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26" r:id="rId3"/>
  </p:sldMasterIdLst>
  <p:notesMasterIdLst>
    <p:notesMasterId r:id="rId52"/>
  </p:notesMasterIdLst>
  <p:sldIdLst>
    <p:sldId id="889" r:id="rId4"/>
    <p:sldId id="4783" r:id="rId5"/>
    <p:sldId id="782" r:id="rId6"/>
    <p:sldId id="4793" r:id="rId7"/>
    <p:sldId id="303" r:id="rId8"/>
    <p:sldId id="4810" r:id="rId9"/>
    <p:sldId id="935" r:id="rId10"/>
    <p:sldId id="4795" r:id="rId11"/>
    <p:sldId id="876" r:id="rId12"/>
    <p:sldId id="780" r:id="rId13"/>
    <p:sldId id="4786" r:id="rId14"/>
    <p:sldId id="913" r:id="rId15"/>
    <p:sldId id="4789" r:id="rId16"/>
    <p:sldId id="292" r:id="rId17"/>
    <p:sldId id="919" r:id="rId18"/>
    <p:sldId id="4802" r:id="rId19"/>
    <p:sldId id="4803" r:id="rId20"/>
    <p:sldId id="4804" r:id="rId21"/>
    <p:sldId id="4805" r:id="rId22"/>
    <p:sldId id="4806" r:id="rId23"/>
    <p:sldId id="4808" r:id="rId24"/>
    <p:sldId id="4809" r:id="rId25"/>
    <p:sldId id="816" r:id="rId26"/>
    <p:sldId id="4791" r:id="rId27"/>
    <p:sldId id="4792" r:id="rId28"/>
    <p:sldId id="920" r:id="rId29"/>
    <p:sldId id="829" r:id="rId30"/>
    <p:sldId id="830" r:id="rId31"/>
    <p:sldId id="831" r:id="rId32"/>
    <p:sldId id="854" r:id="rId33"/>
    <p:sldId id="4813" r:id="rId34"/>
    <p:sldId id="4812" r:id="rId35"/>
    <p:sldId id="257" r:id="rId36"/>
    <p:sldId id="818" r:id="rId37"/>
    <p:sldId id="828" r:id="rId38"/>
    <p:sldId id="819" r:id="rId39"/>
    <p:sldId id="822" r:id="rId40"/>
    <p:sldId id="929" r:id="rId41"/>
    <p:sldId id="820" r:id="rId42"/>
    <p:sldId id="821" r:id="rId43"/>
    <p:sldId id="291" r:id="rId44"/>
    <p:sldId id="305" r:id="rId45"/>
    <p:sldId id="930" r:id="rId46"/>
    <p:sldId id="825" r:id="rId47"/>
    <p:sldId id="826" r:id="rId48"/>
    <p:sldId id="823" r:id="rId49"/>
    <p:sldId id="824" r:id="rId50"/>
    <p:sldId id="262" r:id="rId51"/>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озділ за замовчуванням" id="{160DB9F9-2DD9-4E72-80C6-173921F899E3}">
          <p14:sldIdLst>
            <p14:sldId id="889"/>
            <p14:sldId id="4783"/>
            <p14:sldId id="782"/>
            <p14:sldId id="4793"/>
            <p14:sldId id="303"/>
            <p14:sldId id="4810"/>
            <p14:sldId id="935"/>
            <p14:sldId id="4795"/>
            <p14:sldId id="876"/>
            <p14:sldId id="780"/>
            <p14:sldId id="4786"/>
            <p14:sldId id="913"/>
            <p14:sldId id="4789"/>
            <p14:sldId id="292"/>
            <p14:sldId id="919"/>
            <p14:sldId id="4802"/>
            <p14:sldId id="4803"/>
            <p14:sldId id="4804"/>
            <p14:sldId id="4805"/>
            <p14:sldId id="4806"/>
            <p14:sldId id="4808"/>
            <p14:sldId id="4809"/>
            <p14:sldId id="816"/>
            <p14:sldId id="4791"/>
            <p14:sldId id="4792"/>
            <p14:sldId id="920"/>
            <p14:sldId id="829"/>
            <p14:sldId id="830"/>
            <p14:sldId id="831"/>
            <p14:sldId id="854"/>
            <p14:sldId id="4813"/>
            <p14:sldId id="4812"/>
            <p14:sldId id="257"/>
            <p14:sldId id="818"/>
            <p14:sldId id="828"/>
            <p14:sldId id="819"/>
            <p14:sldId id="822"/>
            <p14:sldId id="929"/>
            <p14:sldId id="820"/>
            <p14:sldId id="821"/>
            <p14:sldId id="291"/>
            <p14:sldId id="305"/>
            <p14:sldId id="930"/>
            <p14:sldId id="825"/>
            <p14:sldId id="826"/>
            <p14:sldId id="823"/>
            <p14:sldId id="824"/>
            <p14:sldId id="26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vetlana Berzina" initials="SB" lastIdx="1" clrIdx="0">
    <p:extLst>
      <p:ext uri="{19B8F6BF-5375-455C-9EA6-DF929625EA0E}">
        <p15:presenceInfo xmlns:p15="http://schemas.microsoft.com/office/powerpoint/2012/main" userId="Svetlana Berz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9EE"/>
    <a:srgbClr val="8E6E3E"/>
    <a:srgbClr val="5B9BD5"/>
    <a:srgbClr val="754E2A"/>
    <a:srgbClr val="FDF2F7"/>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4660"/>
  </p:normalViewPr>
  <p:slideViewPr>
    <p:cSldViewPr snapToGrid="0">
      <p:cViewPr varScale="1">
        <p:scale>
          <a:sx n="102" d="100"/>
          <a:sy n="102" d="100"/>
        </p:scale>
        <p:origin x="162" y="15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commentAuthors" Target="commentAuthor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01460-4204-4D17-85D8-824E82F53A06}" type="datetimeFigureOut">
              <a:rPr lang="uk-UA" smtClean="0"/>
              <a:t>14.06.2023</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11684A-C3CB-412A-92C9-722667F55FF2}" type="slidenum">
              <a:rPr lang="uk-UA" smtClean="0"/>
              <a:t>‹№›</a:t>
            </a:fld>
            <a:endParaRPr lang="uk-UA"/>
          </a:p>
        </p:txBody>
      </p:sp>
    </p:spTree>
    <p:extLst>
      <p:ext uri="{BB962C8B-B14F-4D97-AF65-F5344CB8AC3E}">
        <p14:creationId xmlns:p14="http://schemas.microsoft.com/office/powerpoint/2010/main" val="3375275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a:extLst>
              <a:ext uri="{FF2B5EF4-FFF2-40B4-BE49-F238E27FC236}">
                <a16:creationId xmlns:a16="http://schemas.microsoft.com/office/drawing/2014/main" id="{7B92BCDD-455B-4FCF-B861-9CA9C90FCD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izenplatzhalter 2">
            <a:extLst>
              <a:ext uri="{FF2B5EF4-FFF2-40B4-BE49-F238E27FC236}">
                <a16:creationId xmlns:a16="http://schemas.microsoft.com/office/drawing/2014/main" id="{0C76A57D-9824-4315-9AFF-2A06916DC6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UA" dirty="0"/>
          </a:p>
        </p:txBody>
      </p:sp>
      <p:sp>
        <p:nvSpPr>
          <p:cNvPr id="30724" name="Foliennummernplatzhalter 3">
            <a:extLst>
              <a:ext uri="{FF2B5EF4-FFF2-40B4-BE49-F238E27FC236}">
                <a16:creationId xmlns:a16="http://schemas.microsoft.com/office/drawing/2014/main" id="{D46CF04B-1639-488F-8B43-797BF1940E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cs typeface="Arial" panose="020B0604020202020204" pitchFamily="34" charset="0"/>
              </a:defRPr>
            </a:lvl1pPr>
            <a:lvl2pPr marL="742950" indent="-285750">
              <a:defRPr sz="1300">
                <a:solidFill>
                  <a:schemeClr val="tx1"/>
                </a:solidFill>
                <a:latin typeface="Arial" panose="020B0604020202020204" pitchFamily="34" charset="0"/>
                <a:cs typeface="Arial" panose="020B0604020202020204" pitchFamily="34" charset="0"/>
              </a:defRPr>
            </a:lvl2pPr>
            <a:lvl3pPr marL="1143000" indent="-228600">
              <a:defRPr sz="1300">
                <a:solidFill>
                  <a:schemeClr val="tx1"/>
                </a:solidFill>
                <a:latin typeface="Arial" panose="020B0604020202020204" pitchFamily="34" charset="0"/>
                <a:cs typeface="Arial" panose="020B0604020202020204" pitchFamily="34" charset="0"/>
              </a:defRPr>
            </a:lvl3pPr>
            <a:lvl4pPr marL="1600200" indent="-228600">
              <a:defRPr sz="1300">
                <a:solidFill>
                  <a:schemeClr val="tx1"/>
                </a:solidFill>
                <a:latin typeface="Arial" panose="020B0604020202020204" pitchFamily="34" charset="0"/>
                <a:cs typeface="Arial" panose="020B0604020202020204" pitchFamily="34" charset="0"/>
              </a:defRPr>
            </a:lvl4pPr>
            <a:lvl5pPr marL="2057400" indent="-228600">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fld id="{A247677E-6253-4532-934F-EA0C674EB76C}" type="slidenum">
              <a:rPr lang="en-GB" altLang="ru-UA" sz="1200"/>
              <a:pPr/>
              <a:t>1</a:t>
            </a:fld>
            <a:endParaRPr lang="en-GB" altLang="ru-UA" sz="1200"/>
          </a:p>
        </p:txBody>
      </p:sp>
    </p:spTree>
    <p:extLst>
      <p:ext uri="{BB962C8B-B14F-4D97-AF65-F5344CB8AC3E}">
        <p14:creationId xmlns:p14="http://schemas.microsoft.com/office/powerpoint/2010/main" val="4004895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rtl="0"/>
            <a:r>
              <a:rPr lang="de-DE" dirty="0"/>
              <a:t>- Auf EUROPÄISCHER</a:t>
            </a:r>
            <a:r>
              <a:rPr lang="de-DE" baseline="0" dirty="0"/>
              <a:t> EBENE hat man sich bis 2030 ebenfalls ambitionierte Ziele für die Energiewende gesteckt (</a:t>
            </a:r>
            <a:r>
              <a:rPr lang="de-DE" baseline="0" dirty="0" err="1"/>
              <a:t>Beschluß</a:t>
            </a:r>
            <a:r>
              <a:rPr lang="de-DE" baseline="0" dirty="0"/>
              <a:t> des </a:t>
            </a:r>
            <a:r>
              <a:rPr lang="de-DE" baseline="0" dirty="0" err="1"/>
              <a:t>європ</a:t>
            </a:r>
            <a:r>
              <a:rPr lang="de-DE" baseline="0" dirty="0"/>
              <a:t>. Щури в жовтні 2014 року)</a:t>
            </a:r>
          </a:p>
          <a:p>
            <a:pPr algn="l" rtl="0"/>
            <a:r>
              <a:rPr lang="de-DE" baseline="0" dirty="0"/>
              <a:t>- Baut auf dem geltenden 2020 - Rahmen auf ( + 20% Anteil Erneuerbare Energien, + 20% Energieeffizienz, - 20% CO2)</a:t>
            </a:r>
          </a:p>
          <a:p>
            <a:pPr algn="l" rtl="0"/>
            <a:r>
              <a:rPr lang="de-DE" dirty="0"/>
              <a:t>-</a:t>
            </a:r>
          </a:p>
          <a:p>
            <a:pPr algn="l" rtl="0"/>
            <a:r>
              <a:rPr lang="de-DE" dirty="0"/>
              <a:t>Quelle: https://ec.europa.eu/clima/policies/strategies/2030_de</a:t>
            </a:r>
          </a:p>
          <a:p>
            <a:pPr algn="l" rtl="0"/>
            <a:r>
              <a:rPr lang="de-DE" dirty="0"/>
              <a:t>Інформація Quelle: www.bmwi.de</a:t>
            </a:r>
          </a:p>
          <a:p>
            <a:pPr algn="l" rtl="0"/>
            <a:endParaRPr lang="de-DE" dirty="0"/>
          </a:p>
        </p:txBody>
      </p:sp>
      <p:sp>
        <p:nvSpPr>
          <p:cNvPr id="4" name="Foliennummernplatzhalter 3"/>
          <p:cNvSpPr>
            <a:spLocks noGrp="1"/>
          </p:cNvSpPr>
          <p:nvPr>
            <p:ph type="sldNum" sz="quarter" idx="10"/>
          </p:nvPr>
        </p:nvSpPr>
        <p:spPr/>
        <p:txBody>
          <a:bodyPr/>
          <a:lstStyle/>
          <a:p>
            <a:fld id="{CFB17F77-A62A-4A91-9321-392812B0783E}" type="slidenum">
              <a:rPr lang="en-US" smtClean="0"/>
              <a:pPr/>
              <a:t>2</a:t>
            </a:fld>
            <a:endParaRPr lang="en-US"/>
          </a:p>
        </p:txBody>
      </p:sp>
    </p:spTree>
    <p:extLst>
      <p:ext uri="{BB962C8B-B14F-4D97-AF65-F5344CB8AC3E}">
        <p14:creationId xmlns:p14="http://schemas.microsoft.com/office/powerpoint/2010/main" val="3617737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3F11684A-C3CB-412A-92C9-722667F55FF2}" type="slidenum">
              <a:rPr lang="uk-UA" smtClean="0"/>
              <a:t>10</a:t>
            </a:fld>
            <a:endParaRPr lang="uk-UA"/>
          </a:p>
        </p:txBody>
      </p:sp>
    </p:spTree>
    <p:extLst>
      <p:ext uri="{BB962C8B-B14F-4D97-AF65-F5344CB8AC3E}">
        <p14:creationId xmlns:p14="http://schemas.microsoft.com/office/powerpoint/2010/main" val="116202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8.jpeg"/><Relationship Id="rId4" Type="http://schemas.openxmlformats.org/officeDocument/2006/relationships/image" Target="../media/image7.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image" Target="../media/image1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8.jpe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5" Type="http://schemas.openxmlformats.org/officeDocument/2006/relationships/image" Target="../media/image8.jpeg"/><Relationship Id="rId4" Type="http://schemas.openxmlformats.org/officeDocument/2006/relationships/image" Target="../media/image7.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8.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image" Target="../media/image12.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8.jpeg"/><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D831C8D-447D-4744-A698-0DC143292202}"/>
              </a:ext>
            </a:extLst>
          </p:cNvPr>
          <p:cNvSpPr>
            <a:spLocks noGrp="1"/>
          </p:cNvSpPr>
          <p:nvPr>
            <p:ph type="dt" sz="half" idx="10"/>
          </p:nvPr>
        </p:nvSpPr>
        <p:spPr/>
        <p:txBody>
          <a:bodyPr/>
          <a:lstStyle>
            <a:lvl1pPr>
              <a:defRPr/>
            </a:lvl1pPr>
          </a:lstStyle>
          <a:p>
            <a:pPr>
              <a:defRPr/>
            </a:pPr>
            <a:fld id="{052A8515-B501-4786-A402-8019CEDFBF59}" type="datetimeFigureOut">
              <a:rPr lang="ru-RU"/>
              <a:pPr>
                <a:defRPr/>
              </a:pPr>
              <a:t>14.06.2023</a:t>
            </a:fld>
            <a:endParaRPr lang="ru-RU"/>
          </a:p>
        </p:txBody>
      </p:sp>
      <p:sp>
        <p:nvSpPr>
          <p:cNvPr id="5" name="Нижний колонтитул 4">
            <a:extLst>
              <a:ext uri="{FF2B5EF4-FFF2-40B4-BE49-F238E27FC236}">
                <a16:creationId xmlns:a16="http://schemas.microsoft.com/office/drawing/2014/main" id="{62413621-0B1F-4F2C-AF44-F1B508127374}"/>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5CAC3206-E30C-42E2-88C9-F4DE40DD99C1}"/>
              </a:ext>
            </a:extLst>
          </p:cNvPr>
          <p:cNvSpPr>
            <a:spLocks noGrp="1"/>
          </p:cNvSpPr>
          <p:nvPr>
            <p:ph type="sldNum" sz="quarter" idx="12"/>
          </p:nvPr>
        </p:nvSpPr>
        <p:spPr/>
        <p:txBody>
          <a:bodyPr/>
          <a:lstStyle>
            <a:lvl1pPr>
              <a:defRPr/>
            </a:lvl1pPr>
          </a:lstStyle>
          <a:p>
            <a:pPr>
              <a:defRPr/>
            </a:pPr>
            <a:fld id="{14B57DBE-AE01-4F3E-9683-78DA491D757F}" type="slidenum">
              <a:rPr lang="ru-RU" altLang="ru-RU"/>
              <a:pPr>
                <a:defRPr/>
              </a:pPr>
              <a:t>‹№›</a:t>
            </a:fld>
            <a:endParaRPr lang="ru-RU" altLang="ru-RU"/>
          </a:p>
        </p:txBody>
      </p:sp>
    </p:spTree>
    <p:extLst>
      <p:ext uri="{BB962C8B-B14F-4D97-AF65-F5344CB8AC3E}">
        <p14:creationId xmlns:p14="http://schemas.microsoft.com/office/powerpoint/2010/main" val="377404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CBE3A19-88ED-42D3-9780-00044B943C5D}"/>
              </a:ext>
            </a:extLst>
          </p:cNvPr>
          <p:cNvSpPr>
            <a:spLocks noGrp="1"/>
          </p:cNvSpPr>
          <p:nvPr>
            <p:ph type="dt" sz="half" idx="10"/>
          </p:nvPr>
        </p:nvSpPr>
        <p:spPr/>
        <p:txBody>
          <a:bodyPr/>
          <a:lstStyle>
            <a:lvl1pPr>
              <a:defRPr/>
            </a:lvl1pPr>
          </a:lstStyle>
          <a:p>
            <a:pPr>
              <a:defRPr/>
            </a:pPr>
            <a:fld id="{C085CBDB-22BF-4A81-ADC4-009601856536}" type="datetimeFigureOut">
              <a:rPr lang="ru-RU"/>
              <a:pPr>
                <a:defRPr/>
              </a:pPr>
              <a:t>14.06.2023</a:t>
            </a:fld>
            <a:endParaRPr lang="ru-RU"/>
          </a:p>
        </p:txBody>
      </p:sp>
      <p:sp>
        <p:nvSpPr>
          <p:cNvPr id="5" name="Нижний колонтитул 4">
            <a:extLst>
              <a:ext uri="{FF2B5EF4-FFF2-40B4-BE49-F238E27FC236}">
                <a16:creationId xmlns:a16="http://schemas.microsoft.com/office/drawing/2014/main" id="{D1CF6840-0A1E-4E8D-AE9E-C37BF13D6386}"/>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9DED3EC9-3698-4F88-B7FC-62F3A63771A2}"/>
              </a:ext>
            </a:extLst>
          </p:cNvPr>
          <p:cNvSpPr>
            <a:spLocks noGrp="1"/>
          </p:cNvSpPr>
          <p:nvPr>
            <p:ph type="sldNum" sz="quarter" idx="12"/>
          </p:nvPr>
        </p:nvSpPr>
        <p:spPr/>
        <p:txBody>
          <a:bodyPr/>
          <a:lstStyle>
            <a:lvl1pPr>
              <a:defRPr/>
            </a:lvl1pPr>
          </a:lstStyle>
          <a:p>
            <a:pPr>
              <a:defRPr/>
            </a:pPr>
            <a:fld id="{13250A67-FD22-4D08-BD3D-B475C16656C1}" type="slidenum">
              <a:rPr lang="ru-RU" altLang="ru-RU"/>
              <a:pPr>
                <a:defRPr/>
              </a:pPr>
              <a:t>‹№›</a:t>
            </a:fld>
            <a:endParaRPr lang="ru-RU" altLang="ru-RU"/>
          </a:p>
        </p:txBody>
      </p:sp>
    </p:spTree>
    <p:extLst>
      <p:ext uri="{BB962C8B-B14F-4D97-AF65-F5344CB8AC3E}">
        <p14:creationId xmlns:p14="http://schemas.microsoft.com/office/powerpoint/2010/main" val="3926236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14434DA-54C6-463C-98BD-C9B1B36D5C08}"/>
              </a:ext>
            </a:extLst>
          </p:cNvPr>
          <p:cNvSpPr>
            <a:spLocks noGrp="1"/>
          </p:cNvSpPr>
          <p:nvPr>
            <p:ph type="dt" sz="half" idx="10"/>
          </p:nvPr>
        </p:nvSpPr>
        <p:spPr/>
        <p:txBody>
          <a:bodyPr/>
          <a:lstStyle>
            <a:lvl1pPr>
              <a:defRPr/>
            </a:lvl1pPr>
          </a:lstStyle>
          <a:p>
            <a:pPr>
              <a:defRPr/>
            </a:pPr>
            <a:fld id="{5D63D5EE-249D-46FE-8363-A09CC3B38701}" type="datetimeFigureOut">
              <a:rPr lang="ru-RU"/>
              <a:pPr>
                <a:defRPr/>
              </a:pPr>
              <a:t>14.06.2023</a:t>
            </a:fld>
            <a:endParaRPr lang="ru-RU"/>
          </a:p>
        </p:txBody>
      </p:sp>
      <p:sp>
        <p:nvSpPr>
          <p:cNvPr id="5" name="Нижний колонтитул 4">
            <a:extLst>
              <a:ext uri="{FF2B5EF4-FFF2-40B4-BE49-F238E27FC236}">
                <a16:creationId xmlns:a16="http://schemas.microsoft.com/office/drawing/2014/main" id="{A8D69DF2-9255-4AA7-95C9-AC64A3E5828B}"/>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18C5A585-273E-496D-AD46-20EF6257EFCF}"/>
              </a:ext>
            </a:extLst>
          </p:cNvPr>
          <p:cNvSpPr>
            <a:spLocks noGrp="1"/>
          </p:cNvSpPr>
          <p:nvPr>
            <p:ph type="sldNum" sz="quarter" idx="12"/>
          </p:nvPr>
        </p:nvSpPr>
        <p:spPr/>
        <p:txBody>
          <a:bodyPr/>
          <a:lstStyle>
            <a:lvl1pPr>
              <a:defRPr/>
            </a:lvl1pPr>
          </a:lstStyle>
          <a:p>
            <a:pPr>
              <a:defRPr/>
            </a:pPr>
            <a:fld id="{0BA32A46-08E2-4583-A325-C12A52BBBA5B}" type="slidenum">
              <a:rPr lang="ru-RU" altLang="ru-RU"/>
              <a:pPr>
                <a:defRPr/>
              </a:pPr>
              <a:t>‹№›</a:t>
            </a:fld>
            <a:endParaRPr lang="ru-RU" altLang="ru-RU"/>
          </a:p>
        </p:txBody>
      </p:sp>
    </p:spTree>
    <p:extLst>
      <p:ext uri="{BB962C8B-B14F-4D97-AF65-F5344CB8AC3E}">
        <p14:creationId xmlns:p14="http://schemas.microsoft.com/office/powerpoint/2010/main" val="394722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ndard text slide, alternative">
    <p:spTree>
      <p:nvGrpSpPr>
        <p:cNvPr id="1" name=""/>
        <p:cNvGrpSpPr/>
        <p:nvPr/>
      </p:nvGrpSpPr>
      <p:grpSpPr>
        <a:xfrm>
          <a:off x="0" y="0"/>
          <a:ext cx="0" cy="0"/>
          <a:chOff x="0" y="0"/>
          <a:chExt cx="0" cy="0"/>
        </a:xfrm>
      </p:grpSpPr>
      <p:grpSp>
        <p:nvGrpSpPr>
          <p:cNvPr id="4" name="Key Visual"/>
          <p:cNvGrpSpPr>
            <a:grpSpLocks/>
          </p:cNvGrpSpPr>
          <p:nvPr userDrawn="1"/>
        </p:nvGrpSpPr>
        <p:grpSpPr bwMode="auto">
          <a:xfrm flipV="1">
            <a:off x="165101" y="5310718"/>
            <a:ext cx="3094567" cy="823383"/>
            <a:chOff x="4846637" y="119557"/>
            <a:chExt cx="3783013" cy="1005693"/>
          </a:xfrm>
        </p:grpSpPr>
        <p:sp>
          <p:nvSpPr>
            <p:cNvPr id="5" name="Freihandform: Form 20"/>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21"/>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22"/>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23"/>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24"/>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8" name="Textplatzhalter 7"/>
          <p:cNvSpPr>
            <a:spLocks noGrp="1"/>
          </p:cNvSpPr>
          <p:nvPr>
            <p:ph type="body" sz="quarter" idx="13"/>
          </p:nvPr>
        </p:nvSpPr>
        <p:spPr bwMode="gray">
          <a:xfrm>
            <a:off x="599757" y="1361292"/>
            <a:ext cx="9563579" cy="3786443"/>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11" name="Datumsplatzhalter 5"/>
          <p:cNvSpPr>
            <a:spLocks noGrp="1"/>
          </p:cNvSpPr>
          <p:nvPr>
            <p:ph type="dt" sz="half" idx="14"/>
          </p:nvPr>
        </p:nvSpPr>
        <p:spPr/>
        <p:txBody>
          <a:bodyPr/>
          <a:lstStyle>
            <a:lvl1pPr>
              <a:defRPr/>
            </a:lvl1pPr>
          </a:lstStyle>
          <a:p>
            <a:pPr>
              <a:defRPr/>
            </a:pPr>
            <a:r>
              <a:rPr lang="en-GB"/>
              <a:t>22 Jan. 2019</a:t>
            </a:r>
            <a:endParaRPr lang="en-GB" dirty="0"/>
          </a:p>
        </p:txBody>
      </p:sp>
      <p:sp>
        <p:nvSpPr>
          <p:cNvPr id="12" name="Fußzeilenplatzhalter 6"/>
          <p:cNvSpPr>
            <a:spLocks noGrp="1"/>
          </p:cNvSpPr>
          <p:nvPr>
            <p:ph type="ftr" sz="quarter" idx="15"/>
          </p:nvPr>
        </p:nvSpPr>
        <p:spPr/>
        <p:txBody>
          <a:bodyPr/>
          <a:lstStyle>
            <a:lvl1pPr>
              <a:defRPr/>
            </a:lvl1pPr>
          </a:lstStyle>
          <a:p>
            <a:pPr>
              <a:defRPr/>
            </a:pPr>
            <a:r>
              <a:rPr lang="en-GB"/>
              <a:t>Titel of the presentation</a:t>
            </a:r>
          </a:p>
        </p:txBody>
      </p:sp>
      <p:sp>
        <p:nvSpPr>
          <p:cNvPr id="13" name="Foliennummernplatzhalter 8"/>
          <p:cNvSpPr>
            <a:spLocks noGrp="1"/>
          </p:cNvSpPr>
          <p:nvPr>
            <p:ph type="sldNum" sz="quarter" idx="16"/>
          </p:nvPr>
        </p:nvSpPr>
        <p:spPr/>
        <p:txBody>
          <a:bodyPr/>
          <a:lstStyle>
            <a:lvl1pPr>
              <a:defRPr/>
            </a:lvl1pPr>
          </a:lstStyle>
          <a:p>
            <a:pPr>
              <a:defRPr/>
            </a:pPr>
            <a:r>
              <a:rPr lang="en-GB" altLang="ru-RU"/>
              <a:t>Page </a:t>
            </a:r>
            <a:fld id="{CEC9B28C-9164-4CC0-95B2-0B90D37E7ABE}" type="slidenum">
              <a:rPr lang="en-GB" altLang="ru-RU"/>
              <a:pPr>
                <a:defRPr/>
              </a:pPr>
              <a:t>‹№›</a:t>
            </a:fld>
            <a:endParaRPr lang="en-GB" altLang="ru-RU"/>
          </a:p>
        </p:txBody>
      </p:sp>
    </p:spTree>
    <p:extLst>
      <p:ext uri="{BB962C8B-B14F-4D97-AF65-F5344CB8AC3E}">
        <p14:creationId xmlns:p14="http://schemas.microsoft.com/office/powerpoint/2010/main" val="276634566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ext und Bild">
    <p:spTree>
      <p:nvGrpSpPr>
        <p:cNvPr id="1" name=""/>
        <p:cNvGrpSpPr/>
        <p:nvPr/>
      </p:nvGrpSpPr>
      <p:grpSpPr>
        <a:xfrm>
          <a:off x="0" y="0"/>
          <a:ext cx="0" cy="0"/>
          <a:chOff x="0" y="0"/>
          <a:chExt cx="0" cy="0"/>
        </a:xfrm>
      </p:grpSpPr>
      <p:sp>
        <p:nvSpPr>
          <p:cNvPr id="8" name="Bildplatzhalter 7"/>
          <p:cNvSpPr>
            <a:spLocks noGrp="1"/>
          </p:cNvSpPr>
          <p:nvPr>
            <p:ph type="pic" sz="quarter" idx="10"/>
          </p:nvPr>
        </p:nvSpPr>
        <p:spPr>
          <a:xfrm>
            <a:off x="6096000" y="4"/>
            <a:ext cx="6096000" cy="6854825"/>
          </a:xfrm>
        </p:spPr>
        <p:txBody>
          <a:bodyPr/>
          <a:lstStyle>
            <a:lvl1pPr>
              <a:defRPr b="0"/>
            </a:lvl1pPr>
          </a:lstStyle>
          <a:p>
            <a:r>
              <a:rPr lang="de-DE"/>
              <a:t>Bild durch Klicken auf Symbol hinzufügen</a:t>
            </a:r>
            <a:endParaRPr lang="en-US"/>
          </a:p>
        </p:txBody>
      </p:sp>
      <p:sp>
        <p:nvSpPr>
          <p:cNvPr id="2" name="Titel 1"/>
          <p:cNvSpPr>
            <a:spLocks noGrp="1"/>
          </p:cNvSpPr>
          <p:nvPr>
            <p:ph type="title"/>
          </p:nvPr>
        </p:nvSpPr>
        <p:spPr>
          <a:xfrm>
            <a:off x="695331" y="620688"/>
            <a:ext cx="4752975" cy="1008112"/>
          </a:xfrm>
        </p:spPr>
        <p:txBody>
          <a:bodyPr/>
          <a:lstStyle/>
          <a:p>
            <a:r>
              <a:rPr lang="de-DE"/>
              <a:t>Titelmasterformat durch Klicken bearbeiten</a:t>
            </a:r>
            <a:endParaRPr lang="de-DE" dirty="0"/>
          </a:p>
        </p:txBody>
      </p:sp>
      <p:sp>
        <p:nvSpPr>
          <p:cNvPr id="3" name="Inhaltsplatzhalter 2"/>
          <p:cNvSpPr>
            <a:spLocks noGrp="1"/>
          </p:cNvSpPr>
          <p:nvPr>
            <p:ph sz="half" idx="1"/>
          </p:nvPr>
        </p:nvSpPr>
        <p:spPr>
          <a:xfrm>
            <a:off x="695331" y="1844676"/>
            <a:ext cx="4752975" cy="4464051"/>
          </a:xfrm>
        </p:spPr>
        <p:txBody>
          <a:bodyPr/>
          <a:lstStyle>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Foliennummernplatzhalter 4"/>
          <p:cNvSpPr>
            <a:spLocks noGrp="1"/>
          </p:cNvSpPr>
          <p:nvPr>
            <p:ph type="sldNum" sz="quarter" idx="11"/>
          </p:nvPr>
        </p:nvSpPr>
        <p:spPr/>
        <p:txBody>
          <a:bodyPr/>
          <a:lstStyle/>
          <a:p>
            <a:fld id="{6C271137-53FF-49E3-BFE5-08CBABEA88BF}" type="slidenum">
              <a:rPr lang="de-DE" smtClean="0"/>
              <a:pPr/>
              <a:t>‹№›</a:t>
            </a:fld>
            <a:endParaRPr lang="de-DE"/>
          </a:p>
        </p:txBody>
      </p:sp>
      <p:sp>
        <p:nvSpPr>
          <p:cNvPr id="6" name="Textplatzhalter 4"/>
          <p:cNvSpPr>
            <a:spLocks noGrp="1"/>
          </p:cNvSpPr>
          <p:nvPr>
            <p:ph type="body" sz="quarter" idx="12" hasCustomPrompt="1"/>
          </p:nvPr>
        </p:nvSpPr>
        <p:spPr>
          <a:xfrm>
            <a:off x="10537115" y="6480926"/>
            <a:ext cx="1463541" cy="183728"/>
          </a:xfrm>
        </p:spPr>
        <p:txBody>
          <a:bodyPr wrap="none" lIns="0" tIns="26999" rIns="0" bIns="26999" anchor="ctr" anchorCtr="0">
            <a:spAutoFit/>
          </a:bodyPr>
          <a:lstStyle>
            <a:lvl1pPr marL="0" indent="0" algn="r">
              <a:spcBef>
                <a:spcPts val="0"/>
              </a:spcBef>
              <a:buFont typeface="Arial" panose="020B0604020202020204" pitchFamily="34" charset="0"/>
              <a:buNone/>
              <a:defRPr sz="933" b="0">
                <a:solidFill>
                  <a:schemeClr val="tx2"/>
                </a:solidFill>
              </a:defRPr>
            </a:lvl1pPr>
            <a:lvl2pPr marL="0" indent="0">
              <a:spcBef>
                <a:spcPts val="0"/>
              </a:spcBef>
              <a:buFont typeface="Arial" panose="020B0604020202020204" pitchFamily="34" charset="0"/>
              <a:buNone/>
              <a:defRPr sz="933" b="0">
                <a:solidFill>
                  <a:schemeClr val="bg1"/>
                </a:solidFill>
              </a:defRPr>
            </a:lvl2pPr>
            <a:lvl3pPr marL="0" indent="0">
              <a:spcBef>
                <a:spcPts val="0"/>
              </a:spcBef>
              <a:buNone/>
              <a:defRPr sz="933" b="0">
                <a:solidFill>
                  <a:schemeClr val="bg1"/>
                </a:solidFill>
              </a:defRPr>
            </a:lvl3pPr>
            <a:lvl4pPr marL="0" indent="0">
              <a:spcBef>
                <a:spcPts val="0"/>
              </a:spcBef>
              <a:buNone/>
              <a:defRPr sz="933" b="0">
                <a:solidFill>
                  <a:schemeClr val="bg1"/>
                </a:solidFill>
              </a:defRPr>
            </a:lvl4pPr>
            <a:lvl5pPr marL="0" indent="0">
              <a:spcBef>
                <a:spcPts val="0"/>
              </a:spcBef>
              <a:buNone/>
              <a:defRPr sz="933" b="0">
                <a:solidFill>
                  <a:schemeClr val="bg1"/>
                </a:solidFill>
              </a:defRPr>
            </a:lvl5pPr>
            <a:lvl6pPr marL="0" indent="0">
              <a:spcBef>
                <a:spcPts val="0"/>
              </a:spcBef>
              <a:buNone/>
              <a:defRPr sz="933" b="0">
                <a:solidFill>
                  <a:schemeClr val="bg1"/>
                </a:solidFill>
              </a:defRPr>
            </a:lvl6pPr>
            <a:lvl7pPr marL="0" indent="0">
              <a:spcBef>
                <a:spcPts val="0"/>
              </a:spcBef>
              <a:buNone/>
              <a:defRPr sz="933" b="0">
                <a:solidFill>
                  <a:schemeClr val="bg1"/>
                </a:solidFill>
              </a:defRPr>
            </a:lvl7pPr>
            <a:lvl8pPr marL="0" indent="0">
              <a:spcBef>
                <a:spcPts val="0"/>
              </a:spcBef>
              <a:buNone/>
              <a:defRPr sz="933" b="0">
                <a:solidFill>
                  <a:schemeClr val="bg1"/>
                </a:solidFill>
              </a:defRPr>
            </a:lvl8pPr>
            <a:lvl9pPr marL="0" indent="0">
              <a:spcBef>
                <a:spcPts val="0"/>
              </a:spcBef>
              <a:buNone/>
              <a:defRPr sz="933" b="0">
                <a:solidFill>
                  <a:schemeClr val="bg1"/>
                </a:solidFill>
              </a:defRPr>
            </a:lvl9pPr>
          </a:lstStyle>
          <a:p>
            <a:pPr lvl="0"/>
            <a:r>
              <a:rPr lang="de-DE" dirty="0"/>
              <a:t>© hier das Copyright einfügen</a:t>
            </a:r>
            <a:endParaRPr lang="en-US" dirty="0"/>
          </a:p>
        </p:txBody>
      </p:sp>
    </p:spTree>
    <p:extLst>
      <p:ext uri="{BB962C8B-B14F-4D97-AF65-F5344CB8AC3E}">
        <p14:creationId xmlns:p14="http://schemas.microsoft.com/office/powerpoint/2010/main" val="4189201654"/>
      </p:ext>
    </p:extLst>
  </p:cSld>
  <p:clrMapOvr>
    <a:masterClrMapping/>
  </p:clrMapOvr>
  <p:extLst>
    <p:ext uri="{DCECCB84-F9BA-43D5-87BE-67443E8EF086}">
      <p15:sldGuideLst xmlns:p15="http://schemas.microsoft.com/office/powerpoint/2012/main">
        <p15:guide id="1" pos="4248">
          <p15:clr>
            <a:srgbClr val="FBAE40"/>
          </p15:clr>
        </p15:guide>
        <p15:guide id="2" pos="3432">
          <p15:clr>
            <a:srgbClr val="FBAE40"/>
          </p15:clr>
        </p15:guide>
        <p15:guide id="3" pos="755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8" name="Текст заголовка"/>
          <p:cNvSpPr txBox="1">
            <a:spLocks noGrp="1"/>
          </p:cNvSpPr>
          <p:nvPr>
            <p:ph type="title"/>
          </p:nvPr>
        </p:nvSpPr>
        <p:spPr>
          <a:xfrm>
            <a:off x="838200" y="365125"/>
            <a:ext cx="10515600" cy="1325563"/>
          </a:xfrm>
          <a:prstGeom prst="rect">
            <a:avLst/>
          </a:prstGeom>
        </p:spPr>
        <p:txBody>
          <a:bodyPr/>
          <a:lstStyle/>
          <a:p>
            <a:r>
              <a:t>Текст заголовка</a:t>
            </a:r>
          </a:p>
        </p:txBody>
      </p:sp>
      <p:sp>
        <p:nvSpPr>
          <p:cNvPr id="19" name="Уровень текста 1…"/>
          <p:cNvSpPr txBox="1">
            <a:spLocks noGrp="1"/>
          </p:cNvSpPr>
          <p:nvPr>
            <p:ph type="body" idx="1"/>
          </p:nvPr>
        </p:nvSpPr>
        <p:spPr>
          <a:xfrm>
            <a:off x="838200" y="1825625"/>
            <a:ext cx="10515600" cy="4351338"/>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pic>
        <p:nvPicPr>
          <p:cNvPr id="20" name="Picture 14" descr="Picture 14"/>
          <p:cNvPicPr>
            <a:picLocks noChangeAspect="1"/>
          </p:cNvPicPr>
          <p:nvPr/>
        </p:nvPicPr>
        <p:blipFill>
          <a:blip r:embed="rId2"/>
          <a:stretch>
            <a:fillRect/>
          </a:stretch>
        </p:blipFill>
        <p:spPr>
          <a:xfrm>
            <a:off x="10230456" y="765204"/>
            <a:ext cx="2188632" cy="6121824"/>
          </a:xfrm>
          <a:prstGeom prst="rect">
            <a:avLst/>
          </a:prstGeom>
          <a:ln w="12700">
            <a:miter lim="400000"/>
          </a:ln>
        </p:spPr>
      </p:pic>
      <p:sp>
        <p:nvSpPr>
          <p:cNvPr id="2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455369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5E4E6528-BF1E-43AE-A1A5-371273DBA271}" type="slidenum">
              <a:rPr lang="ru-RU"/>
              <a:pPr>
                <a:defRPr/>
              </a:pPr>
              <a:t>‹№›</a:t>
            </a:fld>
            <a:endParaRPr lang="ru-RU"/>
          </a:p>
        </p:txBody>
      </p:sp>
    </p:spTree>
    <p:extLst>
      <p:ext uri="{BB962C8B-B14F-4D97-AF65-F5344CB8AC3E}">
        <p14:creationId xmlns:p14="http://schemas.microsoft.com/office/powerpoint/2010/main" val="2824815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2FD75A9-2E03-4FF5-A0C8-146457140A46}" type="datetimeFigureOut">
              <a:rPr lang="en-GB" smtClean="0"/>
              <a:t>14/06/2023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0EE574-141B-4D53-9861-6E27163755BD}" type="slidenum">
              <a:rPr lang="en-GB" smtClean="0"/>
              <a:t>‹№›</a:t>
            </a:fld>
            <a:endParaRPr lang="en-GB"/>
          </a:p>
        </p:txBody>
      </p:sp>
      <p:sp>
        <p:nvSpPr>
          <p:cNvPr id="7" name="Title 1"/>
          <p:cNvSpPr>
            <a:spLocks noGrp="1"/>
          </p:cNvSpPr>
          <p:nvPr>
            <p:ph type="ctrTitle"/>
          </p:nvPr>
        </p:nvSpPr>
        <p:spPr>
          <a:xfrm>
            <a:off x="838200" y="1464108"/>
            <a:ext cx="9829800" cy="2387600"/>
          </a:xfrm>
          <a:prstGeom prst="rect">
            <a:avLst/>
          </a:prstGeom>
        </p:spPr>
        <p:txBody>
          <a:bodyPr/>
          <a:lstStyle/>
          <a:p>
            <a:endParaRPr lang="en-GB" dirty="0"/>
          </a:p>
        </p:txBody>
      </p:sp>
      <p:sp>
        <p:nvSpPr>
          <p:cNvPr id="8" name="Subtitle 2"/>
          <p:cNvSpPr>
            <a:spLocks noGrp="1"/>
          </p:cNvSpPr>
          <p:nvPr>
            <p:ph type="subTitle" idx="1"/>
          </p:nvPr>
        </p:nvSpPr>
        <p:spPr>
          <a:xfrm>
            <a:off x="838200" y="4040370"/>
            <a:ext cx="9829800" cy="1655762"/>
          </a:xfrm>
          <a:prstGeom prst="rect">
            <a:avLst/>
          </a:prstGeom>
        </p:spPr>
        <p:txBody>
          <a:bodyPr/>
          <a:lstStyle>
            <a:lvl1pPr marL="0" indent="0">
              <a:buNone/>
              <a:defRPr/>
            </a:lvl1pPr>
          </a:lstStyle>
          <a:p>
            <a:endParaRPr lang="en-GB" dirty="0"/>
          </a:p>
        </p:txBody>
      </p:sp>
    </p:spTree>
    <p:extLst>
      <p:ext uri="{BB962C8B-B14F-4D97-AF65-F5344CB8AC3E}">
        <p14:creationId xmlns:p14="http://schemas.microsoft.com/office/powerpoint/2010/main" val="1656613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colour">
    <p:spTree>
      <p:nvGrpSpPr>
        <p:cNvPr id="1" name=""/>
        <p:cNvGrpSpPr/>
        <p:nvPr/>
      </p:nvGrpSpPr>
      <p:grpSpPr>
        <a:xfrm>
          <a:off x="0" y="0"/>
          <a:ext cx="0" cy="0"/>
          <a:chOff x="0" y="0"/>
          <a:chExt cx="0" cy="0"/>
        </a:xfrm>
      </p:grpSpPr>
      <p:pic>
        <p:nvPicPr>
          <p:cNvPr id="4" name="Grafik 20" descr="Ein Bild, das Kette enthält.&#10;&#10;Automatisch generierte Beschreibung">
            <a:extLst>
              <a:ext uri="{FF2B5EF4-FFF2-40B4-BE49-F238E27FC236}">
                <a16:creationId xmlns:a16="http://schemas.microsoft.com/office/drawing/2014/main" id="{1F9D74AD-2A04-44CB-880A-A2403A999471}"/>
              </a:ext>
            </a:extLst>
          </p:cNvPr>
          <p:cNvPicPr>
            <a:picLocks/>
          </p:cNvPicPr>
          <p:nvPr userDrawn="1"/>
        </p:nvPicPr>
        <p:blipFill>
          <a:blip r:embed="rId2">
            <a:extLst>
              <a:ext uri="{28A0092B-C50C-407E-A947-70E740481C1C}">
                <a14:useLocalDpi xmlns:a14="http://schemas.microsoft.com/office/drawing/2010/main" val="0"/>
              </a:ext>
            </a:extLst>
          </a:blip>
          <a:srcRect t="233" b="26747"/>
          <a:stretch>
            <a:fillRect/>
          </a:stretch>
        </p:blipFill>
        <p:spPr bwMode="gray">
          <a:xfrm>
            <a:off x="165101" y="165101"/>
            <a:ext cx="11857567" cy="472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7" descr="Ein Bild, das Säge enthält.&#10;&#10;Automatisch generierte Beschreibung">
            <a:extLst>
              <a:ext uri="{FF2B5EF4-FFF2-40B4-BE49-F238E27FC236}">
                <a16:creationId xmlns:a16="http://schemas.microsoft.com/office/drawing/2014/main" id="{62C40F74-BF17-4D14-9916-295825D186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5101" y="846667"/>
            <a:ext cx="11859684" cy="404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ar">
            <a:extLst>
              <a:ext uri="{FF2B5EF4-FFF2-40B4-BE49-F238E27FC236}">
                <a16:creationId xmlns:a16="http://schemas.microsoft.com/office/drawing/2014/main" id="{96221EA8-51B2-4420-97CF-C69F38F0A4AD}"/>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pic>
        <p:nvPicPr>
          <p:cNvPr id="8" name="Рисунок 2">
            <a:extLst>
              <a:ext uri="{FF2B5EF4-FFF2-40B4-BE49-F238E27FC236}">
                <a16:creationId xmlns:a16="http://schemas.microsoft.com/office/drawing/2014/main" id="{ADF57EB8-127A-4F0C-A200-1BBA8DE4605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5651" y="5037668"/>
            <a:ext cx="4745567" cy="165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
            <a:extLst>
              <a:ext uri="{FF2B5EF4-FFF2-40B4-BE49-F238E27FC236}">
                <a16:creationId xmlns:a16="http://schemas.microsoft.com/office/drawing/2014/main" id="{DBB89D8E-D231-4D44-A1E3-463A756C7AA4}"/>
              </a:ext>
            </a:extLst>
          </p:cNvPr>
          <p:cNvPicPr>
            <a:picLocks noChangeAspect="1"/>
          </p:cNvPicPr>
          <p:nvPr userDrawn="1"/>
        </p:nvPicPr>
        <p:blipFill>
          <a:blip r:embed="rId5">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a:t>Образец текста</a:t>
            </a:r>
          </a:p>
          <a:p>
            <a:pPr lvl="1"/>
            <a:r>
              <a:rPr lang="ru-RU"/>
              <a:t>Второй уровень</a:t>
            </a:r>
          </a:p>
        </p:txBody>
      </p:sp>
    </p:spTree>
    <p:extLst>
      <p:ext uri="{BB962C8B-B14F-4D97-AF65-F5344CB8AC3E}">
        <p14:creationId xmlns:p14="http://schemas.microsoft.com/office/powerpoint/2010/main" val="1589175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b/w ">
    <p:spTree>
      <p:nvGrpSpPr>
        <p:cNvPr id="1" name=""/>
        <p:cNvGrpSpPr/>
        <p:nvPr/>
      </p:nvGrpSpPr>
      <p:grpSpPr>
        <a:xfrm>
          <a:off x="0" y="0"/>
          <a:ext cx="0" cy="0"/>
          <a:chOff x="0" y="0"/>
          <a:chExt cx="0" cy="0"/>
        </a:xfrm>
      </p:grpSpPr>
      <p:pic>
        <p:nvPicPr>
          <p:cNvPr id="4" name="Grafik 2">
            <a:extLst>
              <a:ext uri="{FF2B5EF4-FFF2-40B4-BE49-F238E27FC236}">
                <a16:creationId xmlns:a16="http://schemas.microsoft.com/office/drawing/2014/main" id="{3E9ED0F8-AD8E-4570-B65A-E6DA3C096A48}"/>
              </a:ext>
            </a:extLst>
          </p:cNvPr>
          <p:cNvPicPr>
            <a:picLocks/>
          </p:cNvPicPr>
          <p:nvPr userDrawn="1"/>
        </p:nvPicPr>
        <p:blipFill>
          <a:blip r:embed="rId2">
            <a:extLst>
              <a:ext uri="{28A0092B-C50C-407E-A947-70E740481C1C}">
                <a14:useLocalDpi xmlns:a14="http://schemas.microsoft.com/office/drawing/2010/main" val="0"/>
              </a:ext>
            </a:extLst>
          </a:blip>
          <a:srcRect t="233" b="26747"/>
          <a:stretch>
            <a:fillRect/>
          </a:stretch>
        </p:blipFill>
        <p:spPr bwMode="gray">
          <a:xfrm>
            <a:off x="165101" y="165101"/>
            <a:ext cx="11857567" cy="472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4" descr="Ein Bild, das Säge enthält.&#10;&#10;Automatisch generierte Beschreibung">
            <a:extLst>
              <a:ext uri="{FF2B5EF4-FFF2-40B4-BE49-F238E27FC236}">
                <a16:creationId xmlns:a16="http://schemas.microsoft.com/office/drawing/2014/main" id="{608560DA-8370-48D6-B445-D31F1D636BD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5101" y="846667"/>
            <a:ext cx="11859684" cy="404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ar">
            <a:extLst>
              <a:ext uri="{FF2B5EF4-FFF2-40B4-BE49-F238E27FC236}">
                <a16:creationId xmlns:a16="http://schemas.microsoft.com/office/drawing/2014/main" id="{BA8C8703-1422-410F-B802-CDD311BB4646}"/>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pic>
        <p:nvPicPr>
          <p:cNvPr id="8" name="Рисунок 13">
            <a:extLst>
              <a:ext uri="{FF2B5EF4-FFF2-40B4-BE49-F238E27FC236}">
                <a16:creationId xmlns:a16="http://schemas.microsoft.com/office/drawing/2014/main" id="{507DDCD2-9271-4FF4-8B27-E569DCB75AD6}"/>
              </a:ext>
            </a:extLst>
          </p:cNvPr>
          <p:cNvPicPr>
            <a:picLocks noChangeAspect="1"/>
          </p:cNvPicPr>
          <p:nvPr userDrawn="1"/>
        </p:nvPicPr>
        <p:blipFill>
          <a:blip r:embed="rId4">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Tree>
    <p:extLst>
      <p:ext uri="{BB962C8B-B14F-4D97-AF65-F5344CB8AC3E}">
        <p14:creationId xmlns:p14="http://schemas.microsoft.com/office/powerpoint/2010/main" val="183951737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hoto title">
    <p:spTree>
      <p:nvGrpSpPr>
        <p:cNvPr id="1" name=""/>
        <p:cNvGrpSpPr/>
        <p:nvPr/>
      </p:nvGrpSpPr>
      <p:grpSpPr>
        <a:xfrm>
          <a:off x="0" y="0"/>
          <a:ext cx="0" cy="0"/>
          <a:chOff x="0" y="0"/>
          <a:chExt cx="0" cy="0"/>
        </a:xfrm>
      </p:grpSpPr>
      <p:pic>
        <p:nvPicPr>
          <p:cNvPr id="5" name="Grafik 7" descr="Ein Bild, das Screenshot enthält.&#10;&#10;Automatisch generierte Beschreibung">
            <a:extLst>
              <a:ext uri="{FF2B5EF4-FFF2-40B4-BE49-F238E27FC236}">
                <a16:creationId xmlns:a16="http://schemas.microsoft.com/office/drawing/2014/main" id="{EE7E9064-A852-42E9-9D09-10DB6BEAC7A9}"/>
              </a:ext>
            </a:extLst>
          </p:cNvPr>
          <p:cNvPicPr>
            <a:picLocks noChangeAspect="1"/>
          </p:cNvPicPr>
          <p:nvPr userDrawn="1"/>
        </p:nvPicPr>
        <p:blipFill>
          <a:blip r:embed="rId2">
            <a:extLst>
              <a:ext uri="{28A0092B-C50C-407E-A947-70E740481C1C}">
                <a14:useLocalDpi xmlns:a14="http://schemas.microsoft.com/office/drawing/2010/main" val="0"/>
              </a:ext>
            </a:extLst>
          </a:blip>
          <a:srcRect l="50418" r="36621"/>
          <a:stretch>
            <a:fillRect/>
          </a:stretch>
        </p:blipFill>
        <p:spPr bwMode="auto">
          <a:xfrm>
            <a:off x="999701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mit Pfeil 5">
            <a:extLst>
              <a:ext uri="{FF2B5EF4-FFF2-40B4-BE49-F238E27FC236}">
                <a16:creationId xmlns:a16="http://schemas.microsoft.com/office/drawing/2014/main" id="{67872B4D-E4A4-4427-A93D-CC280C377100}"/>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grpSp>
        <p:nvGrpSpPr>
          <p:cNvPr id="7" name="Gruppieren 4">
            <a:extLst>
              <a:ext uri="{FF2B5EF4-FFF2-40B4-BE49-F238E27FC236}">
                <a16:creationId xmlns:a16="http://schemas.microsoft.com/office/drawing/2014/main" id="{40C939D7-536C-4CD5-ACE0-D0214A8F2A16}"/>
              </a:ext>
            </a:extLst>
          </p:cNvPr>
          <p:cNvGrpSpPr>
            <a:grpSpLocks/>
          </p:cNvGrpSpPr>
          <p:nvPr userDrawn="1"/>
        </p:nvGrpSpPr>
        <p:grpSpPr bwMode="auto">
          <a:xfrm>
            <a:off x="7471833" y="1035051"/>
            <a:ext cx="2118784" cy="865716"/>
            <a:chOff x="5604594" y="1459908"/>
            <a:chExt cx="1588101" cy="650246"/>
          </a:xfrm>
        </p:grpSpPr>
        <p:pic>
          <p:nvPicPr>
            <p:cNvPr id="8" name="Grafik 3" descr="Ein Bild, das Screenshot enthält.&#10;&#10;Automatisch generierte Beschreibung">
              <a:extLst>
                <a:ext uri="{FF2B5EF4-FFF2-40B4-BE49-F238E27FC236}">
                  <a16:creationId xmlns:a16="http://schemas.microsoft.com/office/drawing/2014/main" id="{C767C0E4-F842-4D2B-B976-188BE95125F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27">
              <a:extLst>
                <a:ext uri="{FF2B5EF4-FFF2-40B4-BE49-F238E27FC236}">
                  <a16:creationId xmlns:a16="http://schemas.microsoft.com/office/drawing/2014/main" id="{E5ED8C95-E8FB-44A1-A7DE-7083C981D455}"/>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0" name="Rechteck">
            <a:extLst>
              <a:ext uri="{FF2B5EF4-FFF2-40B4-BE49-F238E27FC236}">
                <a16:creationId xmlns:a16="http://schemas.microsoft.com/office/drawing/2014/main" id="{04466C99-3DDC-4F1E-85CB-E0A90EED609C}"/>
              </a:ext>
            </a:extLst>
          </p:cNvPr>
          <p:cNvSpPr/>
          <p:nvPr userDrawn="1"/>
        </p:nvSpPr>
        <p:spPr bwMode="gray">
          <a:xfrm>
            <a:off x="10039351" y="1280585"/>
            <a:ext cx="446616"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11" name="1.">
            <a:extLst>
              <a:ext uri="{FF2B5EF4-FFF2-40B4-BE49-F238E27FC236}">
                <a16:creationId xmlns:a16="http://schemas.microsoft.com/office/drawing/2014/main" id="{962DE5F7-8B3C-483F-8468-FBD8B9B5640F}"/>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12" name="2.">
            <a:extLst>
              <a:ext uri="{FF2B5EF4-FFF2-40B4-BE49-F238E27FC236}">
                <a16:creationId xmlns:a16="http://schemas.microsoft.com/office/drawing/2014/main" id="{E837C5EC-693C-4D23-A8F8-88484B888CEB}"/>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14" name="3.">
            <a:extLst>
              <a:ext uri="{FF2B5EF4-FFF2-40B4-BE49-F238E27FC236}">
                <a16:creationId xmlns:a16="http://schemas.microsoft.com/office/drawing/2014/main" id="{FF7E4363-ED3C-424C-A842-865B99FC75DC}"/>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16" name="Bar">
            <a:extLst>
              <a:ext uri="{FF2B5EF4-FFF2-40B4-BE49-F238E27FC236}">
                <a16:creationId xmlns:a16="http://schemas.microsoft.com/office/drawing/2014/main" id="{3F6C3BD7-633D-4116-8F28-32D5526DFA62}"/>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17" name="how">
            <a:extLst>
              <a:ext uri="{FF2B5EF4-FFF2-40B4-BE49-F238E27FC236}">
                <a16:creationId xmlns:a16="http://schemas.microsoft.com/office/drawing/2014/main" id="{ACE28745-500C-4AC7-8432-369A249AA787}"/>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sp>
        <p:nvSpPr>
          <p:cNvPr id="18" name="Dreieck">
            <a:extLst>
              <a:ext uri="{FF2B5EF4-FFF2-40B4-BE49-F238E27FC236}">
                <a16:creationId xmlns:a16="http://schemas.microsoft.com/office/drawing/2014/main" id="{9994EFB3-1CD8-4A45-94EE-A2DAAE571835}"/>
              </a:ext>
            </a:extLst>
          </p:cNvPr>
          <p:cNvSpPr/>
          <p:nvPr userDrawn="1"/>
        </p:nvSpPr>
        <p:spPr bwMode="gray">
          <a:xfrm rot="5400000">
            <a:off x="-223309" y="561976"/>
            <a:ext cx="283633" cy="6138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20" name="Beispiel" descr="Ein Bild, das Wand, Gebäude enthält.&#10;&#10;Automatisch generierte Beschreibung">
            <a:extLst>
              <a:ext uri="{FF2B5EF4-FFF2-40B4-BE49-F238E27FC236}">
                <a16:creationId xmlns:a16="http://schemas.microsoft.com/office/drawing/2014/main" id="{1F558F33-80D3-4500-8D5E-4E63B581876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9997018" y="1966385"/>
            <a:ext cx="1661583"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23">
            <a:extLst>
              <a:ext uri="{FF2B5EF4-FFF2-40B4-BE49-F238E27FC236}">
                <a16:creationId xmlns:a16="http://schemas.microsoft.com/office/drawing/2014/main" id="{DBAD1686-2B5F-4216-8DF0-54E6FE61D98D}"/>
              </a:ext>
            </a:extLst>
          </p:cNvPr>
          <p:cNvPicPr>
            <a:picLocks noChangeAspect="1"/>
          </p:cNvPicPr>
          <p:nvPr userDrawn="1"/>
        </p:nvPicPr>
        <p:blipFill>
          <a:blip r:embed="rId5">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p:cNvSpPr>
            <a:spLocks noGrp="1"/>
          </p:cNvSpPr>
          <p:nvPr>
            <p:ph type="pic" sz="quarter" idx="11"/>
          </p:nvPr>
        </p:nvSpPr>
        <p:spPr bwMode="gray">
          <a:xfrm>
            <a:off x="164181" y="165101"/>
            <a:ext cx="11858487" cy="4721860"/>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15" name="Headline"/>
          <p:cNvSpPr>
            <a:spLocks noGrp="1"/>
          </p:cNvSpPr>
          <p:nvPr>
            <p:ph type="title"/>
          </p:nvPr>
        </p:nvSpPr>
        <p:spPr bwMode="gray">
          <a:xfrm>
            <a:off x="164181" y="846875"/>
            <a:ext cx="11858487" cy="4040085"/>
          </a:xfrm>
          <a:prstGeom prst="rect">
            <a:avLst/>
          </a:prstGeom>
          <a:blipFill dpi="0" rotWithShape="1">
            <a:blip r:embed="rId6">
              <a:alphaModFix amt="80000"/>
            </a:blip>
            <a:srcRect/>
            <a:stretch>
              <a:fillRect l="-10" r="-10"/>
            </a:stretch>
          </a:blipFill>
        </p:spPr>
        <p:txBody>
          <a:bodyPr lIns="576000" bIns="1036800">
            <a:noAutofit/>
          </a:bodyPr>
          <a:lstStyle>
            <a:lvl1pPr>
              <a:defRPr sz="3467" b="1">
                <a:solidFill>
                  <a:schemeClr val="tx1"/>
                </a:solidFill>
              </a:defRPr>
            </a:lvl1pPr>
          </a:lstStyle>
          <a:p>
            <a:r>
              <a:rPr lang="ru-RU" dirty="0"/>
              <a:t>Образец заголовка</a:t>
            </a:r>
            <a:endParaRPr lang="en-GB" dirty="0"/>
          </a:p>
        </p:txBody>
      </p:sp>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Tree>
    <p:extLst>
      <p:ext uri="{BB962C8B-B14F-4D97-AF65-F5344CB8AC3E}">
        <p14:creationId xmlns:p14="http://schemas.microsoft.com/office/powerpoint/2010/main" val="347777750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A6E0BE0-F289-4331-804E-A28DCE8B5D77}"/>
              </a:ext>
            </a:extLst>
          </p:cNvPr>
          <p:cNvSpPr>
            <a:spLocks noGrp="1"/>
          </p:cNvSpPr>
          <p:nvPr>
            <p:ph type="dt" sz="half" idx="10"/>
          </p:nvPr>
        </p:nvSpPr>
        <p:spPr/>
        <p:txBody>
          <a:bodyPr/>
          <a:lstStyle>
            <a:lvl1pPr>
              <a:defRPr/>
            </a:lvl1pPr>
          </a:lstStyle>
          <a:p>
            <a:pPr>
              <a:defRPr/>
            </a:pPr>
            <a:fld id="{AD65EC97-B869-475B-B886-FE6F3C2E5B5A}" type="datetimeFigureOut">
              <a:rPr lang="ru-RU"/>
              <a:pPr>
                <a:defRPr/>
              </a:pPr>
              <a:t>14.06.2023</a:t>
            </a:fld>
            <a:endParaRPr lang="ru-RU"/>
          </a:p>
        </p:txBody>
      </p:sp>
      <p:sp>
        <p:nvSpPr>
          <p:cNvPr id="5" name="Нижний колонтитул 4">
            <a:extLst>
              <a:ext uri="{FF2B5EF4-FFF2-40B4-BE49-F238E27FC236}">
                <a16:creationId xmlns:a16="http://schemas.microsoft.com/office/drawing/2014/main" id="{5D4AEC38-C086-4654-87E5-C0392D8D6755}"/>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EC92771F-8BD3-4129-852B-A08EA9E8528B}"/>
              </a:ext>
            </a:extLst>
          </p:cNvPr>
          <p:cNvSpPr>
            <a:spLocks noGrp="1"/>
          </p:cNvSpPr>
          <p:nvPr>
            <p:ph type="sldNum" sz="quarter" idx="12"/>
          </p:nvPr>
        </p:nvSpPr>
        <p:spPr/>
        <p:txBody>
          <a:bodyPr/>
          <a:lstStyle>
            <a:lvl1pPr>
              <a:defRPr/>
            </a:lvl1pPr>
          </a:lstStyle>
          <a:p>
            <a:pPr>
              <a:defRPr/>
            </a:pPr>
            <a:fld id="{47A1EA0D-0F8A-4989-912F-B46C580FDB92}" type="slidenum">
              <a:rPr lang="ru-RU" altLang="ru-RU"/>
              <a:pPr>
                <a:defRPr/>
              </a:pPr>
              <a:t>‹№›</a:t>
            </a:fld>
            <a:endParaRPr lang="ru-RU" altLang="ru-RU"/>
          </a:p>
        </p:txBody>
      </p:sp>
    </p:spTree>
    <p:extLst>
      <p:ext uri="{BB962C8B-B14F-4D97-AF65-F5344CB8AC3E}">
        <p14:creationId xmlns:p14="http://schemas.microsoft.com/office/powerpoint/2010/main" val="1813419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Graphic/free-form selection title">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808C1B4E-1A6E-4FC7-96C0-B3790CDC4919}"/>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6" name="Dreieck">
            <a:extLst>
              <a:ext uri="{FF2B5EF4-FFF2-40B4-BE49-F238E27FC236}">
                <a16:creationId xmlns:a16="http://schemas.microsoft.com/office/drawing/2014/main" id="{D5BC184A-D247-4E37-A4F7-F753EC08E378}"/>
              </a:ext>
            </a:extLst>
          </p:cNvPr>
          <p:cNvSpPr/>
          <p:nvPr userDrawn="1"/>
        </p:nvSpPr>
        <p:spPr bwMode="gray">
          <a:xfrm rot="5400000">
            <a:off x="-223309" y="561976"/>
            <a:ext cx="283633" cy="6138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7" name="Beispiel" descr="Ein Bild, das Wand, Gebäude enthält.&#10;&#10;Automatisch generierte Beschreibung">
            <a:extLst>
              <a:ext uri="{FF2B5EF4-FFF2-40B4-BE49-F238E27FC236}">
                <a16:creationId xmlns:a16="http://schemas.microsoft.com/office/drawing/2014/main" id="{98D76824-AE26-45D1-8F4C-9B148B183B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10397067" y="1966385"/>
            <a:ext cx="1661584"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a:extLst>
              <a:ext uri="{FF2B5EF4-FFF2-40B4-BE49-F238E27FC236}">
                <a16:creationId xmlns:a16="http://schemas.microsoft.com/office/drawing/2014/main" id="{1B734F5E-DB2A-40FE-AA81-3D83CBC753BB}"/>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9" name="2.">
            <a:extLst>
              <a:ext uri="{FF2B5EF4-FFF2-40B4-BE49-F238E27FC236}">
                <a16:creationId xmlns:a16="http://schemas.microsoft.com/office/drawing/2014/main" id="{6C3B1F1C-8E07-4A6F-8776-AF3A1EFD70F4}"/>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10" name="3.">
            <a:extLst>
              <a:ext uri="{FF2B5EF4-FFF2-40B4-BE49-F238E27FC236}">
                <a16:creationId xmlns:a16="http://schemas.microsoft.com/office/drawing/2014/main" id="{2A0AA284-E45B-4D94-8CC7-F07C218CA812}"/>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11" name="how">
            <a:extLst>
              <a:ext uri="{FF2B5EF4-FFF2-40B4-BE49-F238E27FC236}">
                <a16:creationId xmlns:a16="http://schemas.microsoft.com/office/drawing/2014/main" id="{E6DF2ECA-6D3F-4CE4-BC91-EA9A19159236}"/>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pic>
        <p:nvPicPr>
          <p:cNvPr id="12" name="Grafik 22" descr="Ein Bild, das Screenshot enthält.&#10;&#10;Automatisch generierte Beschreibung">
            <a:extLst>
              <a:ext uri="{FF2B5EF4-FFF2-40B4-BE49-F238E27FC236}">
                <a16:creationId xmlns:a16="http://schemas.microsoft.com/office/drawing/2014/main" id="{9BC0B2E9-7FB4-4686-9120-293ED8BBD67D}"/>
              </a:ext>
            </a:extLst>
          </p:cNvPr>
          <p:cNvPicPr>
            <a:picLocks noChangeAspect="1"/>
          </p:cNvPicPr>
          <p:nvPr userDrawn="1"/>
        </p:nvPicPr>
        <p:blipFill>
          <a:blip r:embed="rId3">
            <a:extLst>
              <a:ext uri="{28A0092B-C50C-407E-A947-70E740481C1C}">
                <a14:useLocalDpi xmlns:a14="http://schemas.microsoft.com/office/drawing/2010/main" val="0"/>
              </a:ext>
            </a:extLst>
          </a:blip>
          <a:srcRect l="50418" r="36621"/>
          <a:stretch>
            <a:fillRect/>
          </a:stretch>
        </p:blipFill>
        <p:spPr bwMode="auto">
          <a:xfrm>
            <a:off x="1039706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pieren 32">
            <a:extLst>
              <a:ext uri="{FF2B5EF4-FFF2-40B4-BE49-F238E27FC236}">
                <a16:creationId xmlns:a16="http://schemas.microsoft.com/office/drawing/2014/main" id="{4DD173A0-5E7D-4312-9549-89965B1649B4}"/>
              </a:ext>
            </a:extLst>
          </p:cNvPr>
          <p:cNvGrpSpPr>
            <a:grpSpLocks/>
          </p:cNvGrpSpPr>
          <p:nvPr userDrawn="1"/>
        </p:nvGrpSpPr>
        <p:grpSpPr bwMode="auto">
          <a:xfrm>
            <a:off x="7471833" y="1035051"/>
            <a:ext cx="2118784" cy="865716"/>
            <a:chOff x="5604594" y="1459908"/>
            <a:chExt cx="1588101" cy="650246"/>
          </a:xfrm>
        </p:grpSpPr>
        <p:pic>
          <p:nvPicPr>
            <p:cNvPr id="15" name="Grafik 33" descr="Ein Bild, das Screenshot enthält.&#10;&#10;Automatisch generierte Beschreibung">
              <a:extLst>
                <a:ext uri="{FF2B5EF4-FFF2-40B4-BE49-F238E27FC236}">
                  <a16:creationId xmlns:a16="http://schemas.microsoft.com/office/drawing/2014/main" id="{0C53E2C4-DA6A-4CF9-8EA9-ED681CD4540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hteck 34">
              <a:extLst>
                <a:ext uri="{FF2B5EF4-FFF2-40B4-BE49-F238E27FC236}">
                  <a16:creationId xmlns:a16="http://schemas.microsoft.com/office/drawing/2014/main" id="{78E66F3B-2AAB-474F-9A6D-1DE8FEC4FE4A}"/>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7" name="Rechteck">
            <a:extLst>
              <a:ext uri="{FF2B5EF4-FFF2-40B4-BE49-F238E27FC236}">
                <a16:creationId xmlns:a16="http://schemas.microsoft.com/office/drawing/2014/main" id="{39E56D35-2346-4B76-953C-D8A110098653}"/>
              </a:ext>
            </a:extLst>
          </p:cNvPr>
          <p:cNvSpPr/>
          <p:nvPr userDrawn="1"/>
        </p:nvSpPr>
        <p:spPr bwMode="gray">
          <a:xfrm>
            <a:off x="10439401" y="1280585"/>
            <a:ext cx="446617"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18" name="Рисунок 21">
            <a:extLst>
              <a:ext uri="{FF2B5EF4-FFF2-40B4-BE49-F238E27FC236}">
                <a16:creationId xmlns:a16="http://schemas.microsoft.com/office/drawing/2014/main" id="{885B5996-7ECC-4182-A651-1A8A1A1202A3}"/>
              </a:ext>
            </a:extLst>
          </p:cNvPr>
          <p:cNvPicPr>
            <a:picLocks noChangeAspect="1"/>
          </p:cNvPicPr>
          <p:nvPr userDrawn="1"/>
        </p:nvPicPr>
        <p:blipFill>
          <a:blip r:embed="rId5">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p:cNvSpPr>
            <a:spLocks noGrp="1"/>
          </p:cNvSpPr>
          <p:nvPr>
            <p:ph type="pic" sz="quarter" idx="11"/>
          </p:nvPr>
        </p:nvSpPr>
        <p:spPr bwMode="gray">
          <a:xfrm>
            <a:off x="164181" y="165101"/>
            <a:ext cx="11858487" cy="4721860"/>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28" name="Headline"/>
          <p:cNvSpPr>
            <a:spLocks noGrp="1"/>
          </p:cNvSpPr>
          <p:nvPr>
            <p:ph type="title"/>
          </p:nvPr>
        </p:nvSpPr>
        <p:spPr bwMode="gray">
          <a:xfrm>
            <a:off x="164181" y="846875"/>
            <a:ext cx="11858487" cy="4040085"/>
          </a:xfrm>
          <a:prstGeom prst="rect">
            <a:avLst/>
          </a:prstGeom>
          <a:blipFill dpi="0" rotWithShape="1">
            <a:blip r:embed="rId6"/>
            <a:srcRect/>
            <a:stretch>
              <a:fillRect l="-10" r="-10"/>
            </a:stretch>
          </a:blipFill>
        </p:spPr>
        <p:txBody>
          <a:bodyPr lIns="576000" bIns="1036800">
            <a:noAutofit/>
          </a:bodyPr>
          <a:lstStyle>
            <a:lvl1pPr>
              <a:defRPr sz="3467" b="1">
                <a:solidFill>
                  <a:schemeClr val="tx1"/>
                </a:solidFill>
              </a:defRPr>
            </a:lvl1pPr>
          </a:lstStyle>
          <a:p>
            <a:r>
              <a:rPr lang="ru-RU" dirty="0"/>
              <a:t>Образец заголовка</a:t>
            </a:r>
            <a:endParaRPr lang="en-GB" dirty="0"/>
          </a:p>
        </p:txBody>
      </p:sp>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Tree>
    <p:extLst>
      <p:ext uri="{BB962C8B-B14F-4D97-AF65-F5344CB8AC3E}">
        <p14:creationId xmlns:p14="http://schemas.microsoft.com/office/powerpoint/2010/main" val="38810459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lternative">
    <p:spTree>
      <p:nvGrpSpPr>
        <p:cNvPr id="1" name=""/>
        <p:cNvGrpSpPr/>
        <p:nvPr/>
      </p:nvGrpSpPr>
      <p:grpSpPr>
        <a:xfrm>
          <a:off x="0" y="0"/>
          <a:ext cx="0" cy="0"/>
          <a:chOff x="0" y="0"/>
          <a:chExt cx="0" cy="0"/>
        </a:xfrm>
      </p:grpSpPr>
      <p:sp>
        <p:nvSpPr>
          <p:cNvPr id="4" name="Bar">
            <a:extLst>
              <a:ext uri="{FF2B5EF4-FFF2-40B4-BE49-F238E27FC236}">
                <a16:creationId xmlns:a16="http://schemas.microsoft.com/office/drawing/2014/main" id="{29D06C8B-D9EA-4B47-9371-19EC5458F046}"/>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grpSp>
        <p:nvGrpSpPr>
          <p:cNvPr id="6" name="Key Visual">
            <a:extLst>
              <a:ext uri="{FF2B5EF4-FFF2-40B4-BE49-F238E27FC236}">
                <a16:creationId xmlns:a16="http://schemas.microsoft.com/office/drawing/2014/main" id="{962B7F63-68A7-4B27-9C3F-AC1CFFD32302}"/>
              </a:ext>
            </a:extLst>
          </p:cNvPr>
          <p:cNvGrpSpPr>
            <a:grpSpLocks/>
          </p:cNvGrpSpPr>
          <p:nvPr userDrawn="1"/>
        </p:nvGrpSpPr>
        <p:grpSpPr bwMode="auto">
          <a:xfrm>
            <a:off x="165101" y="165101"/>
            <a:ext cx="5044017" cy="1341967"/>
            <a:chOff x="4846637" y="119557"/>
            <a:chExt cx="3783013" cy="1005693"/>
          </a:xfrm>
        </p:grpSpPr>
        <p:sp>
          <p:nvSpPr>
            <p:cNvPr id="7" name="Freihandform: Form 8">
              <a:extLst>
                <a:ext uri="{FF2B5EF4-FFF2-40B4-BE49-F238E27FC236}">
                  <a16:creationId xmlns:a16="http://schemas.microsoft.com/office/drawing/2014/main" id="{474569F0-F372-4CFA-AC69-3202B4B705CF}"/>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Freihandform: Form 10">
              <a:extLst>
                <a:ext uri="{FF2B5EF4-FFF2-40B4-BE49-F238E27FC236}">
                  <a16:creationId xmlns:a16="http://schemas.microsoft.com/office/drawing/2014/main" id="{1BBD9F87-FAE8-441B-9237-D81DED2B43F1}"/>
                </a:ext>
              </a:extLst>
            </p:cNvPr>
            <p:cNvSpPr/>
            <p:nvPr userDrawn="1"/>
          </p:nvSpPr>
          <p:spPr bwMode="gray">
            <a:xfrm>
              <a:off x="4919662" y="119557"/>
              <a:ext cx="1036638"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1">
              <a:extLst>
                <a:ext uri="{FF2B5EF4-FFF2-40B4-BE49-F238E27FC236}">
                  <a16:creationId xmlns:a16="http://schemas.microsoft.com/office/drawing/2014/main" id="{5F66F954-9941-4984-8F00-1282756471D1}"/>
                </a:ext>
              </a:extLst>
            </p:cNvPr>
            <p:cNvSpPr/>
            <p:nvPr userDrawn="1"/>
          </p:nvSpPr>
          <p:spPr bwMode="gray">
            <a:xfrm>
              <a:off x="7610475" y="119557"/>
              <a:ext cx="508000" cy="47746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13">
              <a:extLst>
                <a:ext uri="{FF2B5EF4-FFF2-40B4-BE49-F238E27FC236}">
                  <a16:creationId xmlns:a16="http://schemas.microsoft.com/office/drawing/2014/main" id="{571EABC1-BE3F-4619-8817-EB86F959257F}"/>
                </a:ext>
              </a:extLst>
            </p:cNvPr>
            <p:cNvSpPr/>
            <p:nvPr userDrawn="1"/>
          </p:nvSpPr>
          <p:spPr bwMode="gray">
            <a:xfrm flipH="1">
              <a:off x="7164387" y="119557"/>
              <a:ext cx="950913" cy="482225"/>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Freihandform: Form 15">
              <a:extLst>
                <a:ext uri="{FF2B5EF4-FFF2-40B4-BE49-F238E27FC236}">
                  <a16:creationId xmlns:a16="http://schemas.microsoft.com/office/drawing/2014/main" id="{3C4B5181-45C2-4CD0-9FE7-698E42617DFF}"/>
                </a:ext>
              </a:extLst>
            </p:cNvPr>
            <p:cNvSpPr/>
            <p:nvPr userDrawn="1"/>
          </p:nvSpPr>
          <p:spPr bwMode="gray">
            <a:xfrm>
              <a:off x="4919662" y="119557"/>
              <a:ext cx="214630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pic>
        <p:nvPicPr>
          <p:cNvPr id="12" name="Рисунок 16">
            <a:extLst>
              <a:ext uri="{FF2B5EF4-FFF2-40B4-BE49-F238E27FC236}">
                <a16:creationId xmlns:a16="http://schemas.microsoft.com/office/drawing/2014/main" id="{9F5E462A-3510-44A1-B434-7E4D7B2043DE}"/>
              </a:ext>
            </a:extLst>
          </p:cNvPr>
          <p:cNvPicPr>
            <a:picLocks noChangeAspect="1"/>
          </p:cNvPicPr>
          <p:nvPr userDrawn="1"/>
        </p:nvPicPr>
        <p:blipFill>
          <a:blip r:embed="rId3">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Tree>
    <p:extLst>
      <p:ext uri="{BB962C8B-B14F-4D97-AF65-F5344CB8AC3E}">
        <p14:creationId xmlns:p14="http://schemas.microsoft.com/office/powerpoint/2010/main" val="394650509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6" name="Textplatzhalter 7"/>
          <p:cNvSpPr>
            <a:spLocks noGrp="1"/>
          </p:cNvSpPr>
          <p:nvPr>
            <p:ph type="body" sz="quarter" idx="13"/>
          </p:nvPr>
        </p:nvSpPr>
        <p:spPr bwMode="gray">
          <a:xfrm>
            <a:off x="599757" y="1361293"/>
            <a:ext cx="9563579" cy="4660625"/>
          </a:xfrm>
        </p:spPr>
        <p:txBody>
          <a:bodyPr/>
          <a:lstStyle>
            <a:lvl1pPr marL="304792" indent="-304792">
              <a:spcBef>
                <a:spcPts val="2400"/>
              </a:spcBef>
              <a:buFont typeface="+mj-lt"/>
              <a:buAutoNum type="arabicPeriod"/>
              <a:defRPr/>
            </a:lvl1pPr>
          </a:lstStyle>
          <a:p>
            <a:pPr lvl="0"/>
            <a:r>
              <a:rPr lang="ru-RU" dirty="0"/>
              <a:t>Образец текста</a:t>
            </a:r>
          </a:p>
        </p:txBody>
      </p:sp>
      <p:sp>
        <p:nvSpPr>
          <p:cNvPr id="4" name="Fußzeile">
            <a:extLst>
              <a:ext uri="{FF2B5EF4-FFF2-40B4-BE49-F238E27FC236}">
                <a16:creationId xmlns:a16="http://schemas.microsoft.com/office/drawing/2014/main" id="{14254039-3AA7-4B55-9F27-AD0D6A0842E9}"/>
              </a:ext>
            </a:extLst>
          </p:cNvPr>
          <p:cNvSpPr>
            <a:spLocks noGrp="1"/>
          </p:cNvSpPr>
          <p:nvPr>
            <p:ph type="ftr" sz="quarter" idx="14"/>
          </p:nvPr>
        </p:nvSpPr>
        <p:spPr/>
        <p:txBody>
          <a:bodyPr/>
          <a:lstStyle>
            <a:lvl1pPr>
              <a:defRPr/>
            </a:lvl1pPr>
          </a:lstStyle>
          <a:p>
            <a:pPr>
              <a:defRPr/>
            </a:pPr>
            <a:r>
              <a:rPr lang="en-GB"/>
              <a:t>Titel of the presentation</a:t>
            </a:r>
          </a:p>
        </p:txBody>
      </p:sp>
      <p:sp>
        <p:nvSpPr>
          <p:cNvPr id="5" name="Datum">
            <a:extLst>
              <a:ext uri="{FF2B5EF4-FFF2-40B4-BE49-F238E27FC236}">
                <a16:creationId xmlns:a16="http://schemas.microsoft.com/office/drawing/2014/main" id="{A1AAA4F5-0615-405F-A646-FFE575A8785D}"/>
              </a:ext>
            </a:extLst>
          </p:cNvPr>
          <p:cNvSpPr>
            <a:spLocks noGrp="1"/>
          </p:cNvSpPr>
          <p:nvPr>
            <p:ph type="dt" sz="half" idx="15"/>
          </p:nvPr>
        </p:nvSpPr>
        <p:spPr/>
        <p:txBody>
          <a:bodyPr/>
          <a:lstStyle>
            <a:lvl1pPr>
              <a:defRPr/>
            </a:lvl1pPr>
          </a:lstStyle>
          <a:p>
            <a:pPr>
              <a:defRPr/>
            </a:pPr>
            <a:r>
              <a:rPr lang="en-GB"/>
              <a:t>22 Jan. 2019</a:t>
            </a:r>
            <a:endParaRPr lang="en-GB" dirty="0"/>
          </a:p>
        </p:txBody>
      </p:sp>
      <p:sp>
        <p:nvSpPr>
          <p:cNvPr id="7" name="Foliennummernplatzhalter">
            <a:extLst>
              <a:ext uri="{FF2B5EF4-FFF2-40B4-BE49-F238E27FC236}">
                <a16:creationId xmlns:a16="http://schemas.microsoft.com/office/drawing/2014/main" id="{0D1E9EF3-2658-4AF1-A9D1-1F96E41C5129}"/>
              </a:ext>
            </a:extLst>
          </p:cNvPr>
          <p:cNvSpPr>
            <a:spLocks noGrp="1"/>
          </p:cNvSpPr>
          <p:nvPr>
            <p:ph type="sldNum" sz="quarter" idx="16"/>
          </p:nvPr>
        </p:nvSpPr>
        <p:spPr/>
        <p:txBody>
          <a:bodyPr/>
          <a:lstStyle>
            <a:lvl1pPr>
              <a:defRPr/>
            </a:lvl1pPr>
          </a:lstStyle>
          <a:p>
            <a:pPr>
              <a:defRPr/>
            </a:pPr>
            <a:r>
              <a:rPr lang="en-GB" altLang="ru-UA"/>
              <a:t>Page </a:t>
            </a:r>
            <a:fld id="{9848D2A5-2364-4AB9-B962-99E1FC8D534A}" type="slidenum">
              <a:rPr lang="en-GB" altLang="ru-UA" smtClean="0"/>
              <a:pPr>
                <a:defRPr/>
              </a:pPr>
              <a:t>‹№›</a:t>
            </a:fld>
            <a:endParaRPr lang="en-GB" altLang="ru-UA"/>
          </a:p>
        </p:txBody>
      </p:sp>
    </p:spTree>
    <p:extLst>
      <p:ext uri="{BB962C8B-B14F-4D97-AF65-F5344CB8AC3E}">
        <p14:creationId xmlns:p14="http://schemas.microsoft.com/office/powerpoint/2010/main" val="350607000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alternative">
    <p:spTree>
      <p:nvGrpSpPr>
        <p:cNvPr id="1" name=""/>
        <p:cNvGrpSpPr/>
        <p:nvPr/>
      </p:nvGrpSpPr>
      <p:grpSpPr>
        <a:xfrm>
          <a:off x="0" y="0"/>
          <a:ext cx="0" cy="0"/>
          <a:chOff x="0" y="0"/>
          <a:chExt cx="0" cy="0"/>
        </a:xfrm>
      </p:grpSpPr>
      <p:grpSp>
        <p:nvGrpSpPr>
          <p:cNvPr id="4" name="Key Visual">
            <a:extLst>
              <a:ext uri="{FF2B5EF4-FFF2-40B4-BE49-F238E27FC236}">
                <a16:creationId xmlns:a16="http://schemas.microsoft.com/office/drawing/2014/main" id="{076CB3D0-81EF-4A8E-BC4D-3409DCE0E987}"/>
              </a:ext>
            </a:extLst>
          </p:cNvPr>
          <p:cNvGrpSpPr>
            <a:grpSpLocks/>
          </p:cNvGrpSpPr>
          <p:nvPr userDrawn="1"/>
        </p:nvGrpSpPr>
        <p:grpSpPr bwMode="auto">
          <a:xfrm flipV="1">
            <a:off x="165101" y="5310718"/>
            <a:ext cx="3094567" cy="823383"/>
            <a:chOff x="4846637" y="119557"/>
            <a:chExt cx="3783013" cy="1005693"/>
          </a:xfrm>
        </p:grpSpPr>
        <p:sp>
          <p:nvSpPr>
            <p:cNvPr id="5" name="Freihandform: Form 6">
              <a:extLst>
                <a:ext uri="{FF2B5EF4-FFF2-40B4-BE49-F238E27FC236}">
                  <a16:creationId xmlns:a16="http://schemas.microsoft.com/office/drawing/2014/main" id="{54F1CB45-4C6D-463C-9E16-B561B844083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7">
              <a:extLst>
                <a:ext uri="{FF2B5EF4-FFF2-40B4-BE49-F238E27FC236}">
                  <a16:creationId xmlns:a16="http://schemas.microsoft.com/office/drawing/2014/main" id="{5B493518-BA48-49F1-AA57-41B29D8CEA29}"/>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8">
              <a:extLst>
                <a:ext uri="{FF2B5EF4-FFF2-40B4-BE49-F238E27FC236}">
                  <a16:creationId xmlns:a16="http://schemas.microsoft.com/office/drawing/2014/main" id="{1F2A09D6-9233-4B91-8F04-FB4B11537CD8}"/>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9">
              <a:extLst>
                <a:ext uri="{FF2B5EF4-FFF2-40B4-BE49-F238E27FC236}">
                  <a16:creationId xmlns:a16="http://schemas.microsoft.com/office/drawing/2014/main" id="{9AF15D6B-1AB1-42A5-8092-F4CAF7066637}"/>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0">
              <a:extLst>
                <a:ext uri="{FF2B5EF4-FFF2-40B4-BE49-F238E27FC236}">
                  <a16:creationId xmlns:a16="http://schemas.microsoft.com/office/drawing/2014/main" id="{797562DC-463B-4453-9A1D-4FA2D0816E76}"/>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12" name="Textplatzhalter 7"/>
          <p:cNvSpPr>
            <a:spLocks noGrp="1"/>
          </p:cNvSpPr>
          <p:nvPr>
            <p:ph type="body" sz="quarter" idx="13"/>
          </p:nvPr>
        </p:nvSpPr>
        <p:spPr bwMode="gray">
          <a:xfrm>
            <a:off x="599757" y="1361293"/>
            <a:ext cx="9563579" cy="3746844"/>
          </a:xfrm>
        </p:spPr>
        <p:txBody>
          <a:bodyPr/>
          <a:lstStyle>
            <a:lvl1pPr marL="0" marR="0" indent="0" algn="l" defTabSz="914377" rtl="0" eaLnBrk="1" fontAlgn="auto" latinLnBrk="0" hangingPunct="1">
              <a:lnSpc>
                <a:spcPct val="90000"/>
              </a:lnSpc>
              <a:spcBef>
                <a:spcPts val="2400"/>
              </a:spcBef>
              <a:spcAft>
                <a:spcPts val="0"/>
              </a:spcAft>
              <a:buClrTx/>
              <a:buSzTx/>
              <a:buFont typeface="+mj-lt"/>
              <a:buNone/>
              <a:tabLst/>
              <a:defRPr/>
            </a:lvl1pPr>
          </a:lstStyle>
          <a:p>
            <a:pPr lvl="0"/>
            <a:r>
              <a:rPr lang="ru-RU" dirty="0"/>
              <a:t>Образец текста</a:t>
            </a:r>
          </a:p>
        </p:txBody>
      </p:sp>
      <p:sp>
        <p:nvSpPr>
          <p:cNvPr id="10" name="Datumsplatzhalter 12">
            <a:extLst>
              <a:ext uri="{FF2B5EF4-FFF2-40B4-BE49-F238E27FC236}">
                <a16:creationId xmlns:a16="http://schemas.microsoft.com/office/drawing/2014/main" id="{BDA33099-CC16-4279-B8F8-6E9C1C02AA71}"/>
              </a:ext>
            </a:extLst>
          </p:cNvPr>
          <p:cNvSpPr>
            <a:spLocks noGrp="1"/>
          </p:cNvSpPr>
          <p:nvPr>
            <p:ph type="dt" sz="half" idx="14"/>
          </p:nvPr>
        </p:nvSpPr>
        <p:spPr/>
        <p:txBody>
          <a:bodyPr/>
          <a:lstStyle>
            <a:lvl1pPr>
              <a:defRPr/>
            </a:lvl1pPr>
          </a:lstStyle>
          <a:p>
            <a:pPr>
              <a:defRPr/>
            </a:pPr>
            <a:r>
              <a:rPr lang="en-GB"/>
              <a:t>22 Jan. 2019</a:t>
            </a:r>
            <a:endParaRPr lang="en-GB" dirty="0"/>
          </a:p>
        </p:txBody>
      </p:sp>
      <p:sp>
        <p:nvSpPr>
          <p:cNvPr id="11" name="Fußzeilenplatzhalter 13">
            <a:extLst>
              <a:ext uri="{FF2B5EF4-FFF2-40B4-BE49-F238E27FC236}">
                <a16:creationId xmlns:a16="http://schemas.microsoft.com/office/drawing/2014/main" id="{B956453B-D2F4-4852-941C-6C68FF30835E}"/>
              </a:ext>
            </a:extLst>
          </p:cNvPr>
          <p:cNvSpPr>
            <a:spLocks noGrp="1"/>
          </p:cNvSpPr>
          <p:nvPr>
            <p:ph type="ftr" sz="quarter" idx="15"/>
          </p:nvPr>
        </p:nvSpPr>
        <p:spPr/>
        <p:txBody>
          <a:bodyPr/>
          <a:lstStyle>
            <a:lvl1pPr>
              <a:defRPr/>
            </a:lvl1pPr>
          </a:lstStyle>
          <a:p>
            <a:pPr>
              <a:defRPr/>
            </a:pPr>
            <a:r>
              <a:rPr lang="en-GB"/>
              <a:t>Titel of the presentation</a:t>
            </a:r>
          </a:p>
        </p:txBody>
      </p:sp>
      <p:sp>
        <p:nvSpPr>
          <p:cNvPr id="13" name="Foliennummernplatzhalter 14">
            <a:extLst>
              <a:ext uri="{FF2B5EF4-FFF2-40B4-BE49-F238E27FC236}">
                <a16:creationId xmlns:a16="http://schemas.microsoft.com/office/drawing/2014/main" id="{152A2BEA-4E4D-4D85-A772-836636264AA7}"/>
              </a:ext>
            </a:extLst>
          </p:cNvPr>
          <p:cNvSpPr>
            <a:spLocks noGrp="1"/>
          </p:cNvSpPr>
          <p:nvPr>
            <p:ph type="sldNum" sz="quarter" idx="16"/>
          </p:nvPr>
        </p:nvSpPr>
        <p:spPr/>
        <p:txBody>
          <a:bodyPr/>
          <a:lstStyle>
            <a:lvl1pPr>
              <a:defRPr/>
            </a:lvl1pPr>
          </a:lstStyle>
          <a:p>
            <a:pPr>
              <a:defRPr/>
            </a:pPr>
            <a:r>
              <a:rPr lang="en-GB" altLang="ru-UA"/>
              <a:t>Page </a:t>
            </a:r>
            <a:fld id="{3D851B6C-2ADC-4676-9493-68B7BB38CEB5}" type="slidenum">
              <a:rPr lang="en-GB" altLang="ru-UA" smtClean="0"/>
              <a:pPr>
                <a:defRPr/>
              </a:pPr>
              <a:t>‹№›</a:t>
            </a:fld>
            <a:endParaRPr lang="en-GB" altLang="ru-UA"/>
          </a:p>
        </p:txBody>
      </p:sp>
    </p:spTree>
    <p:extLst>
      <p:ext uri="{BB962C8B-B14F-4D97-AF65-F5344CB8AC3E}">
        <p14:creationId xmlns:p14="http://schemas.microsoft.com/office/powerpoint/2010/main" val="387122503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tart slide, b/w  ">
    <p:spTree>
      <p:nvGrpSpPr>
        <p:cNvPr id="1" name=""/>
        <p:cNvGrpSpPr/>
        <p:nvPr/>
      </p:nvGrpSpPr>
      <p:grpSpPr>
        <a:xfrm>
          <a:off x="0" y="0"/>
          <a:ext cx="0" cy="0"/>
          <a:chOff x="0" y="0"/>
          <a:chExt cx="0" cy="0"/>
        </a:xfrm>
      </p:grpSpPr>
      <p:pic>
        <p:nvPicPr>
          <p:cNvPr id="4" name="Grafik 17">
            <a:extLst>
              <a:ext uri="{FF2B5EF4-FFF2-40B4-BE49-F238E27FC236}">
                <a16:creationId xmlns:a16="http://schemas.microsoft.com/office/drawing/2014/main" id="{93EC9E6C-9E97-44B6-B0C4-2925C8CEF9D5}"/>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9" descr="Ein Bild, das Säge enthält.&#10;&#10;Automatisch generierte Beschreibung">
            <a:extLst>
              <a:ext uri="{FF2B5EF4-FFF2-40B4-BE49-F238E27FC236}">
                <a16:creationId xmlns:a16="http://schemas.microsoft.com/office/drawing/2014/main" id="{81032E09-41F7-4F1A-AB0A-9C2726D2FC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5101" y="2093385"/>
            <a:ext cx="11859684" cy="404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line"/>
          <p:cNvSpPr>
            <a:spLocks noGrp="1"/>
          </p:cNvSpPr>
          <p:nvPr>
            <p:ph type="body" sz="quarter" idx="10"/>
          </p:nvPr>
        </p:nvSpPr>
        <p:spPr bwMode="gray">
          <a:xfrm>
            <a:off x="933131" y="4938863"/>
            <a:ext cx="10627783" cy="292388"/>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p:txBody>
      </p:sp>
      <p:sp>
        <p:nvSpPr>
          <p:cNvPr id="5" name="Headline"/>
          <p:cNvSpPr>
            <a:spLocks noGrp="1"/>
          </p:cNvSpPr>
          <p:nvPr>
            <p:ph type="title"/>
          </p:nvPr>
        </p:nvSpPr>
        <p:spPr bwMode="gray">
          <a:xfrm>
            <a:off x="933131" y="4273217"/>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
        <p:nvSpPr>
          <p:cNvPr id="7" name="Datumsplatzhalter 5">
            <a:extLst>
              <a:ext uri="{FF2B5EF4-FFF2-40B4-BE49-F238E27FC236}">
                <a16:creationId xmlns:a16="http://schemas.microsoft.com/office/drawing/2014/main" id="{672F4ED7-303A-4DF6-BACA-5C194B35C509}"/>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8" name="Fußzeilenplatzhalter 6">
            <a:extLst>
              <a:ext uri="{FF2B5EF4-FFF2-40B4-BE49-F238E27FC236}">
                <a16:creationId xmlns:a16="http://schemas.microsoft.com/office/drawing/2014/main" id="{C2A55A4A-30C0-4E4F-960A-9ABB43674B19}"/>
              </a:ext>
            </a:extLst>
          </p:cNvPr>
          <p:cNvSpPr>
            <a:spLocks noGrp="1"/>
          </p:cNvSpPr>
          <p:nvPr>
            <p:ph type="ftr" sz="quarter" idx="12"/>
          </p:nvPr>
        </p:nvSpPr>
        <p:spPr/>
        <p:txBody>
          <a:bodyPr/>
          <a:lstStyle>
            <a:lvl1pPr>
              <a:defRPr/>
            </a:lvl1pPr>
          </a:lstStyle>
          <a:p>
            <a:pPr>
              <a:defRPr/>
            </a:pPr>
            <a:r>
              <a:rPr lang="en-GB"/>
              <a:t>Titel of the presentation</a:t>
            </a:r>
          </a:p>
        </p:txBody>
      </p:sp>
      <p:sp>
        <p:nvSpPr>
          <p:cNvPr id="9" name="Foliennummernplatzhalter 7">
            <a:extLst>
              <a:ext uri="{FF2B5EF4-FFF2-40B4-BE49-F238E27FC236}">
                <a16:creationId xmlns:a16="http://schemas.microsoft.com/office/drawing/2014/main" id="{7F5455ED-D300-4F80-81FB-EFE15715D343}"/>
              </a:ext>
            </a:extLst>
          </p:cNvPr>
          <p:cNvSpPr>
            <a:spLocks noGrp="1"/>
          </p:cNvSpPr>
          <p:nvPr>
            <p:ph type="sldNum" sz="quarter" idx="13"/>
          </p:nvPr>
        </p:nvSpPr>
        <p:spPr/>
        <p:txBody>
          <a:bodyPr/>
          <a:lstStyle>
            <a:lvl1pPr>
              <a:defRPr/>
            </a:lvl1pPr>
          </a:lstStyle>
          <a:p>
            <a:pPr>
              <a:defRPr/>
            </a:pPr>
            <a:r>
              <a:rPr lang="en-GB" altLang="ru-UA"/>
              <a:t>Page </a:t>
            </a:r>
            <a:fld id="{10E501E2-E73F-4470-B5F3-31791F97500F}" type="slidenum">
              <a:rPr lang="en-GB" altLang="ru-UA" smtClean="0"/>
              <a:pPr>
                <a:defRPr/>
              </a:pPr>
              <a:t>‹№›</a:t>
            </a:fld>
            <a:endParaRPr lang="en-GB" altLang="ru-UA"/>
          </a:p>
        </p:txBody>
      </p:sp>
    </p:spTree>
    <p:extLst>
      <p:ext uri="{BB962C8B-B14F-4D97-AF65-F5344CB8AC3E}">
        <p14:creationId xmlns:p14="http://schemas.microsoft.com/office/powerpoint/2010/main" val="119783433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tart slide, photo">
    <p:spTree>
      <p:nvGrpSpPr>
        <p:cNvPr id="1" name=""/>
        <p:cNvGrpSpPr/>
        <p:nvPr/>
      </p:nvGrpSpPr>
      <p:grpSpPr>
        <a:xfrm>
          <a:off x="0" y="0"/>
          <a:ext cx="0" cy="0"/>
          <a:chOff x="0" y="0"/>
          <a:chExt cx="0" cy="0"/>
        </a:xfrm>
      </p:grpSpPr>
      <p:cxnSp>
        <p:nvCxnSpPr>
          <p:cNvPr id="5" name="Gerade Verbindung mit Pfeil 5">
            <a:extLst>
              <a:ext uri="{FF2B5EF4-FFF2-40B4-BE49-F238E27FC236}">
                <a16:creationId xmlns:a16="http://schemas.microsoft.com/office/drawing/2014/main" id="{0F439255-BE1D-47B5-BE93-8F8523E65B64}"/>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6" name="Dreieck">
            <a:extLst>
              <a:ext uri="{FF2B5EF4-FFF2-40B4-BE49-F238E27FC236}">
                <a16:creationId xmlns:a16="http://schemas.microsoft.com/office/drawing/2014/main" id="{7AF35EDA-DF9A-42D6-B9C3-71C37531C12A}"/>
              </a:ext>
            </a:extLst>
          </p:cNvPr>
          <p:cNvSpPr/>
          <p:nvPr userDrawn="1"/>
        </p:nvSpPr>
        <p:spPr bwMode="gray">
          <a:xfrm rot="5400000">
            <a:off x="-223309" y="561976"/>
            <a:ext cx="283633" cy="6138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7" name="Beispiel" descr="Ein Bild, das Wand, Gebäude enthält.&#10;&#10;Automatisch generierte Beschreibung">
            <a:extLst>
              <a:ext uri="{FF2B5EF4-FFF2-40B4-BE49-F238E27FC236}">
                <a16:creationId xmlns:a16="http://schemas.microsoft.com/office/drawing/2014/main" id="{BE588CF4-48A7-4728-8B72-F325F762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9997018" y="1966385"/>
            <a:ext cx="1661583"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a:extLst>
              <a:ext uri="{FF2B5EF4-FFF2-40B4-BE49-F238E27FC236}">
                <a16:creationId xmlns:a16="http://schemas.microsoft.com/office/drawing/2014/main" id="{AEC76BA8-35BE-4D4D-A410-B3D1E2C15FDB}"/>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9" name="2.">
            <a:extLst>
              <a:ext uri="{FF2B5EF4-FFF2-40B4-BE49-F238E27FC236}">
                <a16:creationId xmlns:a16="http://schemas.microsoft.com/office/drawing/2014/main" id="{0AFFF5B6-7AB7-4A43-81DB-96EBE5F3601F}"/>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10" name="3.">
            <a:extLst>
              <a:ext uri="{FF2B5EF4-FFF2-40B4-BE49-F238E27FC236}">
                <a16:creationId xmlns:a16="http://schemas.microsoft.com/office/drawing/2014/main" id="{CFBDBD24-CA0E-484B-9493-1864DBAC636C}"/>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11" name="how">
            <a:extLst>
              <a:ext uri="{FF2B5EF4-FFF2-40B4-BE49-F238E27FC236}">
                <a16:creationId xmlns:a16="http://schemas.microsoft.com/office/drawing/2014/main" id="{CBE85D90-CA91-4779-A491-9AD943D2FBB4}"/>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pic>
        <p:nvPicPr>
          <p:cNvPr id="12" name="Grafik 22" descr="Ein Bild, das Screenshot enthält.&#10;&#10;Automatisch generierte Beschreibung">
            <a:extLst>
              <a:ext uri="{FF2B5EF4-FFF2-40B4-BE49-F238E27FC236}">
                <a16:creationId xmlns:a16="http://schemas.microsoft.com/office/drawing/2014/main" id="{1EA26627-939D-4307-AF23-0DB575A335E5}"/>
              </a:ext>
            </a:extLst>
          </p:cNvPr>
          <p:cNvPicPr>
            <a:picLocks noChangeAspect="1"/>
          </p:cNvPicPr>
          <p:nvPr userDrawn="1"/>
        </p:nvPicPr>
        <p:blipFill>
          <a:blip r:embed="rId3">
            <a:extLst>
              <a:ext uri="{28A0092B-C50C-407E-A947-70E740481C1C}">
                <a14:useLocalDpi xmlns:a14="http://schemas.microsoft.com/office/drawing/2010/main" val="0"/>
              </a:ext>
            </a:extLst>
          </a:blip>
          <a:srcRect l="50418" r="36621"/>
          <a:stretch>
            <a:fillRect/>
          </a:stretch>
        </p:blipFill>
        <p:spPr bwMode="auto">
          <a:xfrm>
            <a:off x="999701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pieren 32">
            <a:extLst>
              <a:ext uri="{FF2B5EF4-FFF2-40B4-BE49-F238E27FC236}">
                <a16:creationId xmlns:a16="http://schemas.microsoft.com/office/drawing/2014/main" id="{7ADFB6DB-2C63-42C8-9F44-A7EB078966C2}"/>
              </a:ext>
            </a:extLst>
          </p:cNvPr>
          <p:cNvGrpSpPr>
            <a:grpSpLocks/>
          </p:cNvGrpSpPr>
          <p:nvPr userDrawn="1"/>
        </p:nvGrpSpPr>
        <p:grpSpPr bwMode="auto">
          <a:xfrm>
            <a:off x="7471833" y="1035051"/>
            <a:ext cx="2118784" cy="865716"/>
            <a:chOff x="5604594" y="1459908"/>
            <a:chExt cx="1588101" cy="650246"/>
          </a:xfrm>
        </p:grpSpPr>
        <p:pic>
          <p:nvPicPr>
            <p:cNvPr id="16" name="Grafik 33" descr="Ein Bild, das Screenshot enthält.&#10;&#10;Automatisch generierte Beschreibung">
              <a:extLst>
                <a:ext uri="{FF2B5EF4-FFF2-40B4-BE49-F238E27FC236}">
                  <a16:creationId xmlns:a16="http://schemas.microsoft.com/office/drawing/2014/main" id="{136876D8-DCC1-4E83-9EA4-9BC5B55B693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hteck 34">
              <a:extLst>
                <a:ext uri="{FF2B5EF4-FFF2-40B4-BE49-F238E27FC236}">
                  <a16:creationId xmlns:a16="http://schemas.microsoft.com/office/drawing/2014/main" id="{B6850286-4120-4EB7-B93F-AE3A869D2AE0}"/>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8" name="Rechteck">
            <a:extLst>
              <a:ext uri="{FF2B5EF4-FFF2-40B4-BE49-F238E27FC236}">
                <a16:creationId xmlns:a16="http://schemas.microsoft.com/office/drawing/2014/main" id="{387029B8-22C2-40A2-8BB0-31ADC53FFFC1}"/>
              </a:ext>
            </a:extLst>
          </p:cNvPr>
          <p:cNvSpPr/>
          <p:nvPr userDrawn="1"/>
        </p:nvSpPr>
        <p:spPr bwMode="gray">
          <a:xfrm>
            <a:off x="10039351" y="1280585"/>
            <a:ext cx="446616"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13" name="Bildplatzhalter"/>
          <p:cNvSpPr>
            <a:spLocks noGrp="1"/>
          </p:cNvSpPr>
          <p:nvPr>
            <p:ph type="pic" sz="quarter" idx="11"/>
          </p:nvPr>
        </p:nvSpPr>
        <p:spPr bwMode="gray">
          <a:xfrm>
            <a:off x="164181" y="165100"/>
            <a:ext cx="11858487" cy="5968659"/>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15" name="Headline"/>
          <p:cNvSpPr>
            <a:spLocks noGrp="1"/>
          </p:cNvSpPr>
          <p:nvPr>
            <p:ph type="title"/>
          </p:nvPr>
        </p:nvSpPr>
        <p:spPr bwMode="gray">
          <a:xfrm>
            <a:off x="164181" y="2093674"/>
            <a:ext cx="11858487" cy="4040085"/>
          </a:xfrm>
          <a:prstGeom prst="rect">
            <a:avLst/>
          </a:prstGeom>
          <a:blipFill dpi="0" rotWithShape="1">
            <a:blip r:embed="rId5">
              <a:alphaModFix amt="80000"/>
            </a:blip>
            <a:srcRect/>
            <a:stretch>
              <a:fillRect l="-10" r="-10"/>
            </a:stretch>
          </a:blipFill>
        </p:spPr>
        <p:txBody>
          <a:bodyPr lIns="576000" bIns="1036800">
            <a:noAutofit/>
          </a:bodyPr>
          <a:lstStyle>
            <a:lvl1pPr>
              <a:defRPr sz="3467" b="1">
                <a:solidFill>
                  <a:schemeClr val="tx1"/>
                </a:solidFill>
              </a:defRPr>
            </a:lvl1pPr>
          </a:lstStyle>
          <a:p>
            <a:r>
              <a:rPr lang="ru-RU" dirty="0"/>
              <a:t>Образец заголовка</a:t>
            </a:r>
            <a:endParaRPr lang="en-GB" dirty="0"/>
          </a:p>
        </p:txBody>
      </p:sp>
      <p:sp>
        <p:nvSpPr>
          <p:cNvPr id="28" name="Subline"/>
          <p:cNvSpPr>
            <a:spLocks noGrp="1"/>
          </p:cNvSpPr>
          <p:nvPr>
            <p:ph type="body" sz="quarter" idx="10"/>
          </p:nvPr>
        </p:nvSpPr>
        <p:spPr bwMode="gray">
          <a:xfrm>
            <a:off x="933131" y="4938863"/>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pPr lvl="0"/>
            <a:r>
              <a:rPr lang="ru-RU" dirty="0"/>
              <a:t>Образец текста</a:t>
            </a:r>
          </a:p>
        </p:txBody>
      </p:sp>
      <p:sp>
        <p:nvSpPr>
          <p:cNvPr id="19" name="Datumsplatzhalter 6">
            <a:extLst>
              <a:ext uri="{FF2B5EF4-FFF2-40B4-BE49-F238E27FC236}">
                <a16:creationId xmlns:a16="http://schemas.microsoft.com/office/drawing/2014/main" id="{9D5AFA2E-5FFB-4F2F-8614-1C252426737D}"/>
              </a:ext>
            </a:extLst>
          </p:cNvPr>
          <p:cNvSpPr>
            <a:spLocks noGrp="1"/>
          </p:cNvSpPr>
          <p:nvPr>
            <p:ph type="dt" sz="half" idx="12"/>
          </p:nvPr>
        </p:nvSpPr>
        <p:spPr/>
        <p:txBody>
          <a:bodyPr/>
          <a:lstStyle>
            <a:lvl1pPr>
              <a:defRPr/>
            </a:lvl1pPr>
          </a:lstStyle>
          <a:p>
            <a:pPr>
              <a:defRPr/>
            </a:pPr>
            <a:r>
              <a:rPr lang="en-GB"/>
              <a:t>22 Jan. 2019</a:t>
            </a:r>
            <a:endParaRPr lang="en-GB" dirty="0"/>
          </a:p>
        </p:txBody>
      </p:sp>
      <p:sp>
        <p:nvSpPr>
          <p:cNvPr id="20" name="Fußzeilenplatzhalter 7">
            <a:extLst>
              <a:ext uri="{FF2B5EF4-FFF2-40B4-BE49-F238E27FC236}">
                <a16:creationId xmlns:a16="http://schemas.microsoft.com/office/drawing/2014/main" id="{3458C446-8EF7-44A8-AF24-25C9639F9B3B}"/>
              </a:ext>
            </a:extLst>
          </p:cNvPr>
          <p:cNvSpPr>
            <a:spLocks noGrp="1"/>
          </p:cNvSpPr>
          <p:nvPr>
            <p:ph type="ftr" sz="quarter" idx="13"/>
          </p:nvPr>
        </p:nvSpPr>
        <p:spPr/>
        <p:txBody>
          <a:bodyPr/>
          <a:lstStyle>
            <a:lvl1pPr>
              <a:defRPr/>
            </a:lvl1pPr>
          </a:lstStyle>
          <a:p>
            <a:pPr>
              <a:defRPr/>
            </a:pPr>
            <a:r>
              <a:rPr lang="en-GB"/>
              <a:t>Titel of the presentation</a:t>
            </a:r>
          </a:p>
        </p:txBody>
      </p:sp>
      <p:sp>
        <p:nvSpPr>
          <p:cNvPr id="21" name="Foliennummernplatzhalter 10">
            <a:extLst>
              <a:ext uri="{FF2B5EF4-FFF2-40B4-BE49-F238E27FC236}">
                <a16:creationId xmlns:a16="http://schemas.microsoft.com/office/drawing/2014/main" id="{86698948-B69E-45ED-884A-F9D46BD32760}"/>
              </a:ext>
            </a:extLst>
          </p:cNvPr>
          <p:cNvSpPr>
            <a:spLocks noGrp="1"/>
          </p:cNvSpPr>
          <p:nvPr>
            <p:ph type="sldNum" sz="quarter" idx="14"/>
          </p:nvPr>
        </p:nvSpPr>
        <p:spPr/>
        <p:txBody>
          <a:bodyPr/>
          <a:lstStyle>
            <a:lvl1pPr>
              <a:defRPr/>
            </a:lvl1pPr>
          </a:lstStyle>
          <a:p>
            <a:pPr>
              <a:defRPr/>
            </a:pPr>
            <a:r>
              <a:rPr lang="en-GB" altLang="ru-UA"/>
              <a:t>Page </a:t>
            </a:r>
            <a:fld id="{C752A588-F8D5-4CBE-B9AC-3E304C37CAC4}" type="slidenum">
              <a:rPr lang="en-GB" altLang="ru-UA" smtClean="0"/>
              <a:pPr>
                <a:defRPr/>
              </a:pPr>
              <a:t>‹№›</a:t>
            </a:fld>
            <a:endParaRPr lang="en-GB" altLang="ru-UA"/>
          </a:p>
        </p:txBody>
      </p:sp>
    </p:spTree>
    <p:extLst>
      <p:ext uri="{BB962C8B-B14F-4D97-AF65-F5344CB8AC3E}">
        <p14:creationId xmlns:p14="http://schemas.microsoft.com/office/powerpoint/2010/main" val="424598723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tart slide, alternative">
    <p:spTree>
      <p:nvGrpSpPr>
        <p:cNvPr id="1" name=""/>
        <p:cNvGrpSpPr/>
        <p:nvPr/>
      </p:nvGrpSpPr>
      <p:grpSpPr>
        <a:xfrm>
          <a:off x="0" y="0"/>
          <a:ext cx="0" cy="0"/>
          <a:chOff x="0" y="0"/>
          <a:chExt cx="0" cy="0"/>
        </a:xfrm>
      </p:grpSpPr>
      <p:grpSp>
        <p:nvGrpSpPr>
          <p:cNvPr id="4" name="Key Visual">
            <a:extLst>
              <a:ext uri="{FF2B5EF4-FFF2-40B4-BE49-F238E27FC236}">
                <a16:creationId xmlns:a16="http://schemas.microsoft.com/office/drawing/2014/main" id="{4BD96B65-4E6B-43CB-958D-0248BC01424E}"/>
              </a:ext>
            </a:extLst>
          </p:cNvPr>
          <p:cNvGrpSpPr>
            <a:grpSpLocks/>
          </p:cNvGrpSpPr>
          <p:nvPr userDrawn="1"/>
        </p:nvGrpSpPr>
        <p:grpSpPr bwMode="auto">
          <a:xfrm>
            <a:off x="165101" y="165101"/>
            <a:ext cx="5044017" cy="1341967"/>
            <a:chOff x="4846637" y="119557"/>
            <a:chExt cx="3783013" cy="1005693"/>
          </a:xfrm>
        </p:grpSpPr>
        <p:sp>
          <p:nvSpPr>
            <p:cNvPr id="6" name="Freihandform: Form 8">
              <a:extLst>
                <a:ext uri="{FF2B5EF4-FFF2-40B4-BE49-F238E27FC236}">
                  <a16:creationId xmlns:a16="http://schemas.microsoft.com/office/drawing/2014/main" id="{8A4B55DE-68C5-4112-BB77-956281B34BA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Freihandform: Form 10">
              <a:extLst>
                <a:ext uri="{FF2B5EF4-FFF2-40B4-BE49-F238E27FC236}">
                  <a16:creationId xmlns:a16="http://schemas.microsoft.com/office/drawing/2014/main" id="{437B29A2-B204-40AD-8A77-3607A83D5452}"/>
                </a:ext>
              </a:extLst>
            </p:cNvPr>
            <p:cNvSpPr/>
            <p:nvPr userDrawn="1"/>
          </p:nvSpPr>
          <p:spPr bwMode="gray">
            <a:xfrm>
              <a:off x="4919662" y="119557"/>
              <a:ext cx="1036638"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11">
              <a:extLst>
                <a:ext uri="{FF2B5EF4-FFF2-40B4-BE49-F238E27FC236}">
                  <a16:creationId xmlns:a16="http://schemas.microsoft.com/office/drawing/2014/main" id="{16639417-0937-4727-882E-5C2BFD820C8F}"/>
                </a:ext>
              </a:extLst>
            </p:cNvPr>
            <p:cNvSpPr/>
            <p:nvPr userDrawn="1"/>
          </p:nvSpPr>
          <p:spPr bwMode="gray">
            <a:xfrm>
              <a:off x="7610475" y="119557"/>
              <a:ext cx="508000" cy="47746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3">
              <a:extLst>
                <a:ext uri="{FF2B5EF4-FFF2-40B4-BE49-F238E27FC236}">
                  <a16:creationId xmlns:a16="http://schemas.microsoft.com/office/drawing/2014/main" id="{37F344DF-4DE8-4153-9818-8EE1D3CADC8B}"/>
                </a:ext>
              </a:extLst>
            </p:cNvPr>
            <p:cNvSpPr/>
            <p:nvPr userDrawn="1"/>
          </p:nvSpPr>
          <p:spPr bwMode="gray">
            <a:xfrm flipH="1">
              <a:off x="7164387" y="119557"/>
              <a:ext cx="950913" cy="482225"/>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15">
              <a:extLst>
                <a:ext uri="{FF2B5EF4-FFF2-40B4-BE49-F238E27FC236}">
                  <a16:creationId xmlns:a16="http://schemas.microsoft.com/office/drawing/2014/main" id="{65897BA5-321A-4512-AA51-2B0341DC4892}"/>
                </a:ext>
              </a:extLst>
            </p:cNvPr>
            <p:cNvSpPr/>
            <p:nvPr userDrawn="1"/>
          </p:nvSpPr>
          <p:spPr bwMode="gray">
            <a:xfrm>
              <a:off x="4919662" y="119557"/>
              <a:ext cx="214630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19" name="Subline"/>
          <p:cNvSpPr>
            <a:spLocks noGrp="1"/>
          </p:cNvSpPr>
          <p:nvPr>
            <p:ph type="body" sz="quarter" idx="10"/>
          </p:nvPr>
        </p:nvSpPr>
        <p:spPr bwMode="gray">
          <a:xfrm>
            <a:off x="933131" y="3700611"/>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pPr lvl="0"/>
            <a:r>
              <a:rPr lang="ru-RU" dirty="0"/>
              <a:t>Образец текста</a:t>
            </a:r>
          </a:p>
        </p:txBody>
      </p:sp>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
        <p:nvSpPr>
          <p:cNvPr id="11" name="Datumsplatzhalter 5">
            <a:extLst>
              <a:ext uri="{FF2B5EF4-FFF2-40B4-BE49-F238E27FC236}">
                <a16:creationId xmlns:a16="http://schemas.microsoft.com/office/drawing/2014/main" id="{062A4FBC-7D9B-4105-B291-E7CF220C7A6B}"/>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12" name="Fußzeilenplatzhalter 6">
            <a:extLst>
              <a:ext uri="{FF2B5EF4-FFF2-40B4-BE49-F238E27FC236}">
                <a16:creationId xmlns:a16="http://schemas.microsoft.com/office/drawing/2014/main" id="{B71920E9-734D-4116-9CF6-89EEB06FDB6E}"/>
              </a:ext>
            </a:extLst>
          </p:cNvPr>
          <p:cNvSpPr>
            <a:spLocks noGrp="1"/>
          </p:cNvSpPr>
          <p:nvPr>
            <p:ph type="ftr" sz="quarter" idx="12"/>
          </p:nvPr>
        </p:nvSpPr>
        <p:spPr/>
        <p:txBody>
          <a:bodyPr/>
          <a:lstStyle>
            <a:lvl1pPr>
              <a:defRPr/>
            </a:lvl1pPr>
          </a:lstStyle>
          <a:p>
            <a:pPr>
              <a:defRPr/>
            </a:pPr>
            <a:r>
              <a:rPr lang="en-GB"/>
              <a:t>Titel of the presentation</a:t>
            </a:r>
          </a:p>
        </p:txBody>
      </p:sp>
      <p:sp>
        <p:nvSpPr>
          <p:cNvPr id="13" name="Foliennummernplatzhalter 9">
            <a:extLst>
              <a:ext uri="{FF2B5EF4-FFF2-40B4-BE49-F238E27FC236}">
                <a16:creationId xmlns:a16="http://schemas.microsoft.com/office/drawing/2014/main" id="{533D5DFA-A3E9-4B5D-B909-796A2B232B1B}"/>
              </a:ext>
            </a:extLst>
          </p:cNvPr>
          <p:cNvSpPr>
            <a:spLocks noGrp="1"/>
          </p:cNvSpPr>
          <p:nvPr>
            <p:ph type="sldNum" sz="quarter" idx="13"/>
          </p:nvPr>
        </p:nvSpPr>
        <p:spPr/>
        <p:txBody>
          <a:bodyPr/>
          <a:lstStyle>
            <a:lvl1pPr>
              <a:defRPr/>
            </a:lvl1pPr>
          </a:lstStyle>
          <a:p>
            <a:pPr>
              <a:defRPr/>
            </a:pPr>
            <a:r>
              <a:rPr lang="en-GB" altLang="ru-UA"/>
              <a:t>Page </a:t>
            </a:r>
            <a:fld id="{272B42C3-EB69-4BEC-9AAF-D704972B79E0}" type="slidenum">
              <a:rPr lang="en-GB" altLang="ru-UA" smtClean="0"/>
              <a:pPr>
                <a:defRPr/>
              </a:pPr>
              <a:t>‹№›</a:t>
            </a:fld>
            <a:endParaRPr lang="en-GB" altLang="ru-UA"/>
          </a:p>
        </p:txBody>
      </p:sp>
    </p:spTree>
    <p:extLst>
      <p:ext uri="{BB962C8B-B14F-4D97-AF65-F5344CB8AC3E}">
        <p14:creationId xmlns:p14="http://schemas.microsoft.com/office/powerpoint/2010/main" val="131469800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ermediate slide, b/w visual">
    <p:spTree>
      <p:nvGrpSpPr>
        <p:cNvPr id="1" name=""/>
        <p:cNvGrpSpPr/>
        <p:nvPr/>
      </p:nvGrpSpPr>
      <p:grpSpPr>
        <a:xfrm>
          <a:off x="0" y="0"/>
          <a:ext cx="0" cy="0"/>
          <a:chOff x="0" y="0"/>
          <a:chExt cx="0" cy="0"/>
        </a:xfrm>
      </p:grpSpPr>
      <p:pic>
        <p:nvPicPr>
          <p:cNvPr id="3" name="Grafik 17">
            <a:extLst>
              <a:ext uri="{FF2B5EF4-FFF2-40B4-BE49-F238E27FC236}">
                <a16:creationId xmlns:a16="http://schemas.microsoft.com/office/drawing/2014/main" id="{8960FE9A-7471-40E6-AE5F-0D9C9DFD0A42}"/>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5">
            <a:extLst>
              <a:ext uri="{FF2B5EF4-FFF2-40B4-BE49-F238E27FC236}">
                <a16:creationId xmlns:a16="http://schemas.microsoft.com/office/drawing/2014/main" id="{2461A765-F03C-4C5B-A199-525A6AD6CBAC}"/>
              </a:ext>
            </a:extLst>
          </p:cNvPr>
          <p:cNvSpPr>
            <a:spLocks/>
          </p:cNvSpPr>
          <p:nvPr userDrawn="1"/>
        </p:nvSpPr>
        <p:spPr bwMode="gray">
          <a:xfrm>
            <a:off x="1651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5" name="Headline"/>
          <p:cNvSpPr>
            <a:spLocks noGrp="1"/>
          </p:cNvSpPr>
          <p:nvPr>
            <p:ph type="title"/>
          </p:nvPr>
        </p:nvSpPr>
        <p:spPr bwMode="gray">
          <a:xfrm>
            <a:off x="1114266" y="2737266"/>
            <a:ext cx="9963469" cy="506805"/>
          </a:xfrm>
          <a:prstGeom prst="rect">
            <a:avLst/>
          </a:prstGeom>
        </p:spPr>
        <p:txBody>
          <a:bodyPr anchor="ctr">
            <a:spAutoFit/>
          </a:bodyPr>
          <a:lstStyle>
            <a:lvl1pPr algn="ctr">
              <a:lnSpc>
                <a:spcPct val="95000"/>
              </a:lnSpc>
              <a:spcBef>
                <a:spcPts val="1600"/>
              </a:spcBef>
              <a:defRPr sz="3467" b="0">
                <a:solidFill>
                  <a:schemeClr val="tx1"/>
                </a:solidFill>
              </a:defRPr>
            </a:lvl1pPr>
          </a:lstStyle>
          <a:p>
            <a:r>
              <a:rPr lang="ru-RU" noProof="0" dirty="0"/>
              <a:t>Образец заголовка</a:t>
            </a:r>
            <a:endParaRPr lang="en-GB" dirty="0"/>
          </a:p>
        </p:txBody>
      </p:sp>
      <p:sp>
        <p:nvSpPr>
          <p:cNvPr id="6" name="Datumsplatzhalter 6">
            <a:extLst>
              <a:ext uri="{FF2B5EF4-FFF2-40B4-BE49-F238E27FC236}">
                <a16:creationId xmlns:a16="http://schemas.microsoft.com/office/drawing/2014/main" id="{44E34B95-909D-4AD2-856F-5B9389828093}"/>
              </a:ext>
            </a:extLst>
          </p:cNvPr>
          <p:cNvSpPr>
            <a:spLocks noGrp="1"/>
          </p:cNvSpPr>
          <p:nvPr>
            <p:ph type="dt" sz="half" idx="10"/>
          </p:nvPr>
        </p:nvSpPr>
        <p:spPr/>
        <p:txBody>
          <a:bodyPr/>
          <a:lstStyle>
            <a:lvl1pPr>
              <a:defRPr/>
            </a:lvl1pPr>
          </a:lstStyle>
          <a:p>
            <a:pPr>
              <a:defRPr/>
            </a:pPr>
            <a:r>
              <a:rPr lang="en-GB"/>
              <a:t>22 Jan. 2019</a:t>
            </a:r>
            <a:endParaRPr lang="en-GB" dirty="0"/>
          </a:p>
        </p:txBody>
      </p:sp>
      <p:sp>
        <p:nvSpPr>
          <p:cNvPr id="7" name="Fußzeilenplatzhalter 7">
            <a:extLst>
              <a:ext uri="{FF2B5EF4-FFF2-40B4-BE49-F238E27FC236}">
                <a16:creationId xmlns:a16="http://schemas.microsoft.com/office/drawing/2014/main" id="{02EC70BC-B245-4FC7-A75F-1E99DBC74008}"/>
              </a:ext>
            </a:extLst>
          </p:cNvPr>
          <p:cNvSpPr>
            <a:spLocks noGrp="1"/>
          </p:cNvSpPr>
          <p:nvPr>
            <p:ph type="ftr" sz="quarter" idx="11"/>
          </p:nvPr>
        </p:nvSpPr>
        <p:spPr/>
        <p:txBody>
          <a:bodyPr/>
          <a:lstStyle>
            <a:lvl1pPr>
              <a:defRPr/>
            </a:lvl1pPr>
          </a:lstStyle>
          <a:p>
            <a:pPr>
              <a:defRPr/>
            </a:pPr>
            <a:r>
              <a:rPr lang="en-GB"/>
              <a:t>Titel of the presentation</a:t>
            </a:r>
          </a:p>
        </p:txBody>
      </p:sp>
      <p:sp>
        <p:nvSpPr>
          <p:cNvPr id="8" name="Foliennummernplatzhalter 8">
            <a:extLst>
              <a:ext uri="{FF2B5EF4-FFF2-40B4-BE49-F238E27FC236}">
                <a16:creationId xmlns:a16="http://schemas.microsoft.com/office/drawing/2014/main" id="{8A3F0E83-90F9-4F38-ACD2-A31C7F43C6A2}"/>
              </a:ext>
            </a:extLst>
          </p:cNvPr>
          <p:cNvSpPr>
            <a:spLocks noGrp="1"/>
          </p:cNvSpPr>
          <p:nvPr>
            <p:ph type="sldNum" sz="quarter" idx="12"/>
          </p:nvPr>
        </p:nvSpPr>
        <p:spPr/>
        <p:txBody>
          <a:bodyPr/>
          <a:lstStyle>
            <a:lvl1pPr>
              <a:defRPr/>
            </a:lvl1pPr>
          </a:lstStyle>
          <a:p>
            <a:pPr>
              <a:defRPr/>
            </a:pPr>
            <a:r>
              <a:rPr lang="en-GB" altLang="ru-UA"/>
              <a:t>Page </a:t>
            </a:r>
            <a:fld id="{FC3CEA35-7961-4BC3-872D-4189FC794D50}" type="slidenum">
              <a:rPr lang="en-GB" altLang="ru-UA" smtClean="0"/>
              <a:pPr>
                <a:defRPr/>
              </a:pPr>
              <a:t>‹№›</a:t>
            </a:fld>
            <a:endParaRPr lang="en-GB" altLang="ru-UA"/>
          </a:p>
        </p:txBody>
      </p:sp>
    </p:spTree>
    <p:extLst>
      <p:ext uri="{BB962C8B-B14F-4D97-AF65-F5344CB8AC3E}">
        <p14:creationId xmlns:p14="http://schemas.microsoft.com/office/powerpoint/2010/main" val="404345907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ermediate slide, white">
    <p:spTree>
      <p:nvGrpSpPr>
        <p:cNvPr id="1" name=""/>
        <p:cNvGrpSpPr/>
        <p:nvPr/>
      </p:nvGrpSpPr>
      <p:grpSpPr>
        <a:xfrm>
          <a:off x="0" y="0"/>
          <a:ext cx="0" cy="0"/>
          <a:chOff x="0" y="0"/>
          <a:chExt cx="0" cy="0"/>
        </a:xfrm>
      </p:grpSpPr>
      <p:sp>
        <p:nvSpPr>
          <p:cNvPr id="5" name="Headline"/>
          <p:cNvSpPr>
            <a:spLocks noGrp="1"/>
          </p:cNvSpPr>
          <p:nvPr>
            <p:ph type="title"/>
          </p:nvPr>
        </p:nvSpPr>
        <p:spPr bwMode="gray">
          <a:xfrm>
            <a:off x="1114266" y="2737266"/>
            <a:ext cx="9963469" cy="506805"/>
          </a:xfrm>
          <a:prstGeom prst="rect">
            <a:avLst/>
          </a:prstGeom>
        </p:spPr>
        <p:txBody>
          <a:bodyPr anchor="ctr">
            <a:spAutoFit/>
          </a:bodyPr>
          <a:lstStyle>
            <a:lvl1pPr algn="ctr">
              <a:lnSpc>
                <a:spcPct val="95000"/>
              </a:lnSpc>
              <a:spcBef>
                <a:spcPts val="1600"/>
              </a:spcBef>
              <a:defRPr sz="3467" b="0">
                <a:solidFill>
                  <a:schemeClr val="tx1"/>
                </a:solidFill>
              </a:defRPr>
            </a:lvl1pPr>
          </a:lstStyle>
          <a:p>
            <a:r>
              <a:rPr lang="ru-RU" noProof="0" dirty="0"/>
              <a:t>Образец заголовка</a:t>
            </a:r>
            <a:endParaRPr lang="en-GB" dirty="0"/>
          </a:p>
        </p:txBody>
      </p:sp>
      <p:sp>
        <p:nvSpPr>
          <p:cNvPr id="3" name="Fußzeile">
            <a:extLst>
              <a:ext uri="{FF2B5EF4-FFF2-40B4-BE49-F238E27FC236}">
                <a16:creationId xmlns:a16="http://schemas.microsoft.com/office/drawing/2014/main" id="{3D8699A4-BB6F-4C31-83DA-2512CB88BC8D}"/>
              </a:ext>
            </a:extLst>
          </p:cNvPr>
          <p:cNvSpPr>
            <a:spLocks noGrp="1"/>
          </p:cNvSpPr>
          <p:nvPr>
            <p:ph type="ftr" sz="quarter" idx="10"/>
          </p:nvPr>
        </p:nvSpPr>
        <p:spPr/>
        <p:txBody>
          <a:bodyPr/>
          <a:lstStyle>
            <a:lvl1pPr>
              <a:defRPr/>
            </a:lvl1pPr>
          </a:lstStyle>
          <a:p>
            <a:pPr>
              <a:defRPr/>
            </a:pPr>
            <a:r>
              <a:rPr lang="en-GB"/>
              <a:t>Titel of the presentation</a:t>
            </a:r>
          </a:p>
        </p:txBody>
      </p:sp>
      <p:sp>
        <p:nvSpPr>
          <p:cNvPr id="4" name="Datum">
            <a:extLst>
              <a:ext uri="{FF2B5EF4-FFF2-40B4-BE49-F238E27FC236}">
                <a16:creationId xmlns:a16="http://schemas.microsoft.com/office/drawing/2014/main" id="{9655DCE4-98D9-4462-AA39-993E8302037D}"/>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6" name="Foliennummernplatzhalter">
            <a:extLst>
              <a:ext uri="{FF2B5EF4-FFF2-40B4-BE49-F238E27FC236}">
                <a16:creationId xmlns:a16="http://schemas.microsoft.com/office/drawing/2014/main" id="{FCA6C239-588B-41FC-A9A6-5126DD5E0BC1}"/>
              </a:ext>
            </a:extLst>
          </p:cNvPr>
          <p:cNvSpPr>
            <a:spLocks noGrp="1"/>
          </p:cNvSpPr>
          <p:nvPr>
            <p:ph type="sldNum" sz="quarter" idx="12"/>
          </p:nvPr>
        </p:nvSpPr>
        <p:spPr/>
        <p:txBody>
          <a:bodyPr/>
          <a:lstStyle>
            <a:lvl1pPr>
              <a:defRPr/>
            </a:lvl1pPr>
          </a:lstStyle>
          <a:p>
            <a:pPr>
              <a:defRPr/>
            </a:pPr>
            <a:r>
              <a:rPr lang="en-GB" altLang="ru-UA"/>
              <a:t>Page </a:t>
            </a:r>
            <a:fld id="{C2AE2C50-FEBB-4E98-B950-02559003A875}" type="slidenum">
              <a:rPr lang="en-GB" altLang="ru-UA" smtClean="0"/>
              <a:pPr>
                <a:defRPr/>
              </a:pPr>
              <a:t>‹№›</a:t>
            </a:fld>
            <a:endParaRPr lang="en-GB" altLang="ru-UA"/>
          </a:p>
        </p:txBody>
      </p:sp>
    </p:spTree>
    <p:extLst>
      <p:ext uri="{BB962C8B-B14F-4D97-AF65-F5344CB8AC3E}">
        <p14:creationId xmlns:p14="http://schemas.microsoft.com/office/powerpoint/2010/main" val="102933038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termediate slide, white, alternative">
    <p:spTree>
      <p:nvGrpSpPr>
        <p:cNvPr id="1" name=""/>
        <p:cNvGrpSpPr/>
        <p:nvPr/>
      </p:nvGrpSpPr>
      <p:grpSpPr>
        <a:xfrm>
          <a:off x="0" y="0"/>
          <a:ext cx="0" cy="0"/>
          <a:chOff x="0" y="0"/>
          <a:chExt cx="0" cy="0"/>
        </a:xfrm>
      </p:grpSpPr>
      <p:grpSp>
        <p:nvGrpSpPr>
          <p:cNvPr id="3" name="Key Visual">
            <a:extLst>
              <a:ext uri="{FF2B5EF4-FFF2-40B4-BE49-F238E27FC236}">
                <a16:creationId xmlns:a16="http://schemas.microsoft.com/office/drawing/2014/main" id="{EDCBB08F-6003-4E34-A061-32CA48871989}"/>
              </a:ext>
            </a:extLst>
          </p:cNvPr>
          <p:cNvGrpSpPr>
            <a:grpSpLocks/>
          </p:cNvGrpSpPr>
          <p:nvPr userDrawn="1"/>
        </p:nvGrpSpPr>
        <p:grpSpPr bwMode="auto">
          <a:xfrm flipV="1">
            <a:off x="165101" y="4525433"/>
            <a:ext cx="6049433" cy="1608667"/>
            <a:chOff x="4846637" y="119557"/>
            <a:chExt cx="3783013" cy="1005693"/>
          </a:xfrm>
        </p:grpSpPr>
        <p:sp>
          <p:nvSpPr>
            <p:cNvPr id="4" name="Freihandform: Form 12">
              <a:extLst>
                <a:ext uri="{FF2B5EF4-FFF2-40B4-BE49-F238E27FC236}">
                  <a16:creationId xmlns:a16="http://schemas.microsoft.com/office/drawing/2014/main" id="{11F3773F-A9BC-4E60-B6E9-41990A75475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13">
              <a:extLst>
                <a:ext uri="{FF2B5EF4-FFF2-40B4-BE49-F238E27FC236}">
                  <a16:creationId xmlns:a16="http://schemas.microsoft.com/office/drawing/2014/main" id="{4F3696E7-1D87-4EBB-BA26-02E8ED54193A}"/>
                </a:ext>
              </a:extLst>
            </p:cNvPr>
            <p:cNvSpPr/>
            <p:nvPr userDrawn="1"/>
          </p:nvSpPr>
          <p:spPr bwMode="gray">
            <a:xfrm>
              <a:off x="4919439" y="119557"/>
              <a:ext cx="1036423"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14">
              <a:extLst>
                <a:ext uri="{FF2B5EF4-FFF2-40B4-BE49-F238E27FC236}">
                  <a16:creationId xmlns:a16="http://schemas.microsoft.com/office/drawing/2014/main" id="{58AF3E0B-0894-4CEB-9967-E4AEF167F88C}"/>
                </a:ext>
              </a:extLst>
            </p:cNvPr>
            <p:cNvSpPr/>
            <p:nvPr userDrawn="1"/>
          </p:nvSpPr>
          <p:spPr bwMode="gray">
            <a:xfrm>
              <a:off x="7610434" y="119557"/>
              <a:ext cx="508284" cy="477704"/>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15">
              <a:extLst>
                <a:ext uri="{FF2B5EF4-FFF2-40B4-BE49-F238E27FC236}">
                  <a16:creationId xmlns:a16="http://schemas.microsoft.com/office/drawing/2014/main" id="{596B9E1E-5BA3-4328-A34E-C84ACDBCEF62}"/>
                </a:ext>
              </a:extLst>
            </p:cNvPr>
            <p:cNvSpPr/>
            <p:nvPr userDrawn="1"/>
          </p:nvSpPr>
          <p:spPr bwMode="gray">
            <a:xfrm flipH="1">
              <a:off x="7164362" y="119557"/>
              <a:ext cx="951709" cy="481674"/>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6">
              <a:extLst>
                <a:ext uri="{FF2B5EF4-FFF2-40B4-BE49-F238E27FC236}">
                  <a16:creationId xmlns:a16="http://schemas.microsoft.com/office/drawing/2014/main" id="{8084E428-9ED1-48FA-B118-D2C7291E21AE}"/>
                </a:ext>
              </a:extLst>
            </p:cNvPr>
            <p:cNvSpPr/>
            <p:nvPr userDrawn="1"/>
          </p:nvSpPr>
          <p:spPr bwMode="gray">
            <a:xfrm>
              <a:off x="4919439" y="119557"/>
              <a:ext cx="2146972"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grpSp>
        <p:nvGrpSpPr>
          <p:cNvPr id="10" name="Key Visual">
            <a:extLst>
              <a:ext uri="{FF2B5EF4-FFF2-40B4-BE49-F238E27FC236}">
                <a16:creationId xmlns:a16="http://schemas.microsoft.com/office/drawing/2014/main" id="{4A5B908B-418E-4F43-9A9B-3602B8B2FC51}"/>
              </a:ext>
            </a:extLst>
          </p:cNvPr>
          <p:cNvGrpSpPr>
            <a:grpSpLocks/>
          </p:cNvGrpSpPr>
          <p:nvPr userDrawn="1"/>
        </p:nvGrpSpPr>
        <p:grpSpPr bwMode="auto">
          <a:xfrm flipH="1">
            <a:off x="8934451" y="165100"/>
            <a:ext cx="3088216" cy="821267"/>
            <a:chOff x="4846637" y="119557"/>
            <a:chExt cx="3783013" cy="1005693"/>
          </a:xfrm>
        </p:grpSpPr>
        <p:sp>
          <p:nvSpPr>
            <p:cNvPr id="11" name="Freihandform: Form 36">
              <a:extLst>
                <a:ext uri="{FF2B5EF4-FFF2-40B4-BE49-F238E27FC236}">
                  <a16:creationId xmlns:a16="http://schemas.microsoft.com/office/drawing/2014/main" id="{5EE3C7B9-B8BB-4AC0-A080-5E6198826BD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2" name="Freihandform: Form 37">
              <a:extLst>
                <a:ext uri="{FF2B5EF4-FFF2-40B4-BE49-F238E27FC236}">
                  <a16:creationId xmlns:a16="http://schemas.microsoft.com/office/drawing/2014/main" id="{21957740-4346-4F02-8A36-0721606F3CDB}"/>
                </a:ext>
              </a:extLst>
            </p:cNvPr>
            <p:cNvSpPr/>
            <p:nvPr userDrawn="1"/>
          </p:nvSpPr>
          <p:spPr bwMode="gray">
            <a:xfrm>
              <a:off x="4919238" y="119557"/>
              <a:ext cx="1037153"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3" name="Freihandform: Form 38">
              <a:extLst>
                <a:ext uri="{FF2B5EF4-FFF2-40B4-BE49-F238E27FC236}">
                  <a16:creationId xmlns:a16="http://schemas.microsoft.com/office/drawing/2014/main" id="{5F88C1B6-D6A6-4BF4-BE2C-4768B24FB5CA}"/>
                </a:ext>
              </a:extLst>
            </p:cNvPr>
            <p:cNvSpPr/>
            <p:nvPr userDrawn="1"/>
          </p:nvSpPr>
          <p:spPr bwMode="gray">
            <a:xfrm>
              <a:off x="7610648" y="119557"/>
              <a:ext cx="508205" cy="47692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4" name="Freihandform: Form 39">
              <a:extLst>
                <a:ext uri="{FF2B5EF4-FFF2-40B4-BE49-F238E27FC236}">
                  <a16:creationId xmlns:a16="http://schemas.microsoft.com/office/drawing/2014/main" id="{D22C4222-BCC8-40FD-81F5-E0538DA5E37D}"/>
                </a:ext>
              </a:extLst>
            </p:cNvPr>
            <p:cNvSpPr/>
            <p:nvPr userDrawn="1"/>
          </p:nvSpPr>
          <p:spPr bwMode="gray">
            <a:xfrm flipH="1">
              <a:off x="7164673" y="119557"/>
              <a:ext cx="951587" cy="482111"/>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5" name="Freihandform: Form 40">
              <a:extLst>
                <a:ext uri="{FF2B5EF4-FFF2-40B4-BE49-F238E27FC236}">
                  <a16:creationId xmlns:a16="http://schemas.microsoft.com/office/drawing/2014/main" id="{B7B65C3B-2AC1-44E8-9393-1551C700D2CF}"/>
                </a:ext>
              </a:extLst>
            </p:cNvPr>
            <p:cNvSpPr/>
            <p:nvPr userDrawn="1"/>
          </p:nvSpPr>
          <p:spPr bwMode="gray">
            <a:xfrm>
              <a:off x="4919238" y="119557"/>
              <a:ext cx="2146906"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5" name="Headline"/>
          <p:cNvSpPr>
            <a:spLocks noGrp="1"/>
          </p:cNvSpPr>
          <p:nvPr>
            <p:ph type="title"/>
          </p:nvPr>
        </p:nvSpPr>
        <p:spPr bwMode="gray">
          <a:xfrm>
            <a:off x="1114266" y="2737266"/>
            <a:ext cx="9963469" cy="506805"/>
          </a:xfrm>
          <a:prstGeom prst="rect">
            <a:avLst/>
          </a:prstGeom>
        </p:spPr>
        <p:txBody>
          <a:bodyPr anchor="ctr">
            <a:spAutoFit/>
          </a:bodyPr>
          <a:lstStyle>
            <a:lvl1pPr algn="ctr">
              <a:lnSpc>
                <a:spcPct val="95000"/>
              </a:lnSpc>
              <a:spcBef>
                <a:spcPts val="1600"/>
              </a:spcBef>
              <a:defRPr sz="3467" b="0">
                <a:solidFill>
                  <a:schemeClr val="tx1"/>
                </a:solidFill>
              </a:defRPr>
            </a:lvl1pPr>
          </a:lstStyle>
          <a:p>
            <a:r>
              <a:rPr lang="ru-RU" noProof="0" dirty="0"/>
              <a:t>Образец заголовка</a:t>
            </a:r>
            <a:endParaRPr lang="en-GB" dirty="0"/>
          </a:p>
        </p:txBody>
      </p:sp>
      <p:sp>
        <p:nvSpPr>
          <p:cNvPr id="16" name="Datumsplatzhalter 5">
            <a:extLst>
              <a:ext uri="{FF2B5EF4-FFF2-40B4-BE49-F238E27FC236}">
                <a16:creationId xmlns:a16="http://schemas.microsoft.com/office/drawing/2014/main" id="{C9F6FAF3-47F8-4FBF-A3E5-01A3529D2487}"/>
              </a:ext>
            </a:extLst>
          </p:cNvPr>
          <p:cNvSpPr>
            <a:spLocks noGrp="1"/>
          </p:cNvSpPr>
          <p:nvPr>
            <p:ph type="dt" sz="half" idx="10"/>
          </p:nvPr>
        </p:nvSpPr>
        <p:spPr/>
        <p:txBody>
          <a:bodyPr/>
          <a:lstStyle>
            <a:lvl1pPr>
              <a:defRPr/>
            </a:lvl1pPr>
          </a:lstStyle>
          <a:p>
            <a:pPr>
              <a:defRPr/>
            </a:pPr>
            <a:r>
              <a:rPr lang="en-GB"/>
              <a:t>22 Jan. 2019</a:t>
            </a:r>
            <a:endParaRPr lang="en-GB" dirty="0"/>
          </a:p>
        </p:txBody>
      </p:sp>
      <p:sp>
        <p:nvSpPr>
          <p:cNvPr id="17" name="Fußzeilenplatzhalter 6">
            <a:extLst>
              <a:ext uri="{FF2B5EF4-FFF2-40B4-BE49-F238E27FC236}">
                <a16:creationId xmlns:a16="http://schemas.microsoft.com/office/drawing/2014/main" id="{21273239-600B-471B-B0AE-6E0C34F86FB1}"/>
              </a:ext>
            </a:extLst>
          </p:cNvPr>
          <p:cNvSpPr>
            <a:spLocks noGrp="1"/>
          </p:cNvSpPr>
          <p:nvPr>
            <p:ph type="ftr" sz="quarter" idx="11"/>
          </p:nvPr>
        </p:nvSpPr>
        <p:spPr/>
        <p:txBody>
          <a:bodyPr/>
          <a:lstStyle>
            <a:lvl1pPr>
              <a:defRPr/>
            </a:lvl1pPr>
          </a:lstStyle>
          <a:p>
            <a:pPr>
              <a:defRPr/>
            </a:pPr>
            <a:r>
              <a:rPr lang="en-GB"/>
              <a:t>Titel of the presentation</a:t>
            </a:r>
          </a:p>
        </p:txBody>
      </p:sp>
      <p:sp>
        <p:nvSpPr>
          <p:cNvPr id="18" name="Foliennummernplatzhalter 7">
            <a:extLst>
              <a:ext uri="{FF2B5EF4-FFF2-40B4-BE49-F238E27FC236}">
                <a16:creationId xmlns:a16="http://schemas.microsoft.com/office/drawing/2014/main" id="{7A542026-922C-47CC-9549-F645E8DE7FE8}"/>
              </a:ext>
            </a:extLst>
          </p:cNvPr>
          <p:cNvSpPr>
            <a:spLocks noGrp="1"/>
          </p:cNvSpPr>
          <p:nvPr>
            <p:ph type="sldNum" sz="quarter" idx="12"/>
          </p:nvPr>
        </p:nvSpPr>
        <p:spPr/>
        <p:txBody>
          <a:bodyPr/>
          <a:lstStyle>
            <a:lvl1pPr>
              <a:defRPr/>
            </a:lvl1pPr>
          </a:lstStyle>
          <a:p>
            <a:pPr>
              <a:defRPr/>
            </a:pPr>
            <a:r>
              <a:rPr lang="en-GB" altLang="ru-UA"/>
              <a:t>Page </a:t>
            </a:r>
            <a:fld id="{9F9FBD06-B737-454D-8C52-6D1E41C4EEA3}" type="slidenum">
              <a:rPr lang="en-GB" altLang="ru-UA" smtClean="0"/>
              <a:pPr>
                <a:defRPr/>
              </a:pPr>
              <a:t>‹№›</a:t>
            </a:fld>
            <a:endParaRPr lang="en-GB" altLang="ru-UA"/>
          </a:p>
        </p:txBody>
      </p:sp>
    </p:spTree>
    <p:extLst>
      <p:ext uri="{BB962C8B-B14F-4D97-AF65-F5344CB8AC3E}">
        <p14:creationId xmlns:p14="http://schemas.microsoft.com/office/powerpoint/2010/main" val="416330733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56842AA-598A-4B60-951C-D202AACBF381}"/>
              </a:ext>
            </a:extLst>
          </p:cNvPr>
          <p:cNvSpPr>
            <a:spLocks noGrp="1"/>
          </p:cNvSpPr>
          <p:nvPr>
            <p:ph type="dt" sz="half" idx="10"/>
          </p:nvPr>
        </p:nvSpPr>
        <p:spPr/>
        <p:txBody>
          <a:bodyPr/>
          <a:lstStyle>
            <a:lvl1pPr>
              <a:defRPr/>
            </a:lvl1pPr>
          </a:lstStyle>
          <a:p>
            <a:pPr>
              <a:defRPr/>
            </a:pPr>
            <a:fld id="{07FAC37C-6D94-4FEA-848F-9880278D1BE6}" type="datetimeFigureOut">
              <a:rPr lang="ru-RU"/>
              <a:pPr>
                <a:defRPr/>
              </a:pPr>
              <a:t>14.06.2023</a:t>
            </a:fld>
            <a:endParaRPr lang="ru-RU"/>
          </a:p>
        </p:txBody>
      </p:sp>
      <p:sp>
        <p:nvSpPr>
          <p:cNvPr id="5" name="Нижний колонтитул 4">
            <a:extLst>
              <a:ext uri="{FF2B5EF4-FFF2-40B4-BE49-F238E27FC236}">
                <a16:creationId xmlns:a16="http://schemas.microsoft.com/office/drawing/2014/main" id="{ABD77D3B-FC6B-4B50-9C54-987F8BE48AC2}"/>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FCEBF9DD-558A-4338-879B-8055408E63A5}"/>
              </a:ext>
            </a:extLst>
          </p:cNvPr>
          <p:cNvSpPr>
            <a:spLocks noGrp="1"/>
          </p:cNvSpPr>
          <p:nvPr>
            <p:ph type="sldNum" sz="quarter" idx="12"/>
          </p:nvPr>
        </p:nvSpPr>
        <p:spPr/>
        <p:txBody>
          <a:bodyPr/>
          <a:lstStyle>
            <a:lvl1pPr>
              <a:defRPr/>
            </a:lvl1pPr>
          </a:lstStyle>
          <a:p>
            <a:pPr>
              <a:defRPr/>
            </a:pPr>
            <a:fld id="{48A23B7E-7A6B-4B66-B6F2-AF7EDE6ACD49}" type="slidenum">
              <a:rPr lang="ru-RU" altLang="ru-RU"/>
              <a:pPr>
                <a:defRPr/>
              </a:pPr>
              <a:t>‹№›</a:t>
            </a:fld>
            <a:endParaRPr lang="ru-RU" altLang="ru-RU"/>
          </a:p>
        </p:txBody>
      </p:sp>
    </p:spTree>
    <p:extLst>
      <p:ext uri="{BB962C8B-B14F-4D97-AF65-F5344CB8AC3E}">
        <p14:creationId xmlns:p14="http://schemas.microsoft.com/office/powerpoint/2010/main" val="59809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ermediate slide, photo">
    <p:spTree>
      <p:nvGrpSpPr>
        <p:cNvPr id="1" name=""/>
        <p:cNvGrpSpPr/>
        <p:nvPr/>
      </p:nvGrpSpPr>
      <p:grpSpPr>
        <a:xfrm>
          <a:off x="0" y="0"/>
          <a:ext cx="0" cy="0"/>
          <a:chOff x="0" y="0"/>
          <a:chExt cx="0" cy="0"/>
        </a:xfrm>
      </p:grpSpPr>
      <p:cxnSp>
        <p:nvCxnSpPr>
          <p:cNvPr id="4" name="Gerade Verbindung mit Pfeil 5">
            <a:extLst>
              <a:ext uri="{FF2B5EF4-FFF2-40B4-BE49-F238E27FC236}">
                <a16:creationId xmlns:a16="http://schemas.microsoft.com/office/drawing/2014/main" id="{9A21AAF5-B28F-4ABB-9019-6A7054C1569A}"/>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pic>
        <p:nvPicPr>
          <p:cNvPr id="5" name="Beispiel" descr="Ein Bild, das Wand, Gebäude enthält.&#10;&#10;Automatisch generierte Beschreibung">
            <a:extLst>
              <a:ext uri="{FF2B5EF4-FFF2-40B4-BE49-F238E27FC236}">
                <a16:creationId xmlns:a16="http://schemas.microsoft.com/office/drawing/2014/main" id="{355AE4AC-1A61-45C9-9497-F9B9A61B24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9997018" y="1966385"/>
            <a:ext cx="1661583"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
            <a:extLst>
              <a:ext uri="{FF2B5EF4-FFF2-40B4-BE49-F238E27FC236}">
                <a16:creationId xmlns:a16="http://schemas.microsoft.com/office/drawing/2014/main" id="{4C3E1105-A201-4FD2-BF14-FAA30DF7DFB6}"/>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7" name="2.">
            <a:extLst>
              <a:ext uri="{FF2B5EF4-FFF2-40B4-BE49-F238E27FC236}">
                <a16:creationId xmlns:a16="http://schemas.microsoft.com/office/drawing/2014/main" id="{A151F50A-DAA0-4C6D-A295-A654B512D09C}"/>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8" name="3.">
            <a:extLst>
              <a:ext uri="{FF2B5EF4-FFF2-40B4-BE49-F238E27FC236}">
                <a16:creationId xmlns:a16="http://schemas.microsoft.com/office/drawing/2014/main" id="{D66B9902-D419-4CB2-90D8-D921B5BF25B2}"/>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9" name="how">
            <a:extLst>
              <a:ext uri="{FF2B5EF4-FFF2-40B4-BE49-F238E27FC236}">
                <a16:creationId xmlns:a16="http://schemas.microsoft.com/office/drawing/2014/main" id="{885EC533-29B3-4231-BE6A-B9261DE8F398}"/>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pic>
        <p:nvPicPr>
          <p:cNvPr id="10" name="Grafik 18" descr="Ein Bild, das Screenshot enthält.&#10;&#10;Automatisch generierte Beschreibung">
            <a:extLst>
              <a:ext uri="{FF2B5EF4-FFF2-40B4-BE49-F238E27FC236}">
                <a16:creationId xmlns:a16="http://schemas.microsoft.com/office/drawing/2014/main" id="{F6758BBB-CB77-4B7E-B96D-BBF3FE86E72D}"/>
              </a:ext>
            </a:extLst>
          </p:cNvPr>
          <p:cNvPicPr>
            <a:picLocks noChangeAspect="1"/>
          </p:cNvPicPr>
          <p:nvPr userDrawn="1"/>
        </p:nvPicPr>
        <p:blipFill>
          <a:blip r:embed="rId3">
            <a:extLst>
              <a:ext uri="{28A0092B-C50C-407E-A947-70E740481C1C}">
                <a14:useLocalDpi xmlns:a14="http://schemas.microsoft.com/office/drawing/2010/main" val="0"/>
              </a:ext>
            </a:extLst>
          </a:blip>
          <a:srcRect l="50418" r="36621"/>
          <a:stretch>
            <a:fillRect/>
          </a:stretch>
        </p:blipFill>
        <p:spPr bwMode="auto">
          <a:xfrm>
            <a:off x="999701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pieren 22">
            <a:extLst>
              <a:ext uri="{FF2B5EF4-FFF2-40B4-BE49-F238E27FC236}">
                <a16:creationId xmlns:a16="http://schemas.microsoft.com/office/drawing/2014/main" id="{0F86BC9B-3D99-4577-8A46-E8C066E3F33A}"/>
              </a:ext>
            </a:extLst>
          </p:cNvPr>
          <p:cNvGrpSpPr>
            <a:grpSpLocks/>
          </p:cNvGrpSpPr>
          <p:nvPr userDrawn="1"/>
        </p:nvGrpSpPr>
        <p:grpSpPr bwMode="auto">
          <a:xfrm>
            <a:off x="7471833" y="1035051"/>
            <a:ext cx="2118784" cy="865716"/>
            <a:chOff x="5604594" y="1459908"/>
            <a:chExt cx="1588101" cy="650246"/>
          </a:xfrm>
        </p:grpSpPr>
        <p:pic>
          <p:nvPicPr>
            <p:cNvPr id="12" name="Grafik 31" descr="Ein Bild, das Screenshot enthält.&#10;&#10;Automatisch generierte Beschreibung">
              <a:extLst>
                <a:ext uri="{FF2B5EF4-FFF2-40B4-BE49-F238E27FC236}">
                  <a16:creationId xmlns:a16="http://schemas.microsoft.com/office/drawing/2014/main" id="{A1B62DB7-2905-4F6C-A79C-B5FBE5F511C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32">
              <a:extLst>
                <a:ext uri="{FF2B5EF4-FFF2-40B4-BE49-F238E27FC236}">
                  <a16:creationId xmlns:a16="http://schemas.microsoft.com/office/drawing/2014/main" id="{2F801E06-2B75-4F64-B816-B91E7CC1E498}"/>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6" name="Rechteck">
            <a:extLst>
              <a:ext uri="{FF2B5EF4-FFF2-40B4-BE49-F238E27FC236}">
                <a16:creationId xmlns:a16="http://schemas.microsoft.com/office/drawing/2014/main" id="{7FA46A7A-8A4D-413B-8DC8-01998717B5EB}"/>
              </a:ext>
            </a:extLst>
          </p:cNvPr>
          <p:cNvSpPr/>
          <p:nvPr userDrawn="1"/>
        </p:nvSpPr>
        <p:spPr bwMode="gray">
          <a:xfrm>
            <a:off x="10039351" y="1280585"/>
            <a:ext cx="446616"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13" name="Bildplatzhalter"/>
          <p:cNvSpPr>
            <a:spLocks noGrp="1"/>
          </p:cNvSpPr>
          <p:nvPr>
            <p:ph type="pic" sz="quarter" idx="11"/>
          </p:nvPr>
        </p:nvSpPr>
        <p:spPr bwMode="gray">
          <a:xfrm>
            <a:off x="164181" y="165100"/>
            <a:ext cx="11858487" cy="5968659"/>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15" name="Headline"/>
          <p:cNvSpPr>
            <a:spLocks noGrp="1"/>
          </p:cNvSpPr>
          <p:nvPr>
            <p:ph type="title"/>
          </p:nvPr>
        </p:nvSpPr>
        <p:spPr bwMode="gray">
          <a:xfrm>
            <a:off x="164181" y="2093674"/>
            <a:ext cx="11858487" cy="4040085"/>
          </a:xfrm>
          <a:prstGeom prst="rect">
            <a:avLst/>
          </a:prstGeom>
          <a:blipFill dpi="0" rotWithShape="1">
            <a:blip r:embed="rId5">
              <a:alphaModFix amt="80000"/>
            </a:blip>
            <a:srcRect/>
            <a:stretch>
              <a:fillRect l="-10" r="-10"/>
            </a:stretch>
          </a:blipFill>
        </p:spPr>
        <p:txBody>
          <a:bodyPr lIns="900000" bIns="684000">
            <a:noAutofit/>
          </a:bodyPr>
          <a:lstStyle>
            <a:lvl1pPr>
              <a:defRPr sz="3467" b="0">
                <a:solidFill>
                  <a:schemeClr val="tx1"/>
                </a:solidFill>
              </a:defRPr>
            </a:lvl1pPr>
          </a:lstStyle>
          <a:p>
            <a:r>
              <a:rPr lang="ru-RU" dirty="0"/>
              <a:t>Образец заголовка</a:t>
            </a:r>
            <a:endParaRPr lang="en-GB" dirty="0"/>
          </a:p>
        </p:txBody>
      </p:sp>
      <p:sp>
        <p:nvSpPr>
          <p:cNvPr id="17" name="Datumsplatzhalter 6">
            <a:extLst>
              <a:ext uri="{FF2B5EF4-FFF2-40B4-BE49-F238E27FC236}">
                <a16:creationId xmlns:a16="http://schemas.microsoft.com/office/drawing/2014/main" id="{0990BC25-46F4-4C19-B4C1-8ADB500B4C89}"/>
              </a:ext>
            </a:extLst>
          </p:cNvPr>
          <p:cNvSpPr>
            <a:spLocks noGrp="1"/>
          </p:cNvSpPr>
          <p:nvPr>
            <p:ph type="dt" sz="half" idx="12"/>
          </p:nvPr>
        </p:nvSpPr>
        <p:spPr/>
        <p:txBody>
          <a:bodyPr/>
          <a:lstStyle>
            <a:lvl1pPr>
              <a:defRPr/>
            </a:lvl1pPr>
          </a:lstStyle>
          <a:p>
            <a:pPr>
              <a:defRPr/>
            </a:pPr>
            <a:r>
              <a:rPr lang="en-GB"/>
              <a:t>22 Jan. 2019</a:t>
            </a:r>
            <a:endParaRPr lang="en-GB" dirty="0"/>
          </a:p>
        </p:txBody>
      </p:sp>
      <p:sp>
        <p:nvSpPr>
          <p:cNvPr id="18" name="Fußzeilenplatzhalter 7">
            <a:extLst>
              <a:ext uri="{FF2B5EF4-FFF2-40B4-BE49-F238E27FC236}">
                <a16:creationId xmlns:a16="http://schemas.microsoft.com/office/drawing/2014/main" id="{33430FEF-1E2F-4194-B941-E66B38CF8F4B}"/>
              </a:ext>
            </a:extLst>
          </p:cNvPr>
          <p:cNvSpPr>
            <a:spLocks noGrp="1"/>
          </p:cNvSpPr>
          <p:nvPr>
            <p:ph type="ftr" sz="quarter" idx="13"/>
          </p:nvPr>
        </p:nvSpPr>
        <p:spPr/>
        <p:txBody>
          <a:bodyPr/>
          <a:lstStyle>
            <a:lvl1pPr>
              <a:defRPr/>
            </a:lvl1pPr>
          </a:lstStyle>
          <a:p>
            <a:pPr>
              <a:defRPr/>
            </a:pPr>
            <a:r>
              <a:rPr lang="en-GB"/>
              <a:t>Titel of the presentation</a:t>
            </a:r>
          </a:p>
        </p:txBody>
      </p:sp>
      <p:sp>
        <p:nvSpPr>
          <p:cNvPr id="19" name="Foliennummernplatzhalter 10">
            <a:extLst>
              <a:ext uri="{FF2B5EF4-FFF2-40B4-BE49-F238E27FC236}">
                <a16:creationId xmlns:a16="http://schemas.microsoft.com/office/drawing/2014/main" id="{7CD6B198-FBDF-4C0C-87BC-8F888F926CA6}"/>
              </a:ext>
            </a:extLst>
          </p:cNvPr>
          <p:cNvSpPr>
            <a:spLocks noGrp="1"/>
          </p:cNvSpPr>
          <p:nvPr>
            <p:ph type="sldNum" sz="quarter" idx="14"/>
          </p:nvPr>
        </p:nvSpPr>
        <p:spPr/>
        <p:txBody>
          <a:bodyPr/>
          <a:lstStyle>
            <a:lvl1pPr>
              <a:defRPr/>
            </a:lvl1pPr>
          </a:lstStyle>
          <a:p>
            <a:pPr>
              <a:defRPr/>
            </a:pPr>
            <a:r>
              <a:rPr lang="en-GB" altLang="ru-UA"/>
              <a:t>Page </a:t>
            </a:r>
            <a:fld id="{7543BDB4-C06E-4D77-AFD9-7DB884CBEAC7}" type="slidenum">
              <a:rPr lang="en-GB" altLang="ru-UA" smtClean="0"/>
              <a:pPr>
                <a:defRPr/>
              </a:pPr>
              <a:t>‹№›</a:t>
            </a:fld>
            <a:endParaRPr lang="en-GB" altLang="ru-UA"/>
          </a:p>
        </p:txBody>
      </p:sp>
    </p:spTree>
    <p:extLst>
      <p:ext uri="{BB962C8B-B14F-4D97-AF65-F5344CB8AC3E}">
        <p14:creationId xmlns:p14="http://schemas.microsoft.com/office/powerpoint/2010/main" val="277022205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3"/>
            <a:ext cx="9563579"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4" name="Fußzeile">
            <a:extLst>
              <a:ext uri="{FF2B5EF4-FFF2-40B4-BE49-F238E27FC236}">
                <a16:creationId xmlns:a16="http://schemas.microsoft.com/office/drawing/2014/main" id="{C7D30F02-4984-4D61-9C3A-A7EBE48C313B}"/>
              </a:ext>
            </a:extLst>
          </p:cNvPr>
          <p:cNvSpPr>
            <a:spLocks noGrp="1"/>
          </p:cNvSpPr>
          <p:nvPr>
            <p:ph type="ftr" sz="quarter" idx="14"/>
          </p:nvPr>
        </p:nvSpPr>
        <p:spPr/>
        <p:txBody>
          <a:bodyPr/>
          <a:lstStyle>
            <a:lvl1pPr>
              <a:defRPr/>
            </a:lvl1pPr>
          </a:lstStyle>
          <a:p>
            <a:pPr>
              <a:defRPr/>
            </a:pPr>
            <a:r>
              <a:rPr lang="en-GB"/>
              <a:t>Titel of the presentation</a:t>
            </a:r>
          </a:p>
        </p:txBody>
      </p:sp>
      <p:sp>
        <p:nvSpPr>
          <p:cNvPr id="5" name="Datum">
            <a:extLst>
              <a:ext uri="{FF2B5EF4-FFF2-40B4-BE49-F238E27FC236}">
                <a16:creationId xmlns:a16="http://schemas.microsoft.com/office/drawing/2014/main" id="{8BB977F6-729E-435B-880E-B0DB917BCF81}"/>
              </a:ext>
            </a:extLst>
          </p:cNvPr>
          <p:cNvSpPr>
            <a:spLocks noGrp="1"/>
          </p:cNvSpPr>
          <p:nvPr>
            <p:ph type="dt" sz="half" idx="15"/>
          </p:nvPr>
        </p:nvSpPr>
        <p:spPr/>
        <p:txBody>
          <a:bodyPr/>
          <a:lstStyle>
            <a:lvl1pPr>
              <a:defRPr/>
            </a:lvl1pPr>
          </a:lstStyle>
          <a:p>
            <a:pPr>
              <a:defRPr/>
            </a:pPr>
            <a:r>
              <a:rPr lang="en-GB"/>
              <a:t>22 Jan. 2019</a:t>
            </a:r>
            <a:endParaRPr lang="en-GB" dirty="0"/>
          </a:p>
        </p:txBody>
      </p:sp>
      <p:sp>
        <p:nvSpPr>
          <p:cNvPr id="6" name="Foliennummernplatzhalter">
            <a:extLst>
              <a:ext uri="{FF2B5EF4-FFF2-40B4-BE49-F238E27FC236}">
                <a16:creationId xmlns:a16="http://schemas.microsoft.com/office/drawing/2014/main" id="{7C5B739B-EE42-4454-AF16-25F492CFF69F}"/>
              </a:ext>
            </a:extLst>
          </p:cNvPr>
          <p:cNvSpPr>
            <a:spLocks noGrp="1"/>
          </p:cNvSpPr>
          <p:nvPr>
            <p:ph type="sldNum" sz="quarter" idx="16"/>
          </p:nvPr>
        </p:nvSpPr>
        <p:spPr/>
        <p:txBody>
          <a:bodyPr/>
          <a:lstStyle>
            <a:lvl1pPr>
              <a:defRPr/>
            </a:lvl1pPr>
          </a:lstStyle>
          <a:p>
            <a:pPr>
              <a:defRPr/>
            </a:pPr>
            <a:r>
              <a:rPr lang="en-GB" altLang="ru-UA"/>
              <a:t>Page </a:t>
            </a:r>
            <a:fld id="{AD3E5D1D-223E-41A3-B0E9-E66AF2C6E552}" type="slidenum">
              <a:rPr lang="en-GB" altLang="ru-UA" smtClean="0"/>
              <a:pPr>
                <a:defRPr/>
              </a:pPr>
              <a:t>‹№›</a:t>
            </a:fld>
            <a:endParaRPr lang="en-GB" altLang="ru-UA"/>
          </a:p>
        </p:txBody>
      </p:sp>
    </p:spTree>
    <p:extLst>
      <p:ext uri="{BB962C8B-B14F-4D97-AF65-F5344CB8AC3E}">
        <p14:creationId xmlns:p14="http://schemas.microsoft.com/office/powerpoint/2010/main" val="262333606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ndard text slide with sub-line">
    <p:spTree>
      <p:nvGrpSpPr>
        <p:cNvPr id="1" name=""/>
        <p:cNvGrpSpPr/>
        <p:nvPr/>
      </p:nvGrpSpPr>
      <p:grpSpPr>
        <a:xfrm>
          <a:off x="0" y="0"/>
          <a:ext cx="0" cy="0"/>
          <a:chOff x="0" y="0"/>
          <a:chExt cx="0" cy="0"/>
        </a:xfrm>
      </p:grpSpPr>
      <p:sp>
        <p:nvSpPr>
          <p:cNvPr id="12" name="Titel 1"/>
          <p:cNvSpPr>
            <a:spLocks noGrp="1"/>
          </p:cNvSpPr>
          <p:nvPr>
            <p:ph type="title"/>
          </p:nvPr>
        </p:nvSpPr>
        <p:spPr bwMode="gray">
          <a:xfrm>
            <a:off x="599755" y="352037"/>
            <a:ext cx="11422911" cy="360753"/>
          </a:xfrm>
        </p:spPr>
        <p:txBody>
          <a:bodyPr/>
          <a:lstStyle>
            <a:lvl1pPr>
              <a:defRPr/>
            </a:lvl1pPr>
          </a:lstStyle>
          <a:p>
            <a:r>
              <a:rPr lang="ru-RU"/>
              <a:t>Образец заголовка</a:t>
            </a:r>
            <a:endParaRPr lang="en-GB" dirty="0"/>
          </a:p>
        </p:txBody>
      </p:sp>
      <p:sp>
        <p:nvSpPr>
          <p:cNvPr id="7" name="Textplatzhalter 2"/>
          <p:cNvSpPr>
            <a:spLocks noGrp="1"/>
          </p:cNvSpPr>
          <p:nvPr>
            <p:ph type="body" sz="quarter" idx="14"/>
          </p:nvPr>
        </p:nvSpPr>
        <p:spPr bwMode="gray">
          <a:xfrm>
            <a:off x="599018" y="774701"/>
            <a:ext cx="11423649" cy="501651"/>
          </a:xfrm>
        </p:spPr>
        <p:txBody>
          <a:bodyPr rtlCol="0">
            <a:noAutofit/>
          </a:bodyPr>
          <a:lstStyle>
            <a:lvl1pPr>
              <a:defRPr lang="de-DE" sz="1867"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r>
              <a:rPr lang="ru-RU"/>
              <a:t>Образец текста</a:t>
            </a:r>
          </a:p>
        </p:txBody>
      </p:sp>
      <p:sp>
        <p:nvSpPr>
          <p:cNvPr id="8" name="Textplatzhalter 7"/>
          <p:cNvSpPr>
            <a:spLocks noGrp="1"/>
          </p:cNvSpPr>
          <p:nvPr>
            <p:ph type="body" sz="quarter" idx="13"/>
          </p:nvPr>
        </p:nvSpPr>
        <p:spPr bwMode="gray">
          <a:xfrm>
            <a:off x="599757" y="1361293"/>
            <a:ext cx="9563577"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5" name="Fußzeile">
            <a:extLst>
              <a:ext uri="{FF2B5EF4-FFF2-40B4-BE49-F238E27FC236}">
                <a16:creationId xmlns:a16="http://schemas.microsoft.com/office/drawing/2014/main" id="{07EF0575-CBEA-44D5-9412-A79673E900C1}"/>
              </a:ext>
            </a:extLst>
          </p:cNvPr>
          <p:cNvSpPr>
            <a:spLocks noGrp="1"/>
          </p:cNvSpPr>
          <p:nvPr>
            <p:ph type="ftr" sz="quarter" idx="15"/>
          </p:nvPr>
        </p:nvSpPr>
        <p:spPr/>
        <p:txBody>
          <a:bodyPr/>
          <a:lstStyle>
            <a:lvl1pPr>
              <a:defRPr/>
            </a:lvl1pPr>
          </a:lstStyle>
          <a:p>
            <a:pPr>
              <a:defRPr/>
            </a:pPr>
            <a:r>
              <a:rPr lang="en-GB"/>
              <a:t>Titel of the presentation</a:t>
            </a:r>
          </a:p>
        </p:txBody>
      </p:sp>
      <p:sp>
        <p:nvSpPr>
          <p:cNvPr id="6" name="Datum">
            <a:extLst>
              <a:ext uri="{FF2B5EF4-FFF2-40B4-BE49-F238E27FC236}">
                <a16:creationId xmlns:a16="http://schemas.microsoft.com/office/drawing/2014/main" id="{AA42859F-50B9-450B-A55B-F5C33B9F040E}"/>
              </a:ext>
            </a:extLst>
          </p:cNvPr>
          <p:cNvSpPr>
            <a:spLocks noGrp="1"/>
          </p:cNvSpPr>
          <p:nvPr>
            <p:ph type="dt" sz="half" idx="16"/>
          </p:nvPr>
        </p:nvSpPr>
        <p:spPr/>
        <p:txBody>
          <a:bodyPr/>
          <a:lstStyle>
            <a:lvl1pPr>
              <a:defRPr/>
            </a:lvl1pPr>
          </a:lstStyle>
          <a:p>
            <a:pPr>
              <a:defRPr/>
            </a:pPr>
            <a:r>
              <a:rPr lang="en-GB"/>
              <a:t>22 Jan. 2019</a:t>
            </a:r>
            <a:endParaRPr lang="en-GB" dirty="0"/>
          </a:p>
        </p:txBody>
      </p:sp>
      <p:sp>
        <p:nvSpPr>
          <p:cNvPr id="9" name="Foliennummernplatzhalter">
            <a:extLst>
              <a:ext uri="{FF2B5EF4-FFF2-40B4-BE49-F238E27FC236}">
                <a16:creationId xmlns:a16="http://schemas.microsoft.com/office/drawing/2014/main" id="{CD77CA6E-940A-4FEF-A3FD-DEF9D108F274}"/>
              </a:ext>
            </a:extLst>
          </p:cNvPr>
          <p:cNvSpPr>
            <a:spLocks noGrp="1"/>
          </p:cNvSpPr>
          <p:nvPr>
            <p:ph type="sldNum" sz="quarter" idx="17"/>
          </p:nvPr>
        </p:nvSpPr>
        <p:spPr/>
        <p:txBody>
          <a:bodyPr/>
          <a:lstStyle>
            <a:lvl1pPr>
              <a:defRPr/>
            </a:lvl1pPr>
          </a:lstStyle>
          <a:p>
            <a:pPr>
              <a:defRPr/>
            </a:pPr>
            <a:r>
              <a:rPr lang="en-GB" altLang="ru-UA"/>
              <a:t>Page </a:t>
            </a:r>
            <a:fld id="{159C8EF8-23A6-49C2-B4BB-4A5DBD7B99F7}" type="slidenum">
              <a:rPr lang="en-GB" altLang="ru-UA" smtClean="0"/>
              <a:pPr>
                <a:defRPr/>
              </a:pPr>
              <a:t>‹№›</a:t>
            </a:fld>
            <a:endParaRPr lang="en-GB" altLang="ru-UA"/>
          </a:p>
        </p:txBody>
      </p:sp>
    </p:spTree>
    <p:extLst>
      <p:ext uri="{BB962C8B-B14F-4D97-AF65-F5344CB8AC3E}">
        <p14:creationId xmlns:p14="http://schemas.microsoft.com/office/powerpoint/2010/main" val="377355477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ndard text slide, alternative">
    <p:spTree>
      <p:nvGrpSpPr>
        <p:cNvPr id="1" name=""/>
        <p:cNvGrpSpPr/>
        <p:nvPr/>
      </p:nvGrpSpPr>
      <p:grpSpPr>
        <a:xfrm>
          <a:off x="0" y="0"/>
          <a:ext cx="0" cy="0"/>
          <a:chOff x="0" y="0"/>
          <a:chExt cx="0" cy="0"/>
        </a:xfrm>
      </p:grpSpPr>
      <p:grpSp>
        <p:nvGrpSpPr>
          <p:cNvPr id="4" name="Key Visual">
            <a:extLst>
              <a:ext uri="{FF2B5EF4-FFF2-40B4-BE49-F238E27FC236}">
                <a16:creationId xmlns:a16="http://schemas.microsoft.com/office/drawing/2014/main" id="{46F82497-25C8-4188-95DE-42B1C9BB9F48}"/>
              </a:ext>
            </a:extLst>
          </p:cNvPr>
          <p:cNvGrpSpPr>
            <a:grpSpLocks/>
          </p:cNvGrpSpPr>
          <p:nvPr userDrawn="1"/>
        </p:nvGrpSpPr>
        <p:grpSpPr bwMode="auto">
          <a:xfrm flipV="1">
            <a:off x="165101" y="5310718"/>
            <a:ext cx="3094567" cy="823383"/>
            <a:chOff x="4846637" y="119557"/>
            <a:chExt cx="3783013" cy="1005693"/>
          </a:xfrm>
        </p:grpSpPr>
        <p:sp>
          <p:nvSpPr>
            <p:cNvPr id="5" name="Freihandform: Form 20">
              <a:extLst>
                <a:ext uri="{FF2B5EF4-FFF2-40B4-BE49-F238E27FC236}">
                  <a16:creationId xmlns:a16="http://schemas.microsoft.com/office/drawing/2014/main" id="{5AEA2164-70E1-4A45-9A59-D56208C84F9D}"/>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21">
              <a:extLst>
                <a:ext uri="{FF2B5EF4-FFF2-40B4-BE49-F238E27FC236}">
                  <a16:creationId xmlns:a16="http://schemas.microsoft.com/office/drawing/2014/main" id="{05364AF2-33D5-4686-9EF6-8F64D638C06A}"/>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22">
              <a:extLst>
                <a:ext uri="{FF2B5EF4-FFF2-40B4-BE49-F238E27FC236}">
                  <a16:creationId xmlns:a16="http://schemas.microsoft.com/office/drawing/2014/main" id="{27B9A0F1-B25E-4B3A-8033-EE39A1DEE90B}"/>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23">
              <a:extLst>
                <a:ext uri="{FF2B5EF4-FFF2-40B4-BE49-F238E27FC236}">
                  <a16:creationId xmlns:a16="http://schemas.microsoft.com/office/drawing/2014/main" id="{094E7DAE-CABE-46AB-9B93-17405D25B194}"/>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24">
              <a:extLst>
                <a:ext uri="{FF2B5EF4-FFF2-40B4-BE49-F238E27FC236}">
                  <a16:creationId xmlns:a16="http://schemas.microsoft.com/office/drawing/2014/main" id="{C7200EA6-791D-4447-80FC-C33526E559B5}"/>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8" name="Textplatzhalter 7"/>
          <p:cNvSpPr>
            <a:spLocks noGrp="1"/>
          </p:cNvSpPr>
          <p:nvPr>
            <p:ph type="body" sz="quarter" idx="13"/>
          </p:nvPr>
        </p:nvSpPr>
        <p:spPr bwMode="gray">
          <a:xfrm>
            <a:off x="599757" y="1361292"/>
            <a:ext cx="9563579" cy="3786443"/>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11" name="Datumsplatzhalter 5">
            <a:extLst>
              <a:ext uri="{FF2B5EF4-FFF2-40B4-BE49-F238E27FC236}">
                <a16:creationId xmlns:a16="http://schemas.microsoft.com/office/drawing/2014/main" id="{E4615FC4-C80E-44C4-9569-FCB91364E1B4}"/>
              </a:ext>
            </a:extLst>
          </p:cNvPr>
          <p:cNvSpPr>
            <a:spLocks noGrp="1"/>
          </p:cNvSpPr>
          <p:nvPr>
            <p:ph type="dt" sz="half" idx="14"/>
          </p:nvPr>
        </p:nvSpPr>
        <p:spPr/>
        <p:txBody>
          <a:bodyPr/>
          <a:lstStyle>
            <a:lvl1pPr>
              <a:defRPr/>
            </a:lvl1pPr>
          </a:lstStyle>
          <a:p>
            <a:pPr>
              <a:defRPr/>
            </a:pPr>
            <a:r>
              <a:rPr lang="en-GB"/>
              <a:t>22 Jan. 2019</a:t>
            </a:r>
            <a:endParaRPr lang="en-GB" dirty="0"/>
          </a:p>
        </p:txBody>
      </p:sp>
      <p:sp>
        <p:nvSpPr>
          <p:cNvPr id="12" name="Fußzeilenplatzhalter 6">
            <a:extLst>
              <a:ext uri="{FF2B5EF4-FFF2-40B4-BE49-F238E27FC236}">
                <a16:creationId xmlns:a16="http://schemas.microsoft.com/office/drawing/2014/main" id="{4EDAB6A9-E913-44C8-8B99-B6EB21882BF5}"/>
              </a:ext>
            </a:extLst>
          </p:cNvPr>
          <p:cNvSpPr>
            <a:spLocks noGrp="1"/>
          </p:cNvSpPr>
          <p:nvPr>
            <p:ph type="ftr" sz="quarter" idx="15"/>
          </p:nvPr>
        </p:nvSpPr>
        <p:spPr/>
        <p:txBody>
          <a:bodyPr/>
          <a:lstStyle>
            <a:lvl1pPr>
              <a:defRPr/>
            </a:lvl1pPr>
          </a:lstStyle>
          <a:p>
            <a:pPr>
              <a:defRPr/>
            </a:pPr>
            <a:r>
              <a:rPr lang="en-GB"/>
              <a:t>Titel of the presentation</a:t>
            </a:r>
          </a:p>
        </p:txBody>
      </p:sp>
      <p:sp>
        <p:nvSpPr>
          <p:cNvPr id="13" name="Foliennummernplatzhalter 8">
            <a:extLst>
              <a:ext uri="{FF2B5EF4-FFF2-40B4-BE49-F238E27FC236}">
                <a16:creationId xmlns:a16="http://schemas.microsoft.com/office/drawing/2014/main" id="{A4F174E6-4B9B-41C8-A101-7E623A32622C}"/>
              </a:ext>
            </a:extLst>
          </p:cNvPr>
          <p:cNvSpPr>
            <a:spLocks noGrp="1"/>
          </p:cNvSpPr>
          <p:nvPr>
            <p:ph type="sldNum" sz="quarter" idx="16"/>
          </p:nvPr>
        </p:nvSpPr>
        <p:spPr/>
        <p:txBody>
          <a:bodyPr/>
          <a:lstStyle>
            <a:lvl1pPr>
              <a:defRPr/>
            </a:lvl1pPr>
          </a:lstStyle>
          <a:p>
            <a:pPr>
              <a:defRPr/>
            </a:pPr>
            <a:r>
              <a:rPr lang="en-GB" altLang="ru-UA"/>
              <a:t>Page </a:t>
            </a:r>
            <a:fld id="{B9746A02-60E6-4F61-8710-5EEC1387B554}" type="slidenum">
              <a:rPr lang="en-GB" altLang="ru-UA" smtClean="0"/>
              <a:pPr>
                <a:defRPr/>
              </a:pPr>
              <a:t>‹№›</a:t>
            </a:fld>
            <a:endParaRPr lang="en-GB" altLang="ru-UA"/>
          </a:p>
        </p:txBody>
      </p:sp>
    </p:spTree>
    <p:extLst>
      <p:ext uri="{BB962C8B-B14F-4D97-AF65-F5344CB8AC3E}">
        <p14:creationId xmlns:p14="http://schemas.microsoft.com/office/powerpoint/2010/main" val="206208404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slide, with two columns">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3"/>
            <a:ext cx="5496243"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14444" cy="720725"/>
          </a:xfrm>
        </p:spPr>
        <p:txBody>
          <a:bodyPr/>
          <a:lstStyle>
            <a:lvl1pPr>
              <a:defRPr/>
            </a:lvl1pPr>
          </a:lstStyle>
          <a:p>
            <a:r>
              <a:rPr lang="ru-RU"/>
              <a:t>Образец заголовка</a:t>
            </a:r>
            <a:endParaRPr lang="en-GB" dirty="0"/>
          </a:p>
        </p:txBody>
      </p:sp>
      <p:sp>
        <p:nvSpPr>
          <p:cNvPr id="9" name="Textplatzhalter 7"/>
          <p:cNvSpPr>
            <a:spLocks noGrp="1"/>
          </p:cNvSpPr>
          <p:nvPr>
            <p:ph type="body" sz="quarter" idx="14"/>
          </p:nvPr>
        </p:nvSpPr>
        <p:spPr bwMode="gray">
          <a:xfrm>
            <a:off x="6517957" y="1361293"/>
            <a:ext cx="5496243"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5" name="Fußzeile">
            <a:extLst>
              <a:ext uri="{FF2B5EF4-FFF2-40B4-BE49-F238E27FC236}">
                <a16:creationId xmlns:a16="http://schemas.microsoft.com/office/drawing/2014/main" id="{6B473A27-0608-442F-B9D9-1DB26710DC34}"/>
              </a:ext>
            </a:extLst>
          </p:cNvPr>
          <p:cNvSpPr>
            <a:spLocks noGrp="1"/>
          </p:cNvSpPr>
          <p:nvPr>
            <p:ph type="ftr" sz="quarter" idx="15"/>
          </p:nvPr>
        </p:nvSpPr>
        <p:spPr/>
        <p:txBody>
          <a:bodyPr/>
          <a:lstStyle>
            <a:lvl1pPr>
              <a:defRPr/>
            </a:lvl1pPr>
          </a:lstStyle>
          <a:p>
            <a:pPr>
              <a:defRPr/>
            </a:pPr>
            <a:r>
              <a:rPr lang="en-GB"/>
              <a:t>Titel of the presentation</a:t>
            </a:r>
          </a:p>
        </p:txBody>
      </p:sp>
      <p:sp>
        <p:nvSpPr>
          <p:cNvPr id="6" name="Datum">
            <a:extLst>
              <a:ext uri="{FF2B5EF4-FFF2-40B4-BE49-F238E27FC236}">
                <a16:creationId xmlns:a16="http://schemas.microsoft.com/office/drawing/2014/main" id="{6D2CE714-18C7-4812-8767-0E39046EC5A8}"/>
              </a:ext>
            </a:extLst>
          </p:cNvPr>
          <p:cNvSpPr>
            <a:spLocks noGrp="1"/>
          </p:cNvSpPr>
          <p:nvPr>
            <p:ph type="dt" sz="half" idx="16"/>
          </p:nvPr>
        </p:nvSpPr>
        <p:spPr/>
        <p:txBody>
          <a:bodyPr/>
          <a:lstStyle>
            <a:lvl1pPr>
              <a:defRPr/>
            </a:lvl1pPr>
          </a:lstStyle>
          <a:p>
            <a:pPr>
              <a:defRPr/>
            </a:pPr>
            <a:r>
              <a:rPr lang="en-GB"/>
              <a:t>22 Jan. 2019</a:t>
            </a:r>
            <a:endParaRPr lang="en-GB" dirty="0"/>
          </a:p>
        </p:txBody>
      </p:sp>
      <p:sp>
        <p:nvSpPr>
          <p:cNvPr id="7" name="Foliennummernplatzhalter">
            <a:extLst>
              <a:ext uri="{FF2B5EF4-FFF2-40B4-BE49-F238E27FC236}">
                <a16:creationId xmlns:a16="http://schemas.microsoft.com/office/drawing/2014/main" id="{2CD462AD-3370-4043-9B09-A547753E5CF3}"/>
              </a:ext>
            </a:extLst>
          </p:cNvPr>
          <p:cNvSpPr>
            <a:spLocks noGrp="1"/>
          </p:cNvSpPr>
          <p:nvPr>
            <p:ph type="sldNum" sz="quarter" idx="17"/>
          </p:nvPr>
        </p:nvSpPr>
        <p:spPr/>
        <p:txBody>
          <a:bodyPr/>
          <a:lstStyle>
            <a:lvl1pPr>
              <a:defRPr/>
            </a:lvl1pPr>
          </a:lstStyle>
          <a:p>
            <a:pPr>
              <a:defRPr/>
            </a:pPr>
            <a:r>
              <a:rPr lang="en-GB" altLang="ru-UA"/>
              <a:t>Page </a:t>
            </a:r>
            <a:fld id="{229B6557-FDD6-423A-B94E-00C286265C3D}" type="slidenum">
              <a:rPr lang="en-GB" altLang="ru-UA" smtClean="0"/>
              <a:pPr>
                <a:defRPr/>
              </a:pPr>
              <a:t>‹№›</a:t>
            </a:fld>
            <a:endParaRPr lang="en-GB" altLang="ru-UA"/>
          </a:p>
        </p:txBody>
      </p:sp>
    </p:spTree>
    <p:extLst>
      <p:ext uri="{BB962C8B-B14F-4D97-AF65-F5344CB8AC3E}">
        <p14:creationId xmlns:p14="http://schemas.microsoft.com/office/powerpoint/2010/main" val="209173407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slide, with one column">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2"/>
            <a:ext cx="5496243"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4" name="Fußzeile">
            <a:extLst>
              <a:ext uri="{FF2B5EF4-FFF2-40B4-BE49-F238E27FC236}">
                <a16:creationId xmlns:a16="http://schemas.microsoft.com/office/drawing/2014/main" id="{699FDF1D-1999-4612-BE3F-B2EDCCE5ABC3}"/>
              </a:ext>
            </a:extLst>
          </p:cNvPr>
          <p:cNvSpPr>
            <a:spLocks noGrp="1"/>
          </p:cNvSpPr>
          <p:nvPr>
            <p:ph type="ftr" sz="quarter" idx="14"/>
          </p:nvPr>
        </p:nvSpPr>
        <p:spPr/>
        <p:txBody>
          <a:bodyPr/>
          <a:lstStyle>
            <a:lvl1pPr>
              <a:defRPr/>
            </a:lvl1pPr>
          </a:lstStyle>
          <a:p>
            <a:pPr>
              <a:defRPr/>
            </a:pPr>
            <a:r>
              <a:rPr lang="en-GB"/>
              <a:t>Titel of the presentation</a:t>
            </a:r>
          </a:p>
        </p:txBody>
      </p:sp>
      <p:sp>
        <p:nvSpPr>
          <p:cNvPr id="5" name="Datum">
            <a:extLst>
              <a:ext uri="{FF2B5EF4-FFF2-40B4-BE49-F238E27FC236}">
                <a16:creationId xmlns:a16="http://schemas.microsoft.com/office/drawing/2014/main" id="{AFAD98D6-C11D-4956-BC75-D4CB204650CE}"/>
              </a:ext>
            </a:extLst>
          </p:cNvPr>
          <p:cNvSpPr>
            <a:spLocks noGrp="1"/>
          </p:cNvSpPr>
          <p:nvPr>
            <p:ph type="dt" sz="half" idx="15"/>
          </p:nvPr>
        </p:nvSpPr>
        <p:spPr/>
        <p:txBody>
          <a:bodyPr/>
          <a:lstStyle>
            <a:lvl1pPr>
              <a:defRPr/>
            </a:lvl1pPr>
          </a:lstStyle>
          <a:p>
            <a:pPr>
              <a:defRPr/>
            </a:pPr>
            <a:r>
              <a:rPr lang="en-GB"/>
              <a:t>22 Jan. 2019</a:t>
            </a:r>
            <a:endParaRPr lang="en-GB" dirty="0"/>
          </a:p>
        </p:txBody>
      </p:sp>
      <p:sp>
        <p:nvSpPr>
          <p:cNvPr id="6" name="Foliennummernplatzhalter">
            <a:extLst>
              <a:ext uri="{FF2B5EF4-FFF2-40B4-BE49-F238E27FC236}">
                <a16:creationId xmlns:a16="http://schemas.microsoft.com/office/drawing/2014/main" id="{10A2BDE4-DE79-4552-BDBF-FD30AF4FDF39}"/>
              </a:ext>
            </a:extLst>
          </p:cNvPr>
          <p:cNvSpPr>
            <a:spLocks noGrp="1"/>
          </p:cNvSpPr>
          <p:nvPr>
            <p:ph type="sldNum" sz="quarter" idx="16"/>
          </p:nvPr>
        </p:nvSpPr>
        <p:spPr/>
        <p:txBody>
          <a:bodyPr/>
          <a:lstStyle>
            <a:lvl1pPr>
              <a:defRPr/>
            </a:lvl1pPr>
          </a:lstStyle>
          <a:p>
            <a:pPr>
              <a:defRPr/>
            </a:pPr>
            <a:r>
              <a:rPr lang="en-GB" altLang="ru-UA"/>
              <a:t>Page </a:t>
            </a:r>
            <a:fld id="{8555E675-7CDE-4D67-891E-65218F3325CF}" type="slidenum">
              <a:rPr lang="en-GB" altLang="ru-UA" smtClean="0"/>
              <a:pPr>
                <a:defRPr/>
              </a:pPr>
              <a:t>‹№›</a:t>
            </a:fld>
            <a:endParaRPr lang="en-GB" altLang="ru-UA"/>
          </a:p>
        </p:txBody>
      </p:sp>
    </p:spTree>
    <p:extLst>
      <p:ext uri="{BB962C8B-B14F-4D97-AF65-F5344CB8AC3E}">
        <p14:creationId xmlns:p14="http://schemas.microsoft.com/office/powerpoint/2010/main" val="226338138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slide, 1 photo">
    <p:spTree>
      <p:nvGrpSpPr>
        <p:cNvPr id="1" name=""/>
        <p:cNvGrpSpPr/>
        <p:nvPr/>
      </p:nvGrpSpPr>
      <p:grpSpPr>
        <a:xfrm>
          <a:off x="0" y="0"/>
          <a:ext cx="0" cy="0"/>
          <a:chOff x="0" y="0"/>
          <a:chExt cx="0" cy="0"/>
        </a:xfrm>
      </p:grpSpPr>
      <p:sp>
        <p:nvSpPr>
          <p:cNvPr id="6" name="Bildplatzhalter 5"/>
          <p:cNvSpPr>
            <a:spLocks noGrp="1"/>
          </p:cNvSpPr>
          <p:nvPr>
            <p:ph type="pic" sz="quarter" idx="15"/>
          </p:nvPr>
        </p:nvSpPr>
        <p:spPr bwMode="gray">
          <a:xfrm>
            <a:off x="7371926" y="167506"/>
            <a:ext cx="4653681" cy="5966593"/>
          </a:xfrm>
          <a:solidFill>
            <a:schemeClr val="bg2"/>
          </a:solidFill>
        </p:spPr>
        <p:txBody>
          <a:bodyPr tIns="1440000" rtlCol="0">
            <a:noAutofit/>
          </a:bodyPr>
          <a:lstStyle>
            <a:lvl1pPr algn="ctr">
              <a:defRPr sz="1333">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477280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1" name="Titel 1"/>
          <p:cNvSpPr>
            <a:spLocks noGrp="1"/>
          </p:cNvSpPr>
          <p:nvPr>
            <p:ph type="title"/>
          </p:nvPr>
        </p:nvSpPr>
        <p:spPr bwMode="gray">
          <a:xfrm>
            <a:off x="599756" y="320283"/>
            <a:ext cx="6452845" cy="720725"/>
          </a:xfrm>
        </p:spPr>
        <p:txBody>
          <a:bodyPr/>
          <a:lstStyle>
            <a:lvl1pPr>
              <a:defRPr/>
            </a:lvl1pPr>
          </a:lstStyle>
          <a:p>
            <a:r>
              <a:rPr lang="ru-RU"/>
              <a:t>Образец заголовка</a:t>
            </a:r>
            <a:endParaRPr lang="en-GB" dirty="0"/>
          </a:p>
        </p:txBody>
      </p:sp>
      <p:sp>
        <p:nvSpPr>
          <p:cNvPr id="5" name="Fußzeile">
            <a:extLst>
              <a:ext uri="{FF2B5EF4-FFF2-40B4-BE49-F238E27FC236}">
                <a16:creationId xmlns:a16="http://schemas.microsoft.com/office/drawing/2014/main" id="{18DFB07D-8A09-413A-8350-5BDF10A3A23F}"/>
              </a:ext>
            </a:extLst>
          </p:cNvPr>
          <p:cNvSpPr>
            <a:spLocks noGrp="1"/>
          </p:cNvSpPr>
          <p:nvPr>
            <p:ph type="ftr" sz="quarter" idx="16"/>
          </p:nvPr>
        </p:nvSpPr>
        <p:spPr/>
        <p:txBody>
          <a:bodyPr/>
          <a:lstStyle>
            <a:lvl1pPr>
              <a:defRPr/>
            </a:lvl1pPr>
          </a:lstStyle>
          <a:p>
            <a:pPr>
              <a:defRPr/>
            </a:pPr>
            <a:r>
              <a:rPr lang="en-GB"/>
              <a:t>Titel of the presentation</a:t>
            </a:r>
          </a:p>
        </p:txBody>
      </p:sp>
      <p:sp>
        <p:nvSpPr>
          <p:cNvPr id="7" name="Datum">
            <a:extLst>
              <a:ext uri="{FF2B5EF4-FFF2-40B4-BE49-F238E27FC236}">
                <a16:creationId xmlns:a16="http://schemas.microsoft.com/office/drawing/2014/main" id="{9DFF4953-1D3E-4880-AF85-E452DC793AC8}"/>
              </a:ext>
            </a:extLst>
          </p:cNvPr>
          <p:cNvSpPr>
            <a:spLocks noGrp="1"/>
          </p:cNvSpPr>
          <p:nvPr>
            <p:ph type="dt" sz="half" idx="17"/>
          </p:nvPr>
        </p:nvSpPr>
        <p:spPr/>
        <p:txBody>
          <a:bodyPr/>
          <a:lstStyle>
            <a:lvl1pPr>
              <a:defRPr/>
            </a:lvl1pPr>
          </a:lstStyle>
          <a:p>
            <a:pPr>
              <a:defRPr/>
            </a:pPr>
            <a:r>
              <a:rPr lang="en-GB"/>
              <a:t>22 Jan. 2019</a:t>
            </a:r>
            <a:endParaRPr lang="en-GB" dirty="0"/>
          </a:p>
        </p:txBody>
      </p:sp>
      <p:sp>
        <p:nvSpPr>
          <p:cNvPr id="9" name="Foliennummernplatzhalter">
            <a:extLst>
              <a:ext uri="{FF2B5EF4-FFF2-40B4-BE49-F238E27FC236}">
                <a16:creationId xmlns:a16="http://schemas.microsoft.com/office/drawing/2014/main" id="{7B6FDB81-4DC5-4404-B6AB-FA8CDC11EADF}"/>
              </a:ext>
            </a:extLst>
          </p:cNvPr>
          <p:cNvSpPr>
            <a:spLocks noGrp="1"/>
          </p:cNvSpPr>
          <p:nvPr>
            <p:ph type="sldNum" sz="quarter" idx="18"/>
          </p:nvPr>
        </p:nvSpPr>
        <p:spPr/>
        <p:txBody>
          <a:bodyPr/>
          <a:lstStyle>
            <a:lvl1pPr>
              <a:defRPr/>
            </a:lvl1pPr>
          </a:lstStyle>
          <a:p>
            <a:pPr>
              <a:defRPr/>
            </a:pPr>
            <a:r>
              <a:rPr lang="en-GB" altLang="ru-UA"/>
              <a:t>Page </a:t>
            </a:r>
            <a:fld id="{21377CC6-0D95-45A1-8AC1-028756C5E75F}" type="slidenum">
              <a:rPr lang="en-GB" altLang="ru-UA" smtClean="0"/>
              <a:pPr>
                <a:defRPr/>
              </a:pPr>
              <a:t>‹№›</a:t>
            </a:fld>
            <a:endParaRPr lang="en-GB" altLang="ru-UA"/>
          </a:p>
        </p:txBody>
      </p:sp>
    </p:spTree>
    <p:extLst>
      <p:ext uri="{BB962C8B-B14F-4D97-AF65-F5344CB8AC3E}">
        <p14:creationId xmlns:p14="http://schemas.microsoft.com/office/powerpoint/2010/main" val="253746922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slide, 1 photo, alternative">
    <p:spTree>
      <p:nvGrpSpPr>
        <p:cNvPr id="1" name=""/>
        <p:cNvGrpSpPr/>
        <p:nvPr/>
      </p:nvGrpSpPr>
      <p:grpSpPr>
        <a:xfrm>
          <a:off x="0" y="0"/>
          <a:ext cx="0" cy="0"/>
          <a:chOff x="0" y="0"/>
          <a:chExt cx="0" cy="0"/>
        </a:xfrm>
      </p:grpSpPr>
      <p:grpSp>
        <p:nvGrpSpPr>
          <p:cNvPr id="5" name="Key Visual">
            <a:extLst>
              <a:ext uri="{FF2B5EF4-FFF2-40B4-BE49-F238E27FC236}">
                <a16:creationId xmlns:a16="http://schemas.microsoft.com/office/drawing/2014/main" id="{2B34903B-4C2B-499F-B669-F80DDB9D21E3}"/>
              </a:ext>
            </a:extLst>
          </p:cNvPr>
          <p:cNvGrpSpPr>
            <a:grpSpLocks/>
          </p:cNvGrpSpPr>
          <p:nvPr userDrawn="1"/>
        </p:nvGrpSpPr>
        <p:grpSpPr bwMode="auto">
          <a:xfrm flipV="1">
            <a:off x="165101" y="5310718"/>
            <a:ext cx="3094567" cy="823383"/>
            <a:chOff x="4846637" y="119557"/>
            <a:chExt cx="3783013" cy="1005693"/>
          </a:xfrm>
        </p:grpSpPr>
        <p:sp>
          <p:nvSpPr>
            <p:cNvPr id="7" name="Freihandform: Form 9">
              <a:extLst>
                <a:ext uri="{FF2B5EF4-FFF2-40B4-BE49-F238E27FC236}">
                  <a16:creationId xmlns:a16="http://schemas.microsoft.com/office/drawing/2014/main" id="{B48F6F75-044C-4EAA-97B7-0326FD7F0B10}"/>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Freihandform: Form 10">
              <a:extLst>
                <a:ext uri="{FF2B5EF4-FFF2-40B4-BE49-F238E27FC236}">
                  <a16:creationId xmlns:a16="http://schemas.microsoft.com/office/drawing/2014/main" id="{8F6974CB-A849-4A83-9306-B49C11A2D0B7}"/>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12">
              <a:extLst>
                <a:ext uri="{FF2B5EF4-FFF2-40B4-BE49-F238E27FC236}">
                  <a16:creationId xmlns:a16="http://schemas.microsoft.com/office/drawing/2014/main" id="{889BC930-2DD1-4810-90CA-17AF3797CE81}"/>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Freihandform: Form 13">
              <a:extLst>
                <a:ext uri="{FF2B5EF4-FFF2-40B4-BE49-F238E27FC236}">
                  <a16:creationId xmlns:a16="http://schemas.microsoft.com/office/drawing/2014/main" id="{E9CEE6D7-BCCE-4AE5-B5B5-1CE5E45E1C21}"/>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Freihandform: Form 14">
              <a:extLst>
                <a:ext uri="{FF2B5EF4-FFF2-40B4-BE49-F238E27FC236}">
                  <a16:creationId xmlns:a16="http://schemas.microsoft.com/office/drawing/2014/main" id="{6E1CC55B-62B1-42EF-A4A3-E38C757E3D25}"/>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6" name="Bildplatzhalter 5"/>
          <p:cNvSpPr>
            <a:spLocks noGrp="1"/>
          </p:cNvSpPr>
          <p:nvPr>
            <p:ph type="pic" sz="quarter" idx="15"/>
          </p:nvPr>
        </p:nvSpPr>
        <p:spPr bwMode="gray">
          <a:xfrm>
            <a:off x="7371926" y="167506"/>
            <a:ext cx="4653681" cy="5966593"/>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3799989"/>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2" name="Titel 1"/>
          <p:cNvSpPr>
            <a:spLocks noGrp="1"/>
          </p:cNvSpPr>
          <p:nvPr>
            <p:ph type="title"/>
          </p:nvPr>
        </p:nvSpPr>
        <p:spPr bwMode="gray">
          <a:xfrm>
            <a:off x="599756" y="320283"/>
            <a:ext cx="6452845" cy="720725"/>
          </a:xfrm>
        </p:spPr>
        <p:txBody>
          <a:bodyPr/>
          <a:lstStyle>
            <a:lvl1pPr>
              <a:defRPr/>
            </a:lvl1pPr>
          </a:lstStyle>
          <a:p>
            <a:r>
              <a:rPr lang="ru-RU"/>
              <a:t>Образец заголовка</a:t>
            </a:r>
            <a:endParaRPr lang="en-GB" dirty="0"/>
          </a:p>
        </p:txBody>
      </p:sp>
      <p:sp>
        <p:nvSpPr>
          <p:cNvPr id="13" name="Datumsplatzhalter 1">
            <a:extLst>
              <a:ext uri="{FF2B5EF4-FFF2-40B4-BE49-F238E27FC236}">
                <a16:creationId xmlns:a16="http://schemas.microsoft.com/office/drawing/2014/main" id="{A85BA95B-701C-434C-A988-000F962B8C4D}"/>
              </a:ext>
            </a:extLst>
          </p:cNvPr>
          <p:cNvSpPr>
            <a:spLocks noGrp="1"/>
          </p:cNvSpPr>
          <p:nvPr>
            <p:ph type="dt" sz="half" idx="16"/>
          </p:nvPr>
        </p:nvSpPr>
        <p:spPr/>
        <p:txBody>
          <a:bodyPr/>
          <a:lstStyle>
            <a:lvl1pPr>
              <a:defRPr/>
            </a:lvl1pPr>
          </a:lstStyle>
          <a:p>
            <a:pPr>
              <a:defRPr/>
            </a:pPr>
            <a:r>
              <a:rPr lang="en-GB"/>
              <a:t>22 Jan. 2019</a:t>
            </a:r>
            <a:endParaRPr lang="en-GB" dirty="0"/>
          </a:p>
        </p:txBody>
      </p:sp>
      <p:sp>
        <p:nvSpPr>
          <p:cNvPr id="14" name="Fußzeilenplatzhalter 6">
            <a:extLst>
              <a:ext uri="{FF2B5EF4-FFF2-40B4-BE49-F238E27FC236}">
                <a16:creationId xmlns:a16="http://schemas.microsoft.com/office/drawing/2014/main" id="{A62992F1-E234-451F-86C3-0C585897D1B9}"/>
              </a:ext>
            </a:extLst>
          </p:cNvPr>
          <p:cNvSpPr>
            <a:spLocks noGrp="1"/>
          </p:cNvSpPr>
          <p:nvPr>
            <p:ph type="ftr" sz="quarter" idx="17"/>
          </p:nvPr>
        </p:nvSpPr>
        <p:spPr/>
        <p:txBody>
          <a:bodyPr/>
          <a:lstStyle>
            <a:lvl1pPr>
              <a:defRPr/>
            </a:lvl1pPr>
          </a:lstStyle>
          <a:p>
            <a:pPr>
              <a:defRPr/>
            </a:pPr>
            <a:r>
              <a:rPr lang="en-GB"/>
              <a:t>Titel of the presentation</a:t>
            </a:r>
          </a:p>
        </p:txBody>
      </p:sp>
      <p:sp>
        <p:nvSpPr>
          <p:cNvPr id="15" name="Foliennummernplatzhalter 11">
            <a:extLst>
              <a:ext uri="{FF2B5EF4-FFF2-40B4-BE49-F238E27FC236}">
                <a16:creationId xmlns:a16="http://schemas.microsoft.com/office/drawing/2014/main" id="{4EE593C9-2116-469A-A61B-2DE59C14E57D}"/>
              </a:ext>
            </a:extLst>
          </p:cNvPr>
          <p:cNvSpPr>
            <a:spLocks noGrp="1"/>
          </p:cNvSpPr>
          <p:nvPr>
            <p:ph type="sldNum" sz="quarter" idx="18"/>
          </p:nvPr>
        </p:nvSpPr>
        <p:spPr/>
        <p:txBody>
          <a:bodyPr/>
          <a:lstStyle>
            <a:lvl1pPr>
              <a:defRPr/>
            </a:lvl1pPr>
          </a:lstStyle>
          <a:p>
            <a:pPr>
              <a:defRPr/>
            </a:pPr>
            <a:r>
              <a:rPr lang="en-GB" altLang="ru-UA"/>
              <a:t>Page </a:t>
            </a:r>
            <a:fld id="{842F23A7-86CC-4AA2-B202-B5F7F8B2A1F3}" type="slidenum">
              <a:rPr lang="en-GB" altLang="ru-UA" smtClean="0"/>
              <a:pPr>
                <a:defRPr/>
              </a:pPr>
              <a:t>‹№›</a:t>
            </a:fld>
            <a:endParaRPr lang="en-GB" altLang="ru-UA"/>
          </a:p>
        </p:txBody>
      </p:sp>
    </p:spTree>
    <p:extLst>
      <p:ext uri="{BB962C8B-B14F-4D97-AF65-F5344CB8AC3E}">
        <p14:creationId xmlns:p14="http://schemas.microsoft.com/office/powerpoint/2010/main" val="329596643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slide, 2 photos ">
    <p:spTree>
      <p:nvGrpSpPr>
        <p:cNvPr id="1" name=""/>
        <p:cNvGrpSpPr/>
        <p:nvPr/>
      </p:nvGrpSpPr>
      <p:grpSpPr>
        <a:xfrm>
          <a:off x="0" y="0"/>
          <a:ext cx="0" cy="0"/>
          <a:chOff x="0" y="0"/>
          <a:chExt cx="0" cy="0"/>
        </a:xfrm>
      </p:grpSpPr>
      <p:sp>
        <p:nvSpPr>
          <p:cNvPr id="6" name="Bildplatzhalter 5"/>
          <p:cNvSpPr>
            <a:spLocks noGrp="1"/>
          </p:cNvSpPr>
          <p:nvPr>
            <p:ph type="pic" sz="quarter" idx="15"/>
          </p:nvPr>
        </p:nvSpPr>
        <p:spPr bwMode="gray">
          <a:xfrm>
            <a:off x="7371926" y="167506"/>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477280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8" name="Bildplatzhalter 5"/>
          <p:cNvSpPr>
            <a:spLocks noGrp="1"/>
          </p:cNvSpPr>
          <p:nvPr>
            <p:ph type="pic" sz="quarter" idx="16"/>
          </p:nvPr>
        </p:nvSpPr>
        <p:spPr bwMode="gray">
          <a:xfrm>
            <a:off x="7371926" y="3273373"/>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19" name="Titel 1"/>
          <p:cNvSpPr>
            <a:spLocks noGrp="1"/>
          </p:cNvSpPr>
          <p:nvPr>
            <p:ph type="title"/>
          </p:nvPr>
        </p:nvSpPr>
        <p:spPr bwMode="gray">
          <a:xfrm>
            <a:off x="599755" y="320283"/>
            <a:ext cx="6452847" cy="720725"/>
          </a:xfrm>
        </p:spPr>
        <p:txBody>
          <a:bodyPr/>
          <a:lstStyle>
            <a:lvl1pPr>
              <a:defRPr/>
            </a:lvl1pPr>
          </a:lstStyle>
          <a:p>
            <a:r>
              <a:rPr lang="ru-RU"/>
              <a:t>Образец заголовка</a:t>
            </a:r>
            <a:endParaRPr lang="en-GB" dirty="0"/>
          </a:p>
        </p:txBody>
      </p:sp>
      <p:sp>
        <p:nvSpPr>
          <p:cNvPr id="7" name="Fußzeile">
            <a:extLst>
              <a:ext uri="{FF2B5EF4-FFF2-40B4-BE49-F238E27FC236}">
                <a16:creationId xmlns:a16="http://schemas.microsoft.com/office/drawing/2014/main" id="{6F726A8F-D74B-41EB-B6DF-291922E35709}"/>
              </a:ext>
            </a:extLst>
          </p:cNvPr>
          <p:cNvSpPr>
            <a:spLocks noGrp="1"/>
          </p:cNvSpPr>
          <p:nvPr>
            <p:ph type="ftr" sz="quarter" idx="17"/>
          </p:nvPr>
        </p:nvSpPr>
        <p:spPr/>
        <p:txBody>
          <a:bodyPr/>
          <a:lstStyle>
            <a:lvl1pPr>
              <a:defRPr/>
            </a:lvl1pPr>
          </a:lstStyle>
          <a:p>
            <a:pPr>
              <a:defRPr/>
            </a:pPr>
            <a:r>
              <a:rPr lang="en-GB"/>
              <a:t>Titel of the presentation</a:t>
            </a:r>
          </a:p>
        </p:txBody>
      </p:sp>
      <p:sp>
        <p:nvSpPr>
          <p:cNvPr id="9" name="Datum">
            <a:extLst>
              <a:ext uri="{FF2B5EF4-FFF2-40B4-BE49-F238E27FC236}">
                <a16:creationId xmlns:a16="http://schemas.microsoft.com/office/drawing/2014/main" id="{1CA4EF0F-0FD8-4C3B-A4E1-B300CF124A89}"/>
              </a:ext>
            </a:extLst>
          </p:cNvPr>
          <p:cNvSpPr>
            <a:spLocks noGrp="1"/>
          </p:cNvSpPr>
          <p:nvPr>
            <p:ph type="dt" sz="half" idx="18"/>
          </p:nvPr>
        </p:nvSpPr>
        <p:spPr/>
        <p:txBody>
          <a:bodyPr/>
          <a:lstStyle>
            <a:lvl1pPr>
              <a:defRPr/>
            </a:lvl1pPr>
          </a:lstStyle>
          <a:p>
            <a:pPr>
              <a:defRPr/>
            </a:pPr>
            <a:r>
              <a:rPr lang="en-GB"/>
              <a:t>22 Jan. 2019</a:t>
            </a:r>
            <a:endParaRPr lang="en-GB" dirty="0"/>
          </a:p>
        </p:txBody>
      </p:sp>
      <p:sp>
        <p:nvSpPr>
          <p:cNvPr id="10" name="Foliennummernplatzhalter">
            <a:extLst>
              <a:ext uri="{FF2B5EF4-FFF2-40B4-BE49-F238E27FC236}">
                <a16:creationId xmlns:a16="http://schemas.microsoft.com/office/drawing/2014/main" id="{539833F8-3CF7-4DCA-A94B-2C6E23C53ED6}"/>
              </a:ext>
            </a:extLst>
          </p:cNvPr>
          <p:cNvSpPr>
            <a:spLocks noGrp="1"/>
          </p:cNvSpPr>
          <p:nvPr>
            <p:ph type="sldNum" sz="quarter" idx="19"/>
          </p:nvPr>
        </p:nvSpPr>
        <p:spPr/>
        <p:txBody>
          <a:bodyPr/>
          <a:lstStyle>
            <a:lvl1pPr>
              <a:defRPr/>
            </a:lvl1pPr>
          </a:lstStyle>
          <a:p>
            <a:pPr>
              <a:defRPr/>
            </a:pPr>
            <a:r>
              <a:rPr lang="en-GB" altLang="ru-UA"/>
              <a:t>Page </a:t>
            </a:r>
            <a:fld id="{0770433C-B1DB-4A3C-80D9-B697C03DDA0E}" type="slidenum">
              <a:rPr lang="en-GB" altLang="ru-UA" smtClean="0"/>
              <a:pPr>
                <a:defRPr/>
              </a:pPr>
              <a:t>‹№›</a:t>
            </a:fld>
            <a:endParaRPr lang="en-GB" altLang="ru-UA"/>
          </a:p>
        </p:txBody>
      </p:sp>
    </p:spTree>
    <p:extLst>
      <p:ext uri="{BB962C8B-B14F-4D97-AF65-F5344CB8AC3E}">
        <p14:creationId xmlns:p14="http://schemas.microsoft.com/office/powerpoint/2010/main" val="311119101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slide, 2 photos, alternative">
    <p:spTree>
      <p:nvGrpSpPr>
        <p:cNvPr id="1" name=""/>
        <p:cNvGrpSpPr/>
        <p:nvPr/>
      </p:nvGrpSpPr>
      <p:grpSpPr>
        <a:xfrm>
          <a:off x="0" y="0"/>
          <a:ext cx="0" cy="0"/>
          <a:chOff x="0" y="0"/>
          <a:chExt cx="0" cy="0"/>
        </a:xfrm>
      </p:grpSpPr>
      <p:grpSp>
        <p:nvGrpSpPr>
          <p:cNvPr id="7" name="Key Visual">
            <a:extLst>
              <a:ext uri="{FF2B5EF4-FFF2-40B4-BE49-F238E27FC236}">
                <a16:creationId xmlns:a16="http://schemas.microsoft.com/office/drawing/2014/main" id="{78B1166C-8483-4651-90D9-D58236C19757}"/>
              </a:ext>
            </a:extLst>
          </p:cNvPr>
          <p:cNvGrpSpPr>
            <a:grpSpLocks/>
          </p:cNvGrpSpPr>
          <p:nvPr userDrawn="1"/>
        </p:nvGrpSpPr>
        <p:grpSpPr bwMode="auto">
          <a:xfrm flipV="1">
            <a:off x="165101" y="5310718"/>
            <a:ext cx="3094567" cy="823383"/>
            <a:chOff x="4846637" y="119557"/>
            <a:chExt cx="3783013" cy="1005693"/>
          </a:xfrm>
        </p:grpSpPr>
        <p:sp>
          <p:nvSpPr>
            <p:cNvPr id="9" name="Freihandform: Form 9">
              <a:extLst>
                <a:ext uri="{FF2B5EF4-FFF2-40B4-BE49-F238E27FC236}">
                  <a16:creationId xmlns:a16="http://schemas.microsoft.com/office/drawing/2014/main" id="{51972D2C-8E12-4137-91E5-7BD05C463C98}"/>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Freihandform: Form 10">
              <a:extLst>
                <a:ext uri="{FF2B5EF4-FFF2-40B4-BE49-F238E27FC236}">
                  <a16:creationId xmlns:a16="http://schemas.microsoft.com/office/drawing/2014/main" id="{BDEC4A32-959E-43FB-A567-27B32256247B}"/>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Freihandform: Form 12">
              <a:extLst>
                <a:ext uri="{FF2B5EF4-FFF2-40B4-BE49-F238E27FC236}">
                  <a16:creationId xmlns:a16="http://schemas.microsoft.com/office/drawing/2014/main" id="{E57A5483-9719-419B-AD9D-4BA79540AA96}"/>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Freihandform: Form 13">
              <a:extLst>
                <a:ext uri="{FF2B5EF4-FFF2-40B4-BE49-F238E27FC236}">
                  <a16:creationId xmlns:a16="http://schemas.microsoft.com/office/drawing/2014/main" id="{23D5F8B7-A732-484B-8BEB-52267D517AE7}"/>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3" name="Freihandform: Form 14">
              <a:extLst>
                <a:ext uri="{FF2B5EF4-FFF2-40B4-BE49-F238E27FC236}">
                  <a16:creationId xmlns:a16="http://schemas.microsoft.com/office/drawing/2014/main" id="{8E148769-BC59-462E-BC20-11E25E1C87AD}"/>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6" name="Bildplatzhalter 5"/>
          <p:cNvSpPr>
            <a:spLocks noGrp="1"/>
          </p:cNvSpPr>
          <p:nvPr>
            <p:ph type="pic" sz="quarter" idx="15"/>
          </p:nvPr>
        </p:nvSpPr>
        <p:spPr bwMode="gray">
          <a:xfrm>
            <a:off x="7371926" y="167506"/>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3799989"/>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8" name="Bildplatzhalter 5"/>
          <p:cNvSpPr>
            <a:spLocks noGrp="1"/>
          </p:cNvSpPr>
          <p:nvPr>
            <p:ph type="pic" sz="quarter" idx="16"/>
          </p:nvPr>
        </p:nvSpPr>
        <p:spPr bwMode="gray">
          <a:xfrm>
            <a:off x="7371926" y="3273373"/>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16" name="Titel 1"/>
          <p:cNvSpPr>
            <a:spLocks noGrp="1"/>
          </p:cNvSpPr>
          <p:nvPr>
            <p:ph type="title"/>
          </p:nvPr>
        </p:nvSpPr>
        <p:spPr bwMode="gray">
          <a:xfrm>
            <a:off x="599756" y="320283"/>
            <a:ext cx="6452845" cy="720725"/>
          </a:xfrm>
        </p:spPr>
        <p:txBody>
          <a:bodyPr/>
          <a:lstStyle>
            <a:lvl1pPr>
              <a:defRPr/>
            </a:lvl1pPr>
          </a:lstStyle>
          <a:p>
            <a:r>
              <a:rPr lang="ru-RU"/>
              <a:t>Образец заголовка</a:t>
            </a:r>
            <a:endParaRPr lang="en-GB" dirty="0"/>
          </a:p>
        </p:txBody>
      </p:sp>
      <p:sp>
        <p:nvSpPr>
          <p:cNvPr id="14" name="Datumsplatzhalter 1">
            <a:extLst>
              <a:ext uri="{FF2B5EF4-FFF2-40B4-BE49-F238E27FC236}">
                <a16:creationId xmlns:a16="http://schemas.microsoft.com/office/drawing/2014/main" id="{C7752852-3322-4E7C-B45D-EFA19FBCCFDA}"/>
              </a:ext>
            </a:extLst>
          </p:cNvPr>
          <p:cNvSpPr>
            <a:spLocks noGrp="1"/>
          </p:cNvSpPr>
          <p:nvPr>
            <p:ph type="dt" sz="half" idx="17"/>
          </p:nvPr>
        </p:nvSpPr>
        <p:spPr/>
        <p:txBody>
          <a:bodyPr/>
          <a:lstStyle>
            <a:lvl1pPr>
              <a:defRPr/>
            </a:lvl1pPr>
          </a:lstStyle>
          <a:p>
            <a:pPr>
              <a:defRPr/>
            </a:pPr>
            <a:r>
              <a:rPr lang="en-GB"/>
              <a:t>22 Jan. 2019</a:t>
            </a:r>
            <a:endParaRPr lang="en-GB" dirty="0"/>
          </a:p>
        </p:txBody>
      </p:sp>
      <p:sp>
        <p:nvSpPr>
          <p:cNvPr id="15" name="Fußzeilenplatzhalter 6">
            <a:extLst>
              <a:ext uri="{FF2B5EF4-FFF2-40B4-BE49-F238E27FC236}">
                <a16:creationId xmlns:a16="http://schemas.microsoft.com/office/drawing/2014/main" id="{CBCE7370-AEA2-4692-B9AC-73698B64875B}"/>
              </a:ext>
            </a:extLst>
          </p:cNvPr>
          <p:cNvSpPr>
            <a:spLocks noGrp="1"/>
          </p:cNvSpPr>
          <p:nvPr>
            <p:ph type="ftr" sz="quarter" idx="18"/>
          </p:nvPr>
        </p:nvSpPr>
        <p:spPr/>
        <p:txBody>
          <a:bodyPr/>
          <a:lstStyle>
            <a:lvl1pPr>
              <a:defRPr/>
            </a:lvl1pPr>
          </a:lstStyle>
          <a:p>
            <a:pPr>
              <a:defRPr/>
            </a:pPr>
            <a:r>
              <a:rPr lang="en-GB"/>
              <a:t>Titel of the presentation</a:t>
            </a:r>
          </a:p>
        </p:txBody>
      </p:sp>
      <p:sp>
        <p:nvSpPr>
          <p:cNvPr id="17" name="Foliennummernplatzhalter 11">
            <a:extLst>
              <a:ext uri="{FF2B5EF4-FFF2-40B4-BE49-F238E27FC236}">
                <a16:creationId xmlns:a16="http://schemas.microsoft.com/office/drawing/2014/main" id="{F53B2749-E967-440B-83E9-EF95B403508F}"/>
              </a:ext>
            </a:extLst>
          </p:cNvPr>
          <p:cNvSpPr>
            <a:spLocks noGrp="1"/>
          </p:cNvSpPr>
          <p:nvPr>
            <p:ph type="sldNum" sz="quarter" idx="19"/>
          </p:nvPr>
        </p:nvSpPr>
        <p:spPr/>
        <p:txBody>
          <a:bodyPr/>
          <a:lstStyle>
            <a:lvl1pPr>
              <a:defRPr/>
            </a:lvl1pPr>
          </a:lstStyle>
          <a:p>
            <a:pPr>
              <a:defRPr/>
            </a:pPr>
            <a:r>
              <a:rPr lang="en-GB" altLang="ru-UA"/>
              <a:t>Page </a:t>
            </a:r>
            <a:fld id="{E3E8E5B3-D789-4457-9E26-45BF8C816179}" type="slidenum">
              <a:rPr lang="en-GB" altLang="ru-UA" smtClean="0"/>
              <a:pPr>
                <a:defRPr/>
              </a:pPr>
              <a:t>‹№›</a:t>
            </a:fld>
            <a:endParaRPr lang="en-GB" altLang="ru-UA"/>
          </a:p>
        </p:txBody>
      </p:sp>
    </p:spTree>
    <p:extLst>
      <p:ext uri="{BB962C8B-B14F-4D97-AF65-F5344CB8AC3E}">
        <p14:creationId xmlns:p14="http://schemas.microsoft.com/office/powerpoint/2010/main" val="139772602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086FD666-0990-47FA-BF30-EBE52FB94884}"/>
              </a:ext>
            </a:extLst>
          </p:cNvPr>
          <p:cNvSpPr>
            <a:spLocks noGrp="1"/>
          </p:cNvSpPr>
          <p:nvPr>
            <p:ph type="dt" sz="half" idx="10"/>
          </p:nvPr>
        </p:nvSpPr>
        <p:spPr/>
        <p:txBody>
          <a:bodyPr/>
          <a:lstStyle>
            <a:lvl1pPr>
              <a:defRPr/>
            </a:lvl1pPr>
          </a:lstStyle>
          <a:p>
            <a:pPr>
              <a:defRPr/>
            </a:pPr>
            <a:fld id="{C351E480-2755-492B-86E3-77B84F823F8C}" type="datetimeFigureOut">
              <a:rPr lang="ru-RU"/>
              <a:pPr>
                <a:defRPr/>
              </a:pPr>
              <a:t>14.06.2023</a:t>
            </a:fld>
            <a:endParaRPr lang="ru-RU"/>
          </a:p>
        </p:txBody>
      </p:sp>
      <p:sp>
        <p:nvSpPr>
          <p:cNvPr id="6" name="Нижний колонтитул 4">
            <a:extLst>
              <a:ext uri="{FF2B5EF4-FFF2-40B4-BE49-F238E27FC236}">
                <a16:creationId xmlns:a16="http://schemas.microsoft.com/office/drawing/2014/main" id="{1F90ABA8-6E16-4960-AAA2-EA752BBCF6DB}"/>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E3B8B4B5-36B2-4DAA-9FB9-B6B0C356F7A8}"/>
              </a:ext>
            </a:extLst>
          </p:cNvPr>
          <p:cNvSpPr>
            <a:spLocks noGrp="1"/>
          </p:cNvSpPr>
          <p:nvPr>
            <p:ph type="sldNum" sz="quarter" idx="12"/>
          </p:nvPr>
        </p:nvSpPr>
        <p:spPr/>
        <p:txBody>
          <a:bodyPr/>
          <a:lstStyle>
            <a:lvl1pPr>
              <a:defRPr/>
            </a:lvl1pPr>
          </a:lstStyle>
          <a:p>
            <a:pPr>
              <a:defRPr/>
            </a:pPr>
            <a:fld id="{483E2196-69EB-4996-A335-08512569DB85}" type="slidenum">
              <a:rPr lang="ru-RU" altLang="ru-RU"/>
              <a:pPr>
                <a:defRPr/>
              </a:pPr>
              <a:t>‹№›</a:t>
            </a:fld>
            <a:endParaRPr lang="ru-RU" altLang="ru-RU"/>
          </a:p>
        </p:txBody>
      </p:sp>
    </p:spTree>
    <p:extLst>
      <p:ext uri="{BB962C8B-B14F-4D97-AF65-F5344CB8AC3E}">
        <p14:creationId xmlns:p14="http://schemas.microsoft.com/office/powerpoint/2010/main" val="12279947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 2 photos, with two columns">
    <p:spTree>
      <p:nvGrpSpPr>
        <p:cNvPr id="1" name=""/>
        <p:cNvGrpSpPr/>
        <p:nvPr/>
      </p:nvGrpSpPr>
      <p:grpSpPr>
        <a:xfrm>
          <a:off x="0" y="0"/>
          <a:ext cx="0" cy="0"/>
          <a:chOff x="0" y="0"/>
          <a:chExt cx="0" cy="0"/>
        </a:xfrm>
      </p:grpSpPr>
      <p:sp>
        <p:nvSpPr>
          <p:cNvPr id="11" name="Bildplatzhalter 6"/>
          <p:cNvSpPr>
            <a:spLocks noGrp="1"/>
          </p:cNvSpPr>
          <p:nvPr>
            <p:ph type="pic" sz="quarter" idx="16"/>
          </p:nvPr>
        </p:nvSpPr>
        <p:spPr bwMode="gray">
          <a:xfrm>
            <a:off x="6304207" y="3259668"/>
            <a:ext cx="5718460" cy="2874091"/>
          </a:xfrm>
          <a:solidFill>
            <a:schemeClr val="bg2"/>
          </a:solidFill>
        </p:spPr>
        <p:txBody>
          <a:bodyPr lIns="36000" tIns="1440000" rIns="36000" bIns="36000" rtlCol="0">
            <a:noAutofit/>
          </a:bodyPr>
          <a:lstStyle>
            <a:lvl1pPr>
              <a:defRPr lang="en-GB" sz="1333" dirty="0">
                <a:solidFill>
                  <a:schemeClr val="tx2"/>
                </a:solidFill>
              </a:defRPr>
            </a:lvl1pPr>
          </a:lstStyle>
          <a:p>
            <a:pPr lvl="0"/>
            <a:r>
              <a:rPr lang="ru-RU" noProof="0" dirty="0"/>
              <a:t>Вставка рисунка</a:t>
            </a:r>
            <a:endParaRPr lang="en-GB" noProof="0" dirty="0"/>
          </a:p>
        </p:txBody>
      </p:sp>
      <p:sp>
        <p:nvSpPr>
          <p:cNvPr id="7" name="Bildplatzhalter 6"/>
          <p:cNvSpPr>
            <a:spLocks noGrp="1"/>
          </p:cNvSpPr>
          <p:nvPr>
            <p:ph type="pic" sz="quarter" idx="15"/>
          </p:nvPr>
        </p:nvSpPr>
        <p:spPr bwMode="gray">
          <a:xfrm>
            <a:off x="164179" y="3259668"/>
            <a:ext cx="5718460" cy="2874091"/>
          </a:xfrm>
          <a:solidFill>
            <a:schemeClr val="bg2"/>
          </a:solidFill>
        </p:spPr>
        <p:txBody>
          <a:bodyPr lIns="36000" tIns="1440000" rIns="36000" bIns="36000" rtlCol="0">
            <a:noAutofit/>
          </a:bodyPr>
          <a:lstStyle>
            <a:lvl1pP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3"/>
            <a:ext cx="5282881" cy="166638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14444" cy="720725"/>
          </a:xfrm>
        </p:spPr>
        <p:txBody>
          <a:bodyPr/>
          <a:lstStyle>
            <a:lvl1pPr>
              <a:defRPr/>
            </a:lvl1pPr>
          </a:lstStyle>
          <a:p>
            <a:r>
              <a:rPr lang="ru-RU" dirty="0"/>
              <a:t>Образец заголовка</a:t>
            </a:r>
            <a:endParaRPr lang="en-GB" dirty="0"/>
          </a:p>
        </p:txBody>
      </p:sp>
      <p:sp>
        <p:nvSpPr>
          <p:cNvPr id="9" name="Textplatzhalter 7"/>
          <p:cNvSpPr>
            <a:spLocks noGrp="1"/>
          </p:cNvSpPr>
          <p:nvPr>
            <p:ph type="body" sz="quarter" idx="14"/>
          </p:nvPr>
        </p:nvSpPr>
        <p:spPr bwMode="gray">
          <a:xfrm>
            <a:off x="6740977" y="1361293"/>
            <a:ext cx="5273223" cy="166638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0" name="Fußzeile">
            <a:extLst>
              <a:ext uri="{FF2B5EF4-FFF2-40B4-BE49-F238E27FC236}">
                <a16:creationId xmlns:a16="http://schemas.microsoft.com/office/drawing/2014/main" id="{BCFACD87-DF25-4E85-B1D2-E329F17B21F7}"/>
              </a:ext>
            </a:extLst>
          </p:cNvPr>
          <p:cNvSpPr>
            <a:spLocks noGrp="1"/>
          </p:cNvSpPr>
          <p:nvPr>
            <p:ph type="ftr" sz="quarter" idx="17"/>
          </p:nvPr>
        </p:nvSpPr>
        <p:spPr/>
        <p:txBody>
          <a:bodyPr/>
          <a:lstStyle>
            <a:lvl1pPr>
              <a:defRPr/>
            </a:lvl1pPr>
          </a:lstStyle>
          <a:p>
            <a:pPr>
              <a:defRPr/>
            </a:pPr>
            <a:r>
              <a:rPr lang="en-GB"/>
              <a:t>Titel of the presentation</a:t>
            </a:r>
          </a:p>
        </p:txBody>
      </p:sp>
      <p:sp>
        <p:nvSpPr>
          <p:cNvPr id="12" name="Datum">
            <a:extLst>
              <a:ext uri="{FF2B5EF4-FFF2-40B4-BE49-F238E27FC236}">
                <a16:creationId xmlns:a16="http://schemas.microsoft.com/office/drawing/2014/main" id="{0387678C-ABA1-4EEE-A2AB-BF2BC0932D03}"/>
              </a:ext>
            </a:extLst>
          </p:cNvPr>
          <p:cNvSpPr>
            <a:spLocks noGrp="1"/>
          </p:cNvSpPr>
          <p:nvPr>
            <p:ph type="dt" sz="half" idx="18"/>
          </p:nvPr>
        </p:nvSpPr>
        <p:spPr/>
        <p:txBody>
          <a:bodyPr/>
          <a:lstStyle>
            <a:lvl1pPr>
              <a:defRPr/>
            </a:lvl1pPr>
          </a:lstStyle>
          <a:p>
            <a:pPr>
              <a:defRPr/>
            </a:pPr>
            <a:r>
              <a:rPr lang="en-GB"/>
              <a:t>22 Jan. 2019</a:t>
            </a:r>
            <a:endParaRPr lang="en-GB" dirty="0"/>
          </a:p>
        </p:txBody>
      </p:sp>
      <p:sp>
        <p:nvSpPr>
          <p:cNvPr id="13" name="Foliennummernplatzhalter">
            <a:extLst>
              <a:ext uri="{FF2B5EF4-FFF2-40B4-BE49-F238E27FC236}">
                <a16:creationId xmlns:a16="http://schemas.microsoft.com/office/drawing/2014/main" id="{D8B496D6-21C7-40A2-9C4E-CD1286A3F4DA}"/>
              </a:ext>
            </a:extLst>
          </p:cNvPr>
          <p:cNvSpPr>
            <a:spLocks noGrp="1"/>
          </p:cNvSpPr>
          <p:nvPr>
            <p:ph type="sldNum" sz="quarter" idx="19"/>
          </p:nvPr>
        </p:nvSpPr>
        <p:spPr/>
        <p:txBody>
          <a:bodyPr/>
          <a:lstStyle>
            <a:lvl1pPr>
              <a:defRPr/>
            </a:lvl1pPr>
          </a:lstStyle>
          <a:p>
            <a:pPr>
              <a:defRPr/>
            </a:pPr>
            <a:r>
              <a:rPr lang="en-GB" altLang="ru-UA"/>
              <a:t>Page </a:t>
            </a:r>
            <a:fld id="{AEF07493-8D86-45AA-8D52-DE6BA27D7CCC}" type="slidenum">
              <a:rPr lang="en-GB" altLang="ru-UA" smtClean="0"/>
              <a:pPr>
                <a:defRPr/>
              </a:pPr>
              <a:t>‹№›</a:t>
            </a:fld>
            <a:endParaRPr lang="en-GB" altLang="ru-UA"/>
          </a:p>
        </p:txBody>
      </p:sp>
    </p:spTree>
    <p:extLst>
      <p:ext uri="{BB962C8B-B14F-4D97-AF65-F5344CB8AC3E}">
        <p14:creationId xmlns:p14="http://schemas.microsoft.com/office/powerpoint/2010/main" val="286831130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slide, 3 photos, with three columns">
    <p:spTree>
      <p:nvGrpSpPr>
        <p:cNvPr id="1" name=""/>
        <p:cNvGrpSpPr/>
        <p:nvPr/>
      </p:nvGrpSpPr>
      <p:grpSpPr>
        <a:xfrm>
          <a:off x="0" y="0"/>
          <a:ext cx="0" cy="0"/>
          <a:chOff x="0" y="0"/>
          <a:chExt cx="0" cy="0"/>
        </a:xfrm>
      </p:grpSpPr>
      <p:sp>
        <p:nvSpPr>
          <p:cNvPr id="11" name="Bildplatzhalter 6"/>
          <p:cNvSpPr>
            <a:spLocks noGrp="1"/>
          </p:cNvSpPr>
          <p:nvPr>
            <p:ph type="pic" sz="quarter" idx="16"/>
          </p:nvPr>
        </p:nvSpPr>
        <p:spPr bwMode="gray">
          <a:xfrm>
            <a:off x="4187824" y="3992957"/>
            <a:ext cx="3811200" cy="2140800"/>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7" name="Bildplatzhalter 6"/>
          <p:cNvSpPr>
            <a:spLocks noGrp="1"/>
          </p:cNvSpPr>
          <p:nvPr>
            <p:ph type="pic" sz="quarter" idx="15"/>
          </p:nvPr>
        </p:nvSpPr>
        <p:spPr bwMode="gray">
          <a:xfrm>
            <a:off x="164180" y="3992957"/>
            <a:ext cx="3811200" cy="2140800"/>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3"/>
            <a:ext cx="3375623" cy="2358831"/>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14444" cy="720725"/>
          </a:xfrm>
        </p:spPr>
        <p:txBody>
          <a:bodyPr/>
          <a:lstStyle>
            <a:lvl1pPr>
              <a:defRPr/>
            </a:lvl1pPr>
          </a:lstStyle>
          <a:p>
            <a:r>
              <a:rPr lang="ru-RU"/>
              <a:t>Образец заголовка</a:t>
            </a:r>
            <a:endParaRPr lang="en-GB" dirty="0"/>
          </a:p>
        </p:txBody>
      </p:sp>
      <p:sp>
        <p:nvSpPr>
          <p:cNvPr id="9" name="Textplatzhalter 7"/>
          <p:cNvSpPr>
            <a:spLocks noGrp="1"/>
          </p:cNvSpPr>
          <p:nvPr>
            <p:ph type="body" sz="quarter" idx="14"/>
          </p:nvPr>
        </p:nvSpPr>
        <p:spPr bwMode="gray">
          <a:xfrm>
            <a:off x="4623402" y="1361293"/>
            <a:ext cx="3375623" cy="2358831"/>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6" name="Bildplatzhalter 6"/>
          <p:cNvSpPr>
            <a:spLocks noGrp="1"/>
          </p:cNvSpPr>
          <p:nvPr>
            <p:ph type="pic" sz="quarter" idx="17"/>
          </p:nvPr>
        </p:nvSpPr>
        <p:spPr bwMode="gray">
          <a:xfrm>
            <a:off x="8211467" y="3992957"/>
            <a:ext cx="3811200" cy="2140800"/>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20" name="Textplatzhalter 7"/>
          <p:cNvSpPr>
            <a:spLocks noGrp="1"/>
          </p:cNvSpPr>
          <p:nvPr>
            <p:ph type="body" sz="quarter" idx="18"/>
          </p:nvPr>
        </p:nvSpPr>
        <p:spPr bwMode="gray">
          <a:xfrm>
            <a:off x="8647046" y="1361293"/>
            <a:ext cx="3375623" cy="2358831"/>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0" name="Fußzeile">
            <a:extLst>
              <a:ext uri="{FF2B5EF4-FFF2-40B4-BE49-F238E27FC236}">
                <a16:creationId xmlns:a16="http://schemas.microsoft.com/office/drawing/2014/main" id="{18411089-4D32-4E90-B066-A8F5E75659FD}"/>
              </a:ext>
            </a:extLst>
          </p:cNvPr>
          <p:cNvSpPr>
            <a:spLocks noGrp="1"/>
          </p:cNvSpPr>
          <p:nvPr>
            <p:ph type="ftr" sz="quarter" idx="19"/>
          </p:nvPr>
        </p:nvSpPr>
        <p:spPr/>
        <p:txBody>
          <a:bodyPr/>
          <a:lstStyle>
            <a:lvl1pPr>
              <a:defRPr/>
            </a:lvl1pPr>
          </a:lstStyle>
          <a:p>
            <a:pPr>
              <a:defRPr/>
            </a:pPr>
            <a:r>
              <a:rPr lang="en-GB"/>
              <a:t>Titel of the presentation</a:t>
            </a:r>
          </a:p>
        </p:txBody>
      </p:sp>
      <p:sp>
        <p:nvSpPr>
          <p:cNvPr id="12" name="Datum">
            <a:extLst>
              <a:ext uri="{FF2B5EF4-FFF2-40B4-BE49-F238E27FC236}">
                <a16:creationId xmlns:a16="http://schemas.microsoft.com/office/drawing/2014/main" id="{D3265A57-9C7C-40D0-A847-6CFC8BC73AE6}"/>
              </a:ext>
            </a:extLst>
          </p:cNvPr>
          <p:cNvSpPr>
            <a:spLocks noGrp="1"/>
          </p:cNvSpPr>
          <p:nvPr>
            <p:ph type="dt" sz="half" idx="20"/>
          </p:nvPr>
        </p:nvSpPr>
        <p:spPr/>
        <p:txBody>
          <a:bodyPr/>
          <a:lstStyle>
            <a:lvl1pPr>
              <a:defRPr/>
            </a:lvl1pPr>
          </a:lstStyle>
          <a:p>
            <a:pPr>
              <a:defRPr/>
            </a:pPr>
            <a:r>
              <a:rPr lang="en-GB"/>
              <a:t>22 Jan. 2019</a:t>
            </a:r>
            <a:endParaRPr lang="en-GB" dirty="0"/>
          </a:p>
        </p:txBody>
      </p:sp>
      <p:sp>
        <p:nvSpPr>
          <p:cNvPr id="13" name="Foliennummernplatzhalter">
            <a:extLst>
              <a:ext uri="{FF2B5EF4-FFF2-40B4-BE49-F238E27FC236}">
                <a16:creationId xmlns:a16="http://schemas.microsoft.com/office/drawing/2014/main" id="{9394059A-455B-4C52-A7EE-DF2AC001DB3C}"/>
              </a:ext>
            </a:extLst>
          </p:cNvPr>
          <p:cNvSpPr>
            <a:spLocks noGrp="1"/>
          </p:cNvSpPr>
          <p:nvPr>
            <p:ph type="sldNum" sz="quarter" idx="21"/>
          </p:nvPr>
        </p:nvSpPr>
        <p:spPr/>
        <p:txBody>
          <a:bodyPr/>
          <a:lstStyle>
            <a:lvl1pPr>
              <a:defRPr/>
            </a:lvl1pPr>
          </a:lstStyle>
          <a:p>
            <a:pPr>
              <a:defRPr/>
            </a:pPr>
            <a:r>
              <a:rPr lang="en-GB" altLang="ru-UA"/>
              <a:t>Page </a:t>
            </a:r>
            <a:fld id="{37F96D80-4966-4FEB-AC9E-39A1EEE44912}" type="slidenum">
              <a:rPr lang="en-GB" altLang="ru-UA" smtClean="0"/>
              <a:pPr>
                <a:defRPr/>
              </a:pPr>
              <a:t>‹№›</a:t>
            </a:fld>
            <a:endParaRPr lang="en-GB" altLang="ru-UA"/>
          </a:p>
        </p:txBody>
      </p:sp>
    </p:spTree>
    <p:extLst>
      <p:ext uri="{BB962C8B-B14F-4D97-AF65-F5344CB8AC3E}">
        <p14:creationId xmlns:p14="http://schemas.microsoft.com/office/powerpoint/2010/main" val="229597390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oject slide">
    <p:spTree>
      <p:nvGrpSpPr>
        <p:cNvPr id="1" name=""/>
        <p:cNvGrpSpPr/>
        <p:nvPr/>
      </p:nvGrpSpPr>
      <p:grpSpPr>
        <a:xfrm>
          <a:off x="0" y="0"/>
          <a:ext cx="0" cy="0"/>
          <a:chOff x="0" y="0"/>
          <a:chExt cx="0" cy="0"/>
        </a:xfrm>
      </p:grpSpPr>
      <p:sp>
        <p:nvSpPr>
          <p:cNvPr id="9" name="Rechteck 17">
            <a:extLst>
              <a:ext uri="{FF2B5EF4-FFF2-40B4-BE49-F238E27FC236}">
                <a16:creationId xmlns:a16="http://schemas.microsoft.com/office/drawing/2014/main" id="{B9005258-E991-4E77-97A2-9794F86D9A91}"/>
              </a:ext>
            </a:extLst>
          </p:cNvPr>
          <p:cNvSpPr/>
          <p:nvPr userDrawn="1"/>
        </p:nvSpPr>
        <p:spPr bwMode="gray">
          <a:xfrm>
            <a:off x="613834" y="1293284"/>
            <a:ext cx="3526367" cy="1854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dirty="0" err="1"/>
          </a:p>
        </p:txBody>
      </p:sp>
      <p:sp>
        <p:nvSpPr>
          <p:cNvPr id="10" name="Rechteck 11">
            <a:extLst>
              <a:ext uri="{FF2B5EF4-FFF2-40B4-BE49-F238E27FC236}">
                <a16:creationId xmlns:a16="http://schemas.microsoft.com/office/drawing/2014/main" id="{D635B417-43D9-41D7-B5D2-6EE5E4EF16B7}"/>
              </a:ext>
            </a:extLst>
          </p:cNvPr>
          <p:cNvSpPr/>
          <p:nvPr userDrawn="1"/>
        </p:nvSpPr>
        <p:spPr bwMode="gray">
          <a:xfrm>
            <a:off x="613834" y="3227917"/>
            <a:ext cx="3526367" cy="846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dirty="0" err="1"/>
          </a:p>
        </p:txBody>
      </p:sp>
      <p:sp>
        <p:nvSpPr>
          <p:cNvPr id="6" name="Bildplatzhalter 5"/>
          <p:cNvSpPr>
            <a:spLocks noGrp="1"/>
          </p:cNvSpPr>
          <p:nvPr>
            <p:ph type="pic" sz="quarter" idx="15"/>
          </p:nvPr>
        </p:nvSpPr>
        <p:spPr bwMode="gray">
          <a:xfrm>
            <a:off x="613833" y="4150517"/>
            <a:ext cx="3526768" cy="1983583"/>
          </a:xfrm>
          <a:solidFill>
            <a:schemeClr val="bg2"/>
          </a:solidFill>
        </p:spPr>
        <p:txBody>
          <a:bodyPr lIns="36000" tIns="1152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613832" y="3223373"/>
            <a:ext cx="3526368" cy="282675"/>
          </a:xfrm>
          <a:noFill/>
        </p:spPr>
        <p:txBody>
          <a:bodyPr lIns="72000" tIns="36000" bIns="36000" rtlCol="0" anchor="ctr">
            <a:noAutofit/>
          </a:bodyPr>
          <a:lstStyle>
            <a:lvl1pPr marL="0" marR="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lang="de-DE" sz="1333" b="1" baseline="0" dirty="0">
                <a:solidFill>
                  <a:schemeClr val="bg1"/>
                </a:solidFill>
              </a:defRPr>
            </a:lvl1pPr>
            <a:lvl2pPr>
              <a:defRPr lang="de-DE" dirty="0"/>
            </a:lvl2pPr>
            <a:lvl3pPr>
              <a:defRPr lang="en-GB" dirty="0"/>
            </a:lvl3pPr>
          </a:lstStyle>
          <a:p>
            <a:pPr lvl="0"/>
            <a:r>
              <a:rPr lang="ru-RU" dirty="0"/>
              <a:t>Образец текста</a:t>
            </a:r>
          </a:p>
        </p:txBody>
      </p:sp>
      <p:sp>
        <p:nvSpPr>
          <p:cNvPr id="19" name="Titel 1"/>
          <p:cNvSpPr>
            <a:spLocks noGrp="1"/>
          </p:cNvSpPr>
          <p:nvPr>
            <p:ph type="title"/>
          </p:nvPr>
        </p:nvSpPr>
        <p:spPr bwMode="gray">
          <a:xfrm>
            <a:off x="599755" y="320283"/>
            <a:ext cx="6452847" cy="720725"/>
          </a:xfrm>
        </p:spPr>
        <p:txBody>
          <a:bodyPr/>
          <a:lstStyle>
            <a:lvl1pPr>
              <a:defRPr/>
            </a:lvl1pPr>
          </a:lstStyle>
          <a:p>
            <a:r>
              <a:rPr lang="ru-RU" dirty="0"/>
              <a:t>Образец заголовка</a:t>
            </a:r>
            <a:endParaRPr lang="en-GB" dirty="0"/>
          </a:p>
        </p:txBody>
      </p:sp>
      <p:sp>
        <p:nvSpPr>
          <p:cNvPr id="14" name="Textplatzhalter 8"/>
          <p:cNvSpPr>
            <a:spLocks noGrp="1"/>
          </p:cNvSpPr>
          <p:nvPr>
            <p:ph type="body" sz="quarter" idx="17"/>
          </p:nvPr>
        </p:nvSpPr>
        <p:spPr bwMode="gray">
          <a:xfrm>
            <a:off x="613832" y="3532554"/>
            <a:ext cx="3526368" cy="525937"/>
          </a:xfrm>
          <a:noFill/>
        </p:spPr>
        <p:txBody>
          <a:bodyPr lIns="72000"/>
          <a:lstStyle>
            <a:lvl1pPr>
              <a:lnSpc>
                <a:spcPct val="100000"/>
              </a:lnSpc>
              <a:spcBef>
                <a:spcPts val="0"/>
              </a:spcBef>
              <a:defRPr sz="1067" b="0" baseline="0">
                <a:solidFill>
                  <a:schemeClr val="bg1"/>
                </a:solidFill>
              </a:defRPr>
            </a:lvl1pPr>
          </a:lstStyle>
          <a:p>
            <a:pPr lvl="0"/>
            <a:r>
              <a:rPr lang="ru-RU" dirty="0"/>
              <a:t>Образец текста</a:t>
            </a:r>
          </a:p>
        </p:txBody>
      </p:sp>
      <p:sp>
        <p:nvSpPr>
          <p:cNvPr id="15" name="Textplatzhalter 8"/>
          <p:cNvSpPr>
            <a:spLocks noGrp="1"/>
          </p:cNvSpPr>
          <p:nvPr>
            <p:ph type="body" sz="quarter" idx="18"/>
          </p:nvPr>
        </p:nvSpPr>
        <p:spPr bwMode="gray">
          <a:xfrm>
            <a:off x="613832" y="1295081"/>
            <a:ext cx="3526368" cy="362396"/>
          </a:xfrm>
          <a:noFill/>
        </p:spPr>
        <p:txBody>
          <a:bodyPr lIns="72000" tIns="36000" bIns="36000" anchor="ctr"/>
          <a:lstStyle>
            <a:lvl1pPr>
              <a:defRPr sz="1467" b="1" baseline="0">
                <a:solidFill>
                  <a:schemeClr val="tx1"/>
                </a:solidFill>
              </a:defRPr>
            </a:lvl1pPr>
          </a:lstStyle>
          <a:p>
            <a:pPr lvl="0"/>
            <a:r>
              <a:rPr lang="ru-RU" dirty="0"/>
              <a:t>Образец текста</a:t>
            </a:r>
          </a:p>
        </p:txBody>
      </p:sp>
      <p:sp>
        <p:nvSpPr>
          <p:cNvPr id="16" name="Textplatzhalter 8"/>
          <p:cNvSpPr>
            <a:spLocks noGrp="1"/>
          </p:cNvSpPr>
          <p:nvPr>
            <p:ph type="body" sz="quarter" idx="19"/>
          </p:nvPr>
        </p:nvSpPr>
        <p:spPr bwMode="gray">
          <a:xfrm>
            <a:off x="613832" y="1657477"/>
            <a:ext cx="3526368" cy="1490155"/>
          </a:xfrm>
          <a:noFill/>
        </p:spPr>
        <p:txBody>
          <a:bodyPr lIns="72000" bIns="36000"/>
          <a:lstStyle>
            <a:lvl1pPr marL="0" indent="0" algn="l" defTabSz="914377" rtl="0" eaLnBrk="1" latinLnBrk="0" hangingPunct="1">
              <a:lnSpc>
                <a:spcPct val="100000"/>
              </a:lnSpc>
              <a:spcBef>
                <a:spcPts val="0"/>
              </a:spcBef>
              <a:buFont typeface="Arial" panose="020B0604020202020204" pitchFamily="34" charset="0"/>
              <a:buNone/>
              <a:defRPr lang="de-DE" sz="1333" b="0" kern="1200" baseline="0" dirty="0" smtClean="0">
                <a:solidFill>
                  <a:schemeClr val="tx1"/>
                </a:solidFill>
                <a:latin typeface="+mn-lt"/>
                <a:ea typeface="+mn-ea"/>
                <a:cs typeface="+mn-cs"/>
              </a:defRPr>
            </a:lvl1pPr>
          </a:lstStyle>
          <a:p>
            <a:pPr lvl="0"/>
            <a:r>
              <a:rPr lang="ru-RU" dirty="0"/>
              <a:t>Образец текста</a:t>
            </a:r>
          </a:p>
        </p:txBody>
      </p:sp>
      <p:sp>
        <p:nvSpPr>
          <p:cNvPr id="7" name="Textplatzhalter 6"/>
          <p:cNvSpPr>
            <a:spLocks noGrp="1"/>
          </p:cNvSpPr>
          <p:nvPr>
            <p:ph type="body" sz="quarter" idx="20"/>
          </p:nvPr>
        </p:nvSpPr>
        <p:spPr bwMode="gray">
          <a:xfrm>
            <a:off x="4414129" y="1361017"/>
            <a:ext cx="7623355" cy="4773083"/>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1" name="Datumsplatzhalter 1">
            <a:extLst>
              <a:ext uri="{FF2B5EF4-FFF2-40B4-BE49-F238E27FC236}">
                <a16:creationId xmlns:a16="http://schemas.microsoft.com/office/drawing/2014/main" id="{9265B3B2-541D-4B17-85AE-294C6DF8D439}"/>
              </a:ext>
            </a:extLst>
          </p:cNvPr>
          <p:cNvSpPr>
            <a:spLocks noGrp="1"/>
          </p:cNvSpPr>
          <p:nvPr>
            <p:ph type="dt" sz="half" idx="21"/>
          </p:nvPr>
        </p:nvSpPr>
        <p:spPr/>
        <p:txBody>
          <a:bodyPr/>
          <a:lstStyle>
            <a:lvl1pPr>
              <a:defRPr/>
            </a:lvl1pPr>
          </a:lstStyle>
          <a:p>
            <a:pPr>
              <a:defRPr/>
            </a:pPr>
            <a:r>
              <a:rPr lang="en-GB"/>
              <a:t>22 Jan. 2019</a:t>
            </a:r>
            <a:endParaRPr lang="en-GB" dirty="0"/>
          </a:p>
        </p:txBody>
      </p:sp>
      <p:sp>
        <p:nvSpPr>
          <p:cNvPr id="12" name="Fußzeilenplatzhalter 8">
            <a:extLst>
              <a:ext uri="{FF2B5EF4-FFF2-40B4-BE49-F238E27FC236}">
                <a16:creationId xmlns:a16="http://schemas.microsoft.com/office/drawing/2014/main" id="{73B017EC-00E6-4F97-8E0E-E6AC314EC35C}"/>
              </a:ext>
            </a:extLst>
          </p:cNvPr>
          <p:cNvSpPr>
            <a:spLocks noGrp="1"/>
          </p:cNvSpPr>
          <p:nvPr>
            <p:ph type="ftr" sz="quarter" idx="22"/>
          </p:nvPr>
        </p:nvSpPr>
        <p:spPr/>
        <p:txBody>
          <a:bodyPr/>
          <a:lstStyle>
            <a:lvl1pPr>
              <a:defRPr/>
            </a:lvl1pPr>
          </a:lstStyle>
          <a:p>
            <a:pPr>
              <a:defRPr/>
            </a:pPr>
            <a:r>
              <a:rPr lang="en-GB"/>
              <a:t>Titel of the presentation</a:t>
            </a:r>
          </a:p>
        </p:txBody>
      </p:sp>
      <p:sp>
        <p:nvSpPr>
          <p:cNvPr id="13" name="Foliennummernplatzhalter 9">
            <a:extLst>
              <a:ext uri="{FF2B5EF4-FFF2-40B4-BE49-F238E27FC236}">
                <a16:creationId xmlns:a16="http://schemas.microsoft.com/office/drawing/2014/main" id="{EEFE2EE9-D993-41A4-B74C-55A310362CE8}"/>
              </a:ext>
            </a:extLst>
          </p:cNvPr>
          <p:cNvSpPr>
            <a:spLocks noGrp="1"/>
          </p:cNvSpPr>
          <p:nvPr>
            <p:ph type="sldNum" sz="quarter" idx="23"/>
          </p:nvPr>
        </p:nvSpPr>
        <p:spPr/>
        <p:txBody>
          <a:bodyPr/>
          <a:lstStyle>
            <a:lvl1pPr>
              <a:defRPr/>
            </a:lvl1pPr>
          </a:lstStyle>
          <a:p>
            <a:pPr>
              <a:defRPr/>
            </a:pPr>
            <a:r>
              <a:rPr lang="en-GB" altLang="ru-UA"/>
              <a:t>Page </a:t>
            </a:r>
            <a:fld id="{E19ECA40-D5F0-48A1-89E8-F6B8454A7064}" type="slidenum">
              <a:rPr lang="en-GB" altLang="ru-UA" smtClean="0"/>
              <a:pPr>
                <a:defRPr/>
              </a:pPr>
              <a:t>‹№›</a:t>
            </a:fld>
            <a:endParaRPr lang="en-GB" altLang="ru-UA"/>
          </a:p>
        </p:txBody>
      </p:sp>
    </p:spTree>
    <p:extLst>
      <p:ext uri="{BB962C8B-B14F-4D97-AF65-F5344CB8AC3E}">
        <p14:creationId xmlns:p14="http://schemas.microsoft.com/office/powerpoint/2010/main" val="177540542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pic>
        <p:nvPicPr>
          <p:cNvPr id="7" name="Grafik 17">
            <a:extLst>
              <a:ext uri="{FF2B5EF4-FFF2-40B4-BE49-F238E27FC236}">
                <a16:creationId xmlns:a16="http://schemas.microsoft.com/office/drawing/2014/main" id="{88903A18-9286-4A7D-BFE7-60664B8DB905}"/>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5">
            <a:extLst>
              <a:ext uri="{FF2B5EF4-FFF2-40B4-BE49-F238E27FC236}">
                <a16:creationId xmlns:a16="http://schemas.microsoft.com/office/drawing/2014/main" id="{E3D1CE53-AE04-4F49-B087-76A5F22BAEB4}"/>
              </a:ext>
            </a:extLst>
          </p:cNvPr>
          <p:cNvSpPr>
            <a:spLocks/>
          </p:cNvSpPr>
          <p:nvPr userDrawn="1"/>
        </p:nvSpPr>
        <p:spPr bwMode="gray">
          <a:xfrm>
            <a:off x="1651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9" name="TextBox 7">
            <a:extLst>
              <a:ext uri="{FF2B5EF4-FFF2-40B4-BE49-F238E27FC236}">
                <a16:creationId xmlns:a16="http://schemas.microsoft.com/office/drawing/2014/main" id="{C1818B67-BF9B-430F-A9C6-FB9361C38D1E}"/>
              </a:ext>
            </a:extLst>
          </p:cNvPr>
          <p:cNvSpPr txBox="1">
            <a:spLocks noChangeArrowheads="1"/>
          </p:cNvSpPr>
          <p:nvPr userDrawn="1"/>
        </p:nvSpPr>
        <p:spPr bwMode="gray">
          <a:xfrm>
            <a:off x="1045634" y="5403851"/>
            <a:ext cx="10488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www.giz.de</a:t>
            </a:r>
          </a:p>
        </p:txBody>
      </p:sp>
      <p:pic>
        <p:nvPicPr>
          <p:cNvPr id="10" name="Grafik 37" descr="Ein Bild, das Axt, Werkzeug enthält.&#10;&#10;Mit sehr hoher Zuverlässigkeit generierte Beschreibung">
            <a:extLst>
              <a:ext uri="{FF2B5EF4-FFF2-40B4-BE49-F238E27FC236}">
                <a16:creationId xmlns:a16="http://schemas.microsoft.com/office/drawing/2014/main" id="{103FD980-D50C-4D90-B8E2-2341C4881BA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3031067" y="5441951"/>
            <a:ext cx="387351"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38">
            <a:extLst>
              <a:ext uri="{FF2B5EF4-FFF2-40B4-BE49-F238E27FC236}">
                <a16:creationId xmlns:a16="http://schemas.microsoft.com/office/drawing/2014/main" id="{CC0E71F4-C936-4DAD-9761-3FEEF6A24DC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6614584" y="5408084"/>
            <a:ext cx="313267" cy="3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uppieren 39">
            <a:extLst>
              <a:ext uri="{FF2B5EF4-FFF2-40B4-BE49-F238E27FC236}">
                <a16:creationId xmlns:a16="http://schemas.microsoft.com/office/drawing/2014/main" id="{72105D32-30BC-48E8-83F0-28B27BEFC3EA}"/>
              </a:ext>
            </a:extLst>
          </p:cNvPr>
          <p:cNvGrpSpPr>
            <a:grpSpLocks/>
          </p:cNvGrpSpPr>
          <p:nvPr userDrawn="1"/>
        </p:nvGrpSpPr>
        <p:grpSpPr bwMode="auto">
          <a:xfrm>
            <a:off x="592667" y="5372101"/>
            <a:ext cx="349251" cy="395817"/>
            <a:chOff x="4933951" y="-41275"/>
            <a:chExt cx="2130425" cy="2411413"/>
          </a:xfrm>
        </p:grpSpPr>
        <p:sp>
          <p:nvSpPr>
            <p:cNvPr id="13" name="Freeform 6">
              <a:extLst>
                <a:ext uri="{FF2B5EF4-FFF2-40B4-BE49-F238E27FC236}">
                  <a16:creationId xmlns:a16="http://schemas.microsoft.com/office/drawing/2014/main" id="{4BA8EC7B-C65E-4076-B70A-DEE33AA8129C}"/>
                </a:ext>
              </a:extLst>
            </p:cNvPr>
            <p:cNvSpPr>
              <a:spLocks noEditPoints="1"/>
            </p:cNvSpPr>
            <p:nvPr/>
          </p:nvSpPr>
          <p:spPr bwMode="gray">
            <a:xfrm>
              <a:off x="4946867" y="1428782"/>
              <a:ext cx="2117509" cy="941356"/>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4" name="Freeform 7">
              <a:extLst>
                <a:ext uri="{FF2B5EF4-FFF2-40B4-BE49-F238E27FC236}">
                  <a16:creationId xmlns:a16="http://schemas.microsoft.com/office/drawing/2014/main" id="{781FCD77-E5A0-40B3-B30E-C418183A6E32}"/>
                </a:ext>
              </a:extLst>
            </p:cNvPr>
            <p:cNvSpPr>
              <a:spLocks noEditPoints="1"/>
            </p:cNvSpPr>
            <p:nvPr/>
          </p:nvSpPr>
          <p:spPr bwMode="gray">
            <a:xfrm>
              <a:off x="4946867" y="-41275"/>
              <a:ext cx="2104594" cy="86398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5" name="Freeform 8">
              <a:extLst>
                <a:ext uri="{FF2B5EF4-FFF2-40B4-BE49-F238E27FC236}">
                  <a16:creationId xmlns:a16="http://schemas.microsoft.com/office/drawing/2014/main" id="{8D3957DB-1282-4049-8B2C-434746680775}"/>
                </a:ext>
              </a:extLst>
            </p:cNvPr>
            <p:cNvSpPr>
              <a:spLocks/>
            </p:cNvSpPr>
            <p:nvPr/>
          </p:nvSpPr>
          <p:spPr bwMode="gray">
            <a:xfrm>
              <a:off x="4933951"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7" name="Freeform 9">
              <a:extLst>
                <a:ext uri="{FF2B5EF4-FFF2-40B4-BE49-F238E27FC236}">
                  <a16:creationId xmlns:a16="http://schemas.microsoft.com/office/drawing/2014/main" id="{AFD71267-CAEF-4D0D-93E2-72D9D43A2DF0}"/>
                </a:ext>
              </a:extLst>
            </p:cNvPr>
            <p:cNvSpPr>
              <a:spLocks/>
            </p:cNvSpPr>
            <p:nvPr/>
          </p:nvSpPr>
          <p:spPr bwMode="gray">
            <a:xfrm>
              <a:off x="6444617"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8" name="Freeform 10">
              <a:extLst>
                <a:ext uri="{FF2B5EF4-FFF2-40B4-BE49-F238E27FC236}">
                  <a16:creationId xmlns:a16="http://schemas.microsoft.com/office/drawing/2014/main" id="{11A183E3-CF82-4D10-93F8-019DAB4E12FC}"/>
                </a:ext>
              </a:extLst>
            </p:cNvPr>
            <p:cNvSpPr>
              <a:spLocks/>
            </p:cNvSpPr>
            <p:nvPr/>
          </p:nvSpPr>
          <p:spPr bwMode="gray">
            <a:xfrm>
              <a:off x="5695742" y="951662"/>
              <a:ext cx="606843" cy="361067"/>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grpSp>
      <p:sp>
        <p:nvSpPr>
          <p:cNvPr id="22" name="TextBox 7">
            <a:extLst>
              <a:ext uri="{FF2B5EF4-FFF2-40B4-BE49-F238E27FC236}">
                <a16:creationId xmlns:a16="http://schemas.microsoft.com/office/drawing/2014/main" id="{ED2A3BD6-2E8A-4D81-A216-20170B481EAF}"/>
              </a:ext>
            </a:extLst>
          </p:cNvPr>
          <p:cNvSpPr txBox="1">
            <a:spLocks noChangeArrowheads="1"/>
          </p:cNvSpPr>
          <p:nvPr userDrawn="1"/>
        </p:nvSpPr>
        <p:spPr bwMode="gray">
          <a:xfrm>
            <a:off x="3496734" y="5403851"/>
            <a:ext cx="230563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https://twitter.com/giz_gmbh</a:t>
            </a:r>
          </a:p>
        </p:txBody>
      </p:sp>
      <p:sp>
        <p:nvSpPr>
          <p:cNvPr id="23" name="TextBox 7">
            <a:extLst>
              <a:ext uri="{FF2B5EF4-FFF2-40B4-BE49-F238E27FC236}">
                <a16:creationId xmlns:a16="http://schemas.microsoft.com/office/drawing/2014/main" id="{DADCF924-CA1F-46EE-9A86-594CA45BD458}"/>
              </a:ext>
            </a:extLst>
          </p:cNvPr>
          <p:cNvSpPr txBox="1">
            <a:spLocks noChangeArrowheads="1"/>
          </p:cNvSpPr>
          <p:nvPr userDrawn="1"/>
        </p:nvSpPr>
        <p:spPr bwMode="gray">
          <a:xfrm>
            <a:off x="7004051" y="5403851"/>
            <a:ext cx="2950038"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https://www.facebook.com/gizprofile/</a:t>
            </a:r>
          </a:p>
        </p:txBody>
      </p:sp>
      <p:sp>
        <p:nvSpPr>
          <p:cNvPr id="16" name="Titel 1"/>
          <p:cNvSpPr>
            <a:spLocks noGrp="1"/>
          </p:cNvSpPr>
          <p:nvPr>
            <p:ph type="title"/>
          </p:nvPr>
        </p:nvSpPr>
        <p:spPr bwMode="gray">
          <a:xfrm>
            <a:off x="599756" y="320283"/>
            <a:ext cx="11123323" cy="720725"/>
          </a:xfrm>
        </p:spPr>
        <p:txBody>
          <a:bodyPr/>
          <a:lstStyle>
            <a:lvl1pPr>
              <a:defRPr/>
            </a:lvl1pPr>
          </a:lstStyle>
          <a:p>
            <a:r>
              <a:rPr lang="ru-RU" dirty="0"/>
              <a:t>Образец заголовка</a:t>
            </a:r>
            <a:endParaRPr lang="en-GB" dirty="0"/>
          </a:p>
        </p:txBody>
      </p:sp>
      <p:sp>
        <p:nvSpPr>
          <p:cNvPr id="19" name="Textplatzhalter 16"/>
          <p:cNvSpPr>
            <a:spLocks noGrp="1"/>
          </p:cNvSpPr>
          <p:nvPr>
            <p:ph type="body" sz="quarter" idx="15"/>
          </p:nvPr>
        </p:nvSpPr>
        <p:spPr bwMode="gray">
          <a:xfrm>
            <a:off x="2853713" y="2760959"/>
            <a:ext cx="4492748" cy="1366715"/>
          </a:xfrm>
        </p:spPr>
        <p:txBody>
          <a:bodyPr/>
          <a:lstStyle>
            <a:lvl1pPr>
              <a:lnSpc>
                <a:spcPct val="100000"/>
              </a:lnSpc>
              <a:spcBef>
                <a:spcPts val="0"/>
              </a:spcBef>
              <a:defRPr sz="1600"/>
            </a:lvl1pPr>
          </a:lstStyle>
          <a:p>
            <a:pPr lvl="0"/>
            <a:r>
              <a:rPr lang="ru-RU" dirty="0"/>
              <a:t>Образец текста</a:t>
            </a:r>
          </a:p>
          <a:p>
            <a:pPr lvl="1"/>
            <a:r>
              <a:rPr lang="ru-RU" dirty="0"/>
              <a:t>Второй уровень</a:t>
            </a:r>
          </a:p>
          <a:p>
            <a:pPr lvl="2"/>
            <a:r>
              <a:rPr lang="ru-RU" dirty="0"/>
              <a:t>Третий уровень</a:t>
            </a:r>
          </a:p>
        </p:txBody>
      </p:sp>
      <p:sp>
        <p:nvSpPr>
          <p:cNvPr id="20" name="Textplatzhalter 29"/>
          <p:cNvSpPr>
            <a:spLocks noGrp="1"/>
          </p:cNvSpPr>
          <p:nvPr>
            <p:ph type="body" sz="quarter" idx="22"/>
          </p:nvPr>
        </p:nvSpPr>
        <p:spPr bwMode="gray">
          <a:xfrm>
            <a:off x="2853713" y="1857148"/>
            <a:ext cx="4492748" cy="235035"/>
          </a:xfrm>
        </p:spPr>
        <p:txBody>
          <a:bodyPr/>
          <a:lstStyle>
            <a:lvl1pPr>
              <a:defRPr sz="1600" b="1"/>
            </a:lvl1pPr>
          </a:lstStyle>
          <a:p>
            <a:pPr lvl="0"/>
            <a:r>
              <a:rPr lang="ru-RU" dirty="0"/>
              <a:t>Образец текста</a:t>
            </a:r>
          </a:p>
        </p:txBody>
      </p:sp>
      <p:sp>
        <p:nvSpPr>
          <p:cNvPr id="21" name="Textplatzhalter 30"/>
          <p:cNvSpPr>
            <a:spLocks noGrp="1"/>
          </p:cNvSpPr>
          <p:nvPr>
            <p:ph type="body" sz="quarter" idx="23"/>
          </p:nvPr>
        </p:nvSpPr>
        <p:spPr bwMode="gray">
          <a:xfrm>
            <a:off x="2853713" y="2181304"/>
            <a:ext cx="4492748" cy="235035"/>
          </a:xfrm>
        </p:spPr>
        <p:txBody>
          <a:bodyPr/>
          <a:lstStyle>
            <a:lvl1pPr>
              <a:defRPr sz="1600"/>
            </a:lvl1pPr>
          </a:lstStyle>
          <a:p>
            <a:pPr lvl="0"/>
            <a:r>
              <a:rPr lang="ru-RU" dirty="0"/>
              <a:t>Образец текста</a:t>
            </a:r>
          </a:p>
        </p:txBody>
      </p:sp>
      <p:sp>
        <p:nvSpPr>
          <p:cNvPr id="35" name="Bildplatzhalter 6"/>
          <p:cNvSpPr>
            <a:spLocks noGrp="1"/>
          </p:cNvSpPr>
          <p:nvPr>
            <p:ph type="pic" sz="quarter" idx="17"/>
          </p:nvPr>
        </p:nvSpPr>
        <p:spPr bwMode="gray">
          <a:xfrm>
            <a:off x="599755" y="1857148"/>
            <a:ext cx="1957439" cy="2270523"/>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24" name="Datumsplatzhalter 4">
            <a:extLst>
              <a:ext uri="{FF2B5EF4-FFF2-40B4-BE49-F238E27FC236}">
                <a16:creationId xmlns:a16="http://schemas.microsoft.com/office/drawing/2014/main" id="{7DF14001-16D3-4904-BF4A-027EB9C28CE5}"/>
              </a:ext>
            </a:extLst>
          </p:cNvPr>
          <p:cNvSpPr>
            <a:spLocks noGrp="1"/>
          </p:cNvSpPr>
          <p:nvPr>
            <p:ph type="dt" sz="half" idx="24"/>
          </p:nvPr>
        </p:nvSpPr>
        <p:spPr/>
        <p:txBody>
          <a:bodyPr/>
          <a:lstStyle>
            <a:lvl1pPr>
              <a:defRPr/>
            </a:lvl1pPr>
          </a:lstStyle>
          <a:p>
            <a:pPr>
              <a:defRPr/>
            </a:pPr>
            <a:r>
              <a:rPr lang="en-GB"/>
              <a:t>22 Jan. 2019</a:t>
            </a:r>
            <a:endParaRPr lang="en-GB" dirty="0"/>
          </a:p>
        </p:txBody>
      </p:sp>
      <p:sp>
        <p:nvSpPr>
          <p:cNvPr id="25" name="Fußzeilenplatzhalter 6">
            <a:extLst>
              <a:ext uri="{FF2B5EF4-FFF2-40B4-BE49-F238E27FC236}">
                <a16:creationId xmlns:a16="http://schemas.microsoft.com/office/drawing/2014/main" id="{4A60EE9F-3AD9-4172-BD52-751EE4BCF694}"/>
              </a:ext>
            </a:extLst>
          </p:cNvPr>
          <p:cNvSpPr>
            <a:spLocks noGrp="1"/>
          </p:cNvSpPr>
          <p:nvPr>
            <p:ph type="ftr" sz="quarter" idx="25"/>
          </p:nvPr>
        </p:nvSpPr>
        <p:spPr/>
        <p:txBody>
          <a:bodyPr/>
          <a:lstStyle>
            <a:lvl1pPr>
              <a:defRPr/>
            </a:lvl1pPr>
          </a:lstStyle>
          <a:p>
            <a:pPr>
              <a:defRPr/>
            </a:pPr>
            <a:r>
              <a:rPr lang="en-GB"/>
              <a:t>Titel of the presentation</a:t>
            </a:r>
          </a:p>
        </p:txBody>
      </p:sp>
      <p:sp>
        <p:nvSpPr>
          <p:cNvPr id="26" name="Foliennummernplatzhalter 7">
            <a:extLst>
              <a:ext uri="{FF2B5EF4-FFF2-40B4-BE49-F238E27FC236}">
                <a16:creationId xmlns:a16="http://schemas.microsoft.com/office/drawing/2014/main" id="{B3F1DDD3-A4AC-4918-A524-EE880F62010E}"/>
              </a:ext>
            </a:extLst>
          </p:cNvPr>
          <p:cNvSpPr>
            <a:spLocks noGrp="1"/>
          </p:cNvSpPr>
          <p:nvPr>
            <p:ph type="sldNum" sz="quarter" idx="26"/>
          </p:nvPr>
        </p:nvSpPr>
        <p:spPr/>
        <p:txBody>
          <a:bodyPr/>
          <a:lstStyle>
            <a:lvl1pPr>
              <a:defRPr/>
            </a:lvl1pPr>
          </a:lstStyle>
          <a:p>
            <a:pPr>
              <a:defRPr/>
            </a:pPr>
            <a:r>
              <a:rPr lang="en-GB" altLang="ru-UA"/>
              <a:t>Page </a:t>
            </a:r>
            <a:fld id="{C8DEA185-A099-4A69-BAAF-8A03CD41B855}" type="slidenum">
              <a:rPr lang="en-GB" altLang="ru-UA" smtClean="0"/>
              <a:pPr>
                <a:defRPr/>
              </a:pPr>
              <a:t>‹№›</a:t>
            </a:fld>
            <a:endParaRPr lang="en-GB" altLang="ru-UA"/>
          </a:p>
        </p:txBody>
      </p:sp>
    </p:spTree>
    <p:extLst>
      <p:ext uri="{BB962C8B-B14F-4D97-AF65-F5344CB8AC3E}">
        <p14:creationId xmlns:p14="http://schemas.microsoft.com/office/powerpoint/2010/main" val="425169954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pic>
        <p:nvPicPr>
          <p:cNvPr id="11" name="Grafik 17">
            <a:extLst>
              <a:ext uri="{FF2B5EF4-FFF2-40B4-BE49-F238E27FC236}">
                <a16:creationId xmlns:a16="http://schemas.microsoft.com/office/drawing/2014/main" id="{DCE1A1F6-2D38-4CDA-BAB8-79D3A6FA63D4}"/>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eck 5">
            <a:extLst>
              <a:ext uri="{FF2B5EF4-FFF2-40B4-BE49-F238E27FC236}">
                <a16:creationId xmlns:a16="http://schemas.microsoft.com/office/drawing/2014/main" id="{9A52DF01-6619-4E71-9090-134AF18788A1}"/>
              </a:ext>
            </a:extLst>
          </p:cNvPr>
          <p:cNvSpPr>
            <a:spLocks/>
          </p:cNvSpPr>
          <p:nvPr userDrawn="1"/>
        </p:nvSpPr>
        <p:spPr bwMode="gray">
          <a:xfrm>
            <a:off x="1651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13" name="TextBox 7">
            <a:extLst>
              <a:ext uri="{FF2B5EF4-FFF2-40B4-BE49-F238E27FC236}">
                <a16:creationId xmlns:a16="http://schemas.microsoft.com/office/drawing/2014/main" id="{B2200706-58B3-4F9B-81AE-3CFFA401A905}"/>
              </a:ext>
            </a:extLst>
          </p:cNvPr>
          <p:cNvSpPr txBox="1">
            <a:spLocks noChangeArrowheads="1"/>
          </p:cNvSpPr>
          <p:nvPr userDrawn="1"/>
        </p:nvSpPr>
        <p:spPr bwMode="gray">
          <a:xfrm>
            <a:off x="1045634" y="5403851"/>
            <a:ext cx="10488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www.giz.de</a:t>
            </a:r>
          </a:p>
        </p:txBody>
      </p:sp>
      <p:pic>
        <p:nvPicPr>
          <p:cNvPr id="14" name="Grafik 42" descr="Ein Bild, das Axt, Werkzeug enthält.&#10;&#10;Mit sehr hoher Zuverlässigkeit generierte Beschreibung">
            <a:extLst>
              <a:ext uri="{FF2B5EF4-FFF2-40B4-BE49-F238E27FC236}">
                <a16:creationId xmlns:a16="http://schemas.microsoft.com/office/drawing/2014/main" id="{EB623691-7469-481D-AD58-152580569F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3031067" y="5441951"/>
            <a:ext cx="387351"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43">
            <a:extLst>
              <a:ext uri="{FF2B5EF4-FFF2-40B4-BE49-F238E27FC236}">
                <a16:creationId xmlns:a16="http://schemas.microsoft.com/office/drawing/2014/main" id="{78EB9EC5-8626-4816-BAD8-B4470D970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6614584" y="5408084"/>
            <a:ext cx="313267" cy="3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pieren 44">
            <a:extLst>
              <a:ext uri="{FF2B5EF4-FFF2-40B4-BE49-F238E27FC236}">
                <a16:creationId xmlns:a16="http://schemas.microsoft.com/office/drawing/2014/main" id="{CFEEDFE6-8CE2-4A1D-A5E8-4DB02D022650}"/>
              </a:ext>
            </a:extLst>
          </p:cNvPr>
          <p:cNvGrpSpPr>
            <a:grpSpLocks/>
          </p:cNvGrpSpPr>
          <p:nvPr userDrawn="1"/>
        </p:nvGrpSpPr>
        <p:grpSpPr bwMode="auto">
          <a:xfrm>
            <a:off x="592667" y="5372101"/>
            <a:ext cx="349251" cy="395817"/>
            <a:chOff x="4933951" y="-41275"/>
            <a:chExt cx="2130425" cy="2411413"/>
          </a:xfrm>
        </p:grpSpPr>
        <p:sp>
          <p:nvSpPr>
            <p:cNvPr id="17" name="Freeform 6">
              <a:extLst>
                <a:ext uri="{FF2B5EF4-FFF2-40B4-BE49-F238E27FC236}">
                  <a16:creationId xmlns:a16="http://schemas.microsoft.com/office/drawing/2014/main" id="{EFEEE25A-7202-44A1-BFB4-ECE2A63D7E8D}"/>
                </a:ext>
              </a:extLst>
            </p:cNvPr>
            <p:cNvSpPr>
              <a:spLocks noEditPoints="1"/>
            </p:cNvSpPr>
            <p:nvPr/>
          </p:nvSpPr>
          <p:spPr bwMode="gray">
            <a:xfrm>
              <a:off x="4946867" y="1428782"/>
              <a:ext cx="2117509" cy="941356"/>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8" name="Freeform 7">
              <a:extLst>
                <a:ext uri="{FF2B5EF4-FFF2-40B4-BE49-F238E27FC236}">
                  <a16:creationId xmlns:a16="http://schemas.microsoft.com/office/drawing/2014/main" id="{AFE252B2-DEF4-44F4-8B66-A0996671E858}"/>
                </a:ext>
              </a:extLst>
            </p:cNvPr>
            <p:cNvSpPr>
              <a:spLocks noEditPoints="1"/>
            </p:cNvSpPr>
            <p:nvPr/>
          </p:nvSpPr>
          <p:spPr bwMode="gray">
            <a:xfrm>
              <a:off x="4946867" y="-41275"/>
              <a:ext cx="2104594" cy="86398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9" name="Freeform 8">
              <a:extLst>
                <a:ext uri="{FF2B5EF4-FFF2-40B4-BE49-F238E27FC236}">
                  <a16:creationId xmlns:a16="http://schemas.microsoft.com/office/drawing/2014/main" id="{654B825D-436A-4770-A191-0EBB71BF44F2}"/>
                </a:ext>
              </a:extLst>
            </p:cNvPr>
            <p:cNvSpPr>
              <a:spLocks/>
            </p:cNvSpPr>
            <p:nvPr/>
          </p:nvSpPr>
          <p:spPr bwMode="gray">
            <a:xfrm>
              <a:off x="4933951"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20" name="Freeform 9">
              <a:extLst>
                <a:ext uri="{FF2B5EF4-FFF2-40B4-BE49-F238E27FC236}">
                  <a16:creationId xmlns:a16="http://schemas.microsoft.com/office/drawing/2014/main" id="{BE6ED4A0-EDD5-4DD9-B2AB-0AF7CA301AC8}"/>
                </a:ext>
              </a:extLst>
            </p:cNvPr>
            <p:cNvSpPr>
              <a:spLocks/>
            </p:cNvSpPr>
            <p:nvPr/>
          </p:nvSpPr>
          <p:spPr bwMode="gray">
            <a:xfrm>
              <a:off x="6444617"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21" name="Freeform 10">
              <a:extLst>
                <a:ext uri="{FF2B5EF4-FFF2-40B4-BE49-F238E27FC236}">
                  <a16:creationId xmlns:a16="http://schemas.microsoft.com/office/drawing/2014/main" id="{8DCCACA7-A50D-4CF1-98E3-ED1AC374CCE7}"/>
                </a:ext>
              </a:extLst>
            </p:cNvPr>
            <p:cNvSpPr>
              <a:spLocks/>
            </p:cNvSpPr>
            <p:nvPr/>
          </p:nvSpPr>
          <p:spPr bwMode="gray">
            <a:xfrm>
              <a:off x="5695742" y="951662"/>
              <a:ext cx="606843" cy="361067"/>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grpSp>
      <p:sp>
        <p:nvSpPr>
          <p:cNvPr id="22" name="TextBox 7">
            <a:extLst>
              <a:ext uri="{FF2B5EF4-FFF2-40B4-BE49-F238E27FC236}">
                <a16:creationId xmlns:a16="http://schemas.microsoft.com/office/drawing/2014/main" id="{E0A65278-4C57-431B-ADDB-77AA676D64DE}"/>
              </a:ext>
            </a:extLst>
          </p:cNvPr>
          <p:cNvSpPr txBox="1">
            <a:spLocks noChangeArrowheads="1"/>
          </p:cNvSpPr>
          <p:nvPr userDrawn="1"/>
        </p:nvSpPr>
        <p:spPr bwMode="gray">
          <a:xfrm>
            <a:off x="3496734" y="5403851"/>
            <a:ext cx="230563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https://twitter.com/giz_gmbh</a:t>
            </a:r>
          </a:p>
        </p:txBody>
      </p:sp>
      <p:sp>
        <p:nvSpPr>
          <p:cNvPr id="23" name="TextBox 7">
            <a:extLst>
              <a:ext uri="{FF2B5EF4-FFF2-40B4-BE49-F238E27FC236}">
                <a16:creationId xmlns:a16="http://schemas.microsoft.com/office/drawing/2014/main" id="{0FF924CA-A067-4BE4-86F0-86D1EA1A9F83}"/>
              </a:ext>
            </a:extLst>
          </p:cNvPr>
          <p:cNvSpPr txBox="1">
            <a:spLocks noChangeArrowheads="1"/>
          </p:cNvSpPr>
          <p:nvPr userDrawn="1"/>
        </p:nvSpPr>
        <p:spPr bwMode="gray">
          <a:xfrm>
            <a:off x="7004051" y="5403851"/>
            <a:ext cx="2950038"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https://www.facebook.com/gizprofile/</a:t>
            </a:r>
          </a:p>
        </p:txBody>
      </p:sp>
      <p:sp>
        <p:nvSpPr>
          <p:cNvPr id="31" name="Textplatzhalter 16"/>
          <p:cNvSpPr>
            <a:spLocks noGrp="1"/>
          </p:cNvSpPr>
          <p:nvPr>
            <p:ph type="body" sz="quarter" idx="15"/>
          </p:nvPr>
        </p:nvSpPr>
        <p:spPr bwMode="gray">
          <a:xfrm>
            <a:off x="2612084" y="2760959"/>
            <a:ext cx="3426913" cy="801691"/>
          </a:xfrm>
        </p:spPr>
        <p:txBody>
          <a:bodyPr/>
          <a:lstStyle>
            <a:lvl1pPr>
              <a:lnSpc>
                <a:spcPct val="100000"/>
              </a:lnSpc>
              <a:spcBef>
                <a:spcPts val="0"/>
              </a:spcBef>
              <a:defRPr sz="1600"/>
            </a:lvl1pPr>
          </a:lstStyle>
          <a:p>
            <a:pPr lvl="0"/>
            <a:r>
              <a:rPr lang="ru-RU" dirty="0"/>
              <a:t>Образец текста</a:t>
            </a:r>
          </a:p>
          <a:p>
            <a:pPr lvl="1"/>
            <a:r>
              <a:rPr lang="ru-RU" dirty="0"/>
              <a:t>Второй уровень</a:t>
            </a:r>
          </a:p>
          <a:p>
            <a:pPr lvl="2"/>
            <a:r>
              <a:rPr lang="ru-RU" dirty="0"/>
              <a:t>Третий уровень</a:t>
            </a:r>
          </a:p>
        </p:txBody>
      </p:sp>
      <p:sp>
        <p:nvSpPr>
          <p:cNvPr id="32" name="Textplatzhalter 29"/>
          <p:cNvSpPr>
            <a:spLocks noGrp="1"/>
          </p:cNvSpPr>
          <p:nvPr>
            <p:ph type="body" sz="quarter" idx="22"/>
          </p:nvPr>
        </p:nvSpPr>
        <p:spPr bwMode="gray">
          <a:xfrm>
            <a:off x="2612084" y="1857148"/>
            <a:ext cx="3426913" cy="235035"/>
          </a:xfrm>
        </p:spPr>
        <p:txBody>
          <a:bodyPr/>
          <a:lstStyle>
            <a:lvl1pPr>
              <a:defRPr sz="1600" b="1"/>
            </a:lvl1pPr>
          </a:lstStyle>
          <a:p>
            <a:pPr lvl="0"/>
            <a:r>
              <a:rPr lang="ru-RU" dirty="0"/>
              <a:t>Образец текста</a:t>
            </a:r>
          </a:p>
        </p:txBody>
      </p:sp>
      <p:sp>
        <p:nvSpPr>
          <p:cNvPr id="33" name="Textplatzhalter 30"/>
          <p:cNvSpPr>
            <a:spLocks noGrp="1"/>
          </p:cNvSpPr>
          <p:nvPr>
            <p:ph type="body" sz="quarter" idx="23"/>
          </p:nvPr>
        </p:nvSpPr>
        <p:spPr bwMode="gray">
          <a:xfrm>
            <a:off x="2612084" y="2181304"/>
            <a:ext cx="3426913" cy="235035"/>
          </a:xfrm>
        </p:spPr>
        <p:txBody>
          <a:bodyPr/>
          <a:lstStyle>
            <a:lvl1pPr>
              <a:defRPr sz="1600"/>
            </a:lvl1pPr>
          </a:lstStyle>
          <a:p>
            <a:pPr lvl="0"/>
            <a:r>
              <a:rPr lang="ru-RU" dirty="0"/>
              <a:t>Образец текста</a:t>
            </a:r>
          </a:p>
        </p:txBody>
      </p:sp>
      <p:sp>
        <p:nvSpPr>
          <p:cNvPr id="34" name="Bildplatzhalter 6"/>
          <p:cNvSpPr>
            <a:spLocks noGrp="1"/>
          </p:cNvSpPr>
          <p:nvPr>
            <p:ph type="pic" sz="quarter" idx="17"/>
          </p:nvPr>
        </p:nvSpPr>
        <p:spPr bwMode="gray">
          <a:xfrm>
            <a:off x="599758" y="1857149"/>
            <a:ext cx="1789353" cy="2075553"/>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53" name="Textplatzhalter 16"/>
          <p:cNvSpPr>
            <a:spLocks noGrp="1"/>
          </p:cNvSpPr>
          <p:nvPr>
            <p:ph type="body" sz="quarter" idx="24"/>
          </p:nvPr>
        </p:nvSpPr>
        <p:spPr bwMode="gray">
          <a:xfrm>
            <a:off x="8323537" y="2760959"/>
            <a:ext cx="3562099" cy="801691"/>
          </a:xfrm>
        </p:spPr>
        <p:txBody>
          <a:bodyPr/>
          <a:lstStyle>
            <a:lvl1pPr>
              <a:lnSpc>
                <a:spcPct val="100000"/>
              </a:lnSpc>
              <a:spcBef>
                <a:spcPts val="0"/>
              </a:spcBef>
              <a:defRPr sz="1600"/>
            </a:lvl1pPr>
          </a:lstStyle>
          <a:p>
            <a:pPr lvl="0"/>
            <a:r>
              <a:rPr lang="ru-RU" dirty="0"/>
              <a:t>Образец текста</a:t>
            </a:r>
          </a:p>
          <a:p>
            <a:pPr lvl="1"/>
            <a:r>
              <a:rPr lang="ru-RU" dirty="0"/>
              <a:t>Второй уровень</a:t>
            </a:r>
          </a:p>
          <a:p>
            <a:pPr lvl="2"/>
            <a:r>
              <a:rPr lang="ru-RU" dirty="0"/>
              <a:t>Третий уровень</a:t>
            </a:r>
          </a:p>
        </p:txBody>
      </p:sp>
      <p:sp>
        <p:nvSpPr>
          <p:cNvPr id="54" name="Textplatzhalter 29"/>
          <p:cNvSpPr>
            <a:spLocks noGrp="1"/>
          </p:cNvSpPr>
          <p:nvPr>
            <p:ph type="body" sz="quarter" idx="25"/>
          </p:nvPr>
        </p:nvSpPr>
        <p:spPr bwMode="gray">
          <a:xfrm>
            <a:off x="8323537" y="1857148"/>
            <a:ext cx="3562099" cy="235035"/>
          </a:xfrm>
        </p:spPr>
        <p:txBody>
          <a:bodyPr/>
          <a:lstStyle>
            <a:lvl1pPr>
              <a:defRPr sz="1600" b="1"/>
            </a:lvl1pPr>
          </a:lstStyle>
          <a:p>
            <a:pPr lvl="0"/>
            <a:r>
              <a:rPr lang="ru-RU" dirty="0"/>
              <a:t>Образец текста</a:t>
            </a:r>
          </a:p>
        </p:txBody>
      </p:sp>
      <p:sp>
        <p:nvSpPr>
          <p:cNvPr id="55" name="Textplatzhalter 30"/>
          <p:cNvSpPr>
            <a:spLocks noGrp="1"/>
          </p:cNvSpPr>
          <p:nvPr>
            <p:ph type="body" sz="quarter" idx="26"/>
          </p:nvPr>
        </p:nvSpPr>
        <p:spPr bwMode="gray">
          <a:xfrm>
            <a:off x="8323537" y="2181304"/>
            <a:ext cx="3562099" cy="235035"/>
          </a:xfrm>
        </p:spPr>
        <p:txBody>
          <a:bodyPr/>
          <a:lstStyle>
            <a:lvl1pPr>
              <a:defRPr sz="1600"/>
            </a:lvl1pPr>
          </a:lstStyle>
          <a:p>
            <a:pPr lvl="0"/>
            <a:r>
              <a:rPr lang="ru-RU" dirty="0"/>
              <a:t>Образец текста</a:t>
            </a:r>
          </a:p>
        </p:txBody>
      </p:sp>
      <p:sp>
        <p:nvSpPr>
          <p:cNvPr id="56" name="Bildplatzhalter 6"/>
          <p:cNvSpPr>
            <a:spLocks noGrp="1"/>
          </p:cNvSpPr>
          <p:nvPr>
            <p:ph type="pic" sz="quarter" idx="27"/>
          </p:nvPr>
        </p:nvSpPr>
        <p:spPr bwMode="gray">
          <a:xfrm>
            <a:off x="6311212" y="1857149"/>
            <a:ext cx="1789353" cy="2075553"/>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58" name="Titel 1"/>
          <p:cNvSpPr>
            <a:spLocks noGrp="1"/>
          </p:cNvSpPr>
          <p:nvPr>
            <p:ph type="title"/>
          </p:nvPr>
        </p:nvSpPr>
        <p:spPr bwMode="gray">
          <a:xfrm>
            <a:off x="599756" y="320283"/>
            <a:ext cx="11285881" cy="720725"/>
          </a:xfrm>
        </p:spPr>
        <p:txBody>
          <a:bodyPr/>
          <a:lstStyle>
            <a:lvl1pPr>
              <a:defRPr/>
            </a:lvl1pPr>
          </a:lstStyle>
          <a:p>
            <a:r>
              <a:rPr lang="ru-RU" dirty="0"/>
              <a:t>Образец заголовка</a:t>
            </a:r>
            <a:endParaRPr lang="en-GB" dirty="0"/>
          </a:p>
        </p:txBody>
      </p:sp>
      <p:sp>
        <p:nvSpPr>
          <p:cNvPr id="24" name="Datumsplatzhalter 4">
            <a:extLst>
              <a:ext uri="{FF2B5EF4-FFF2-40B4-BE49-F238E27FC236}">
                <a16:creationId xmlns:a16="http://schemas.microsoft.com/office/drawing/2014/main" id="{8915993E-2AD1-4C80-961D-815667623710}"/>
              </a:ext>
            </a:extLst>
          </p:cNvPr>
          <p:cNvSpPr>
            <a:spLocks noGrp="1"/>
          </p:cNvSpPr>
          <p:nvPr>
            <p:ph type="dt" sz="half" idx="28"/>
          </p:nvPr>
        </p:nvSpPr>
        <p:spPr/>
        <p:txBody>
          <a:bodyPr/>
          <a:lstStyle>
            <a:lvl1pPr>
              <a:defRPr/>
            </a:lvl1pPr>
          </a:lstStyle>
          <a:p>
            <a:pPr>
              <a:defRPr/>
            </a:pPr>
            <a:r>
              <a:rPr lang="en-GB"/>
              <a:t>22 Jan. 2019</a:t>
            </a:r>
            <a:endParaRPr lang="en-GB" dirty="0"/>
          </a:p>
        </p:txBody>
      </p:sp>
      <p:sp>
        <p:nvSpPr>
          <p:cNvPr id="25" name="Fußzeilenplatzhalter 6">
            <a:extLst>
              <a:ext uri="{FF2B5EF4-FFF2-40B4-BE49-F238E27FC236}">
                <a16:creationId xmlns:a16="http://schemas.microsoft.com/office/drawing/2014/main" id="{7CA29297-A839-47DA-8A7C-5A5D04EF3A85}"/>
              </a:ext>
            </a:extLst>
          </p:cNvPr>
          <p:cNvSpPr>
            <a:spLocks noGrp="1"/>
          </p:cNvSpPr>
          <p:nvPr>
            <p:ph type="ftr" sz="quarter" idx="29"/>
          </p:nvPr>
        </p:nvSpPr>
        <p:spPr/>
        <p:txBody>
          <a:bodyPr/>
          <a:lstStyle>
            <a:lvl1pPr>
              <a:defRPr/>
            </a:lvl1pPr>
          </a:lstStyle>
          <a:p>
            <a:pPr>
              <a:defRPr/>
            </a:pPr>
            <a:r>
              <a:rPr lang="en-GB"/>
              <a:t>Titel of the presentation</a:t>
            </a:r>
          </a:p>
        </p:txBody>
      </p:sp>
      <p:sp>
        <p:nvSpPr>
          <p:cNvPr id="26" name="Foliennummernplatzhalter 7">
            <a:extLst>
              <a:ext uri="{FF2B5EF4-FFF2-40B4-BE49-F238E27FC236}">
                <a16:creationId xmlns:a16="http://schemas.microsoft.com/office/drawing/2014/main" id="{5FA9E64A-1E8A-4C7E-AB05-39CD582292FC}"/>
              </a:ext>
            </a:extLst>
          </p:cNvPr>
          <p:cNvSpPr>
            <a:spLocks noGrp="1"/>
          </p:cNvSpPr>
          <p:nvPr>
            <p:ph type="sldNum" sz="quarter" idx="30"/>
          </p:nvPr>
        </p:nvSpPr>
        <p:spPr/>
        <p:txBody>
          <a:bodyPr/>
          <a:lstStyle>
            <a:lvl1pPr>
              <a:defRPr/>
            </a:lvl1pPr>
          </a:lstStyle>
          <a:p>
            <a:pPr>
              <a:defRPr/>
            </a:pPr>
            <a:r>
              <a:rPr lang="en-GB" altLang="ru-UA"/>
              <a:t>Page </a:t>
            </a:r>
            <a:fld id="{1B8B8DD0-4A7C-4BB7-A437-3A3358FD4592}" type="slidenum">
              <a:rPr lang="en-GB" altLang="ru-UA" smtClean="0"/>
              <a:pPr>
                <a:defRPr/>
              </a:pPr>
              <a:t>‹№›</a:t>
            </a:fld>
            <a:endParaRPr lang="en-GB" altLang="ru-UA"/>
          </a:p>
        </p:txBody>
      </p:sp>
    </p:spTree>
    <p:extLst>
      <p:ext uri="{BB962C8B-B14F-4D97-AF65-F5344CB8AC3E}">
        <p14:creationId xmlns:p14="http://schemas.microsoft.com/office/powerpoint/2010/main" val="352894314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act 3">
    <p:spTree>
      <p:nvGrpSpPr>
        <p:cNvPr id="1" name=""/>
        <p:cNvGrpSpPr/>
        <p:nvPr/>
      </p:nvGrpSpPr>
      <p:grpSpPr>
        <a:xfrm>
          <a:off x="0" y="0"/>
          <a:ext cx="0" cy="0"/>
          <a:chOff x="0" y="0"/>
          <a:chExt cx="0" cy="0"/>
        </a:xfrm>
      </p:grpSpPr>
      <p:pic>
        <p:nvPicPr>
          <p:cNvPr id="15" name="Grafik 17">
            <a:extLst>
              <a:ext uri="{FF2B5EF4-FFF2-40B4-BE49-F238E27FC236}">
                <a16:creationId xmlns:a16="http://schemas.microsoft.com/office/drawing/2014/main" id="{407DF24F-705E-4659-BAAA-9771B0090016}"/>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hteck 5">
            <a:extLst>
              <a:ext uri="{FF2B5EF4-FFF2-40B4-BE49-F238E27FC236}">
                <a16:creationId xmlns:a16="http://schemas.microsoft.com/office/drawing/2014/main" id="{6AF2153A-DAA5-404C-A139-1D4519DC6D16}"/>
              </a:ext>
            </a:extLst>
          </p:cNvPr>
          <p:cNvSpPr>
            <a:spLocks/>
          </p:cNvSpPr>
          <p:nvPr userDrawn="1"/>
        </p:nvSpPr>
        <p:spPr bwMode="gray">
          <a:xfrm>
            <a:off x="1778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18" name="TextBox 7">
            <a:extLst>
              <a:ext uri="{FF2B5EF4-FFF2-40B4-BE49-F238E27FC236}">
                <a16:creationId xmlns:a16="http://schemas.microsoft.com/office/drawing/2014/main" id="{4BBF0FCC-F3C8-4284-BDD7-D9EDA8449532}"/>
              </a:ext>
            </a:extLst>
          </p:cNvPr>
          <p:cNvSpPr txBox="1">
            <a:spLocks noChangeArrowheads="1"/>
          </p:cNvSpPr>
          <p:nvPr userDrawn="1"/>
        </p:nvSpPr>
        <p:spPr bwMode="gray">
          <a:xfrm>
            <a:off x="1045634" y="5403851"/>
            <a:ext cx="10488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www.giz.de</a:t>
            </a:r>
          </a:p>
        </p:txBody>
      </p:sp>
      <p:pic>
        <p:nvPicPr>
          <p:cNvPr id="22" name="Grafik 42" descr="Ein Bild, das Axt, Werkzeug enthält.&#10;&#10;Mit sehr hoher Zuverlässigkeit generierte Beschreibung">
            <a:extLst>
              <a:ext uri="{FF2B5EF4-FFF2-40B4-BE49-F238E27FC236}">
                <a16:creationId xmlns:a16="http://schemas.microsoft.com/office/drawing/2014/main" id="{096678DB-9515-45F1-8C3E-421C7308C8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3031067" y="5441951"/>
            <a:ext cx="387351"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rafik 43">
            <a:extLst>
              <a:ext uri="{FF2B5EF4-FFF2-40B4-BE49-F238E27FC236}">
                <a16:creationId xmlns:a16="http://schemas.microsoft.com/office/drawing/2014/main" id="{3D39D161-0514-4F7A-8A89-2E68DBCB7D7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6614584" y="5408084"/>
            <a:ext cx="313267" cy="3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ieren 44">
            <a:extLst>
              <a:ext uri="{FF2B5EF4-FFF2-40B4-BE49-F238E27FC236}">
                <a16:creationId xmlns:a16="http://schemas.microsoft.com/office/drawing/2014/main" id="{6373159E-38A1-49E1-A6C5-780BB6D9FDCB}"/>
              </a:ext>
            </a:extLst>
          </p:cNvPr>
          <p:cNvGrpSpPr>
            <a:grpSpLocks/>
          </p:cNvGrpSpPr>
          <p:nvPr userDrawn="1"/>
        </p:nvGrpSpPr>
        <p:grpSpPr bwMode="auto">
          <a:xfrm>
            <a:off x="592667" y="5372101"/>
            <a:ext cx="349251" cy="395817"/>
            <a:chOff x="4933951" y="-41275"/>
            <a:chExt cx="2130425" cy="2411413"/>
          </a:xfrm>
        </p:grpSpPr>
        <p:sp>
          <p:nvSpPr>
            <p:cNvPr id="28" name="Freeform 6">
              <a:extLst>
                <a:ext uri="{FF2B5EF4-FFF2-40B4-BE49-F238E27FC236}">
                  <a16:creationId xmlns:a16="http://schemas.microsoft.com/office/drawing/2014/main" id="{4DB5F2E2-92E7-4FBA-B689-2FE53D97FA6E}"/>
                </a:ext>
              </a:extLst>
            </p:cNvPr>
            <p:cNvSpPr>
              <a:spLocks noEditPoints="1"/>
            </p:cNvSpPr>
            <p:nvPr/>
          </p:nvSpPr>
          <p:spPr bwMode="gray">
            <a:xfrm>
              <a:off x="4946867" y="1428782"/>
              <a:ext cx="2117509" cy="941356"/>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29" name="Freeform 7">
              <a:extLst>
                <a:ext uri="{FF2B5EF4-FFF2-40B4-BE49-F238E27FC236}">
                  <a16:creationId xmlns:a16="http://schemas.microsoft.com/office/drawing/2014/main" id="{0FCC5723-0260-4FEF-BD94-28C03E79FA06}"/>
                </a:ext>
              </a:extLst>
            </p:cNvPr>
            <p:cNvSpPr>
              <a:spLocks noEditPoints="1"/>
            </p:cNvSpPr>
            <p:nvPr/>
          </p:nvSpPr>
          <p:spPr bwMode="gray">
            <a:xfrm>
              <a:off x="4946867" y="-41275"/>
              <a:ext cx="2104594" cy="86398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30" name="Freeform 8">
              <a:extLst>
                <a:ext uri="{FF2B5EF4-FFF2-40B4-BE49-F238E27FC236}">
                  <a16:creationId xmlns:a16="http://schemas.microsoft.com/office/drawing/2014/main" id="{93FC6956-CB5B-4D96-BCAD-87BEF26ABD2E}"/>
                </a:ext>
              </a:extLst>
            </p:cNvPr>
            <p:cNvSpPr>
              <a:spLocks/>
            </p:cNvSpPr>
            <p:nvPr/>
          </p:nvSpPr>
          <p:spPr bwMode="gray">
            <a:xfrm>
              <a:off x="4933951"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31" name="Freeform 9">
              <a:extLst>
                <a:ext uri="{FF2B5EF4-FFF2-40B4-BE49-F238E27FC236}">
                  <a16:creationId xmlns:a16="http://schemas.microsoft.com/office/drawing/2014/main" id="{ED19BE79-A679-422F-ABF8-A8D1BFB8132F}"/>
                </a:ext>
              </a:extLst>
            </p:cNvPr>
            <p:cNvSpPr>
              <a:spLocks/>
            </p:cNvSpPr>
            <p:nvPr/>
          </p:nvSpPr>
          <p:spPr bwMode="gray">
            <a:xfrm>
              <a:off x="6444617"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32" name="Freeform 10">
              <a:extLst>
                <a:ext uri="{FF2B5EF4-FFF2-40B4-BE49-F238E27FC236}">
                  <a16:creationId xmlns:a16="http://schemas.microsoft.com/office/drawing/2014/main" id="{4EE28297-CB59-4CDD-8F68-5F956FB30CBE}"/>
                </a:ext>
              </a:extLst>
            </p:cNvPr>
            <p:cNvSpPr>
              <a:spLocks/>
            </p:cNvSpPr>
            <p:nvPr/>
          </p:nvSpPr>
          <p:spPr bwMode="gray">
            <a:xfrm>
              <a:off x="5695742" y="951662"/>
              <a:ext cx="606843" cy="361067"/>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grpSp>
      <p:sp>
        <p:nvSpPr>
          <p:cNvPr id="33" name="TextBox 7">
            <a:extLst>
              <a:ext uri="{FF2B5EF4-FFF2-40B4-BE49-F238E27FC236}">
                <a16:creationId xmlns:a16="http://schemas.microsoft.com/office/drawing/2014/main" id="{6486D033-96EC-43BE-8FB8-8C0BA938313D}"/>
              </a:ext>
            </a:extLst>
          </p:cNvPr>
          <p:cNvSpPr txBox="1">
            <a:spLocks noChangeArrowheads="1"/>
          </p:cNvSpPr>
          <p:nvPr userDrawn="1"/>
        </p:nvSpPr>
        <p:spPr bwMode="gray">
          <a:xfrm>
            <a:off x="3496734" y="5403851"/>
            <a:ext cx="230563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https://twitter.com/giz_gmbh</a:t>
            </a:r>
          </a:p>
        </p:txBody>
      </p:sp>
      <p:sp>
        <p:nvSpPr>
          <p:cNvPr id="34" name="TextBox 7">
            <a:extLst>
              <a:ext uri="{FF2B5EF4-FFF2-40B4-BE49-F238E27FC236}">
                <a16:creationId xmlns:a16="http://schemas.microsoft.com/office/drawing/2014/main" id="{C71DBDF4-3938-4919-83B7-EEF899E85C9E}"/>
              </a:ext>
            </a:extLst>
          </p:cNvPr>
          <p:cNvSpPr txBox="1">
            <a:spLocks noChangeArrowheads="1"/>
          </p:cNvSpPr>
          <p:nvPr userDrawn="1"/>
        </p:nvSpPr>
        <p:spPr bwMode="gray">
          <a:xfrm>
            <a:off x="7004051" y="5403851"/>
            <a:ext cx="2950038"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https://www.facebook.com/gizprofile/</a:t>
            </a:r>
          </a:p>
        </p:txBody>
      </p:sp>
      <p:sp>
        <p:nvSpPr>
          <p:cNvPr id="16" name="Titel 1"/>
          <p:cNvSpPr>
            <a:spLocks noGrp="1"/>
          </p:cNvSpPr>
          <p:nvPr>
            <p:ph type="title"/>
          </p:nvPr>
        </p:nvSpPr>
        <p:spPr bwMode="gray">
          <a:xfrm>
            <a:off x="599755" y="320283"/>
            <a:ext cx="11414444" cy="720725"/>
          </a:xfrm>
        </p:spPr>
        <p:txBody>
          <a:bodyPr/>
          <a:lstStyle>
            <a:lvl1pPr>
              <a:defRPr/>
            </a:lvl1pPr>
          </a:lstStyle>
          <a:p>
            <a:r>
              <a:rPr lang="ru-RU" dirty="0"/>
              <a:t>Образец заголовка</a:t>
            </a:r>
            <a:endParaRPr lang="en-GB" dirty="0"/>
          </a:p>
        </p:txBody>
      </p:sp>
      <p:sp>
        <p:nvSpPr>
          <p:cNvPr id="19" name="Textplatzhalter 16"/>
          <p:cNvSpPr>
            <a:spLocks noGrp="1"/>
          </p:cNvSpPr>
          <p:nvPr>
            <p:ph type="body" sz="quarter" idx="15"/>
          </p:nvPr>
        </p:nvSpPr>
        <p:spPr bwMode="gray">
          <a:xfrm>
            <a:off x="599756" y="3965951"/>
            <a:ext cx="3477993" cy="720149"/>
          </a:xfrm>
        </p:spPr>
        <p:txBody>
          <a:bodyPr/>
          <a:lstStyle>
            <a:lvl1pPr>
              <a:lnSpc>
                <a:spcPct val="100000"/>
              </a:lnSpc>
              <a:spcBef>
                <a:spcPts val="0"/>
              </a:spcBef>
              <a:defRPr sz="1333"/>
            </a:lvl1pPr>
          </a:lstStyle>
          <a:p>
            <a:pPr lvl="0"/>
            <a:r>
              <a:rPr lang="ru-RU" dirty="0"/>
              <a:t>Образец текста</a:t>
            </a:r>
          </a:p>
          <a:p>
            <a:pPr lvl="1"/>
            <a:r>
              <a:rPr lang="ru-RU" dirty="0"/>
              <a:t>Второй уровень</a:t>
            </a:r>
          </a:p>
          <a:p>
            <a:pPr lvl="2"/>
            <a:r>
              <a:rPr lang="ru-RU" dirty="0"/>
              <a:t>Третий уровень</a:t>
            </a:r>
          </a:p>
        </p:txBody>
      </p:sp>
      <p:sp>
        <p:nvSpPr>
          <p:cNvPr id="20" name="Textplatzhalter 29"/>
          <p:cNvSpPr>
            <a:spLocks noGrp="1"/>
          </p:cNvSpPr>
          <p:nvPr>
            <p:ph type="body" sz="quarter" idx="22"/>
          </p:nvPr>
        </p:nvSpPr>
        <p:spPr bwMode="gray">
          <a:xfrm>
            <a:off x="599756" y="3345197"/>
            <a:ext cx="3477993" cy="235035"/>
          </a:xfrm>
        </p:spPr>
        <p:txBody>
          <a:bodyPr/>
          <a:lstStyle>
            <a:lvl1pPr>
              <a:defRPr sz="1333" b="1"/>
            </a:lvl1pPr>
          </a:lstStyle>
          <a:p>
            <a:pPr lvl="0"/>
            <a:r>
              <a:rPr lang="ru-RU" dirty="0"/>
              <a:t>Образец текста</a:t>
            </a:r>
          </a:p>
        </p:txBody>
      </p:sp>
      <p:sp>
        <p:nvSpPr>
          <p:cNvPr id="21" name="Textplatzhalter 30"/>
          <p:cNvSpPr>
            <a:spLocks noGrp="1"/>
          </p:cNvSpPr>
          <p:nvPr>
            <p:ph type="body" sz="quarter" idx="23"/>
          </p:nvPr>
        </p:nvSpPr>
        <p:spPr bwMode="gray">
          <a:xfrm>
            <a:off x="599756" y="3581825"/>
            <a:ext cx="3477993" cy="235035"/>
          </a:xfrm>
        </p:spPr>
        <p:txBody>
          <a:bodyPr/>
          <a:lstStyle>
            <a:lvl1pPr>
              <a:defRPr sz="1333"/>
            </a:lvl1pPr>
          </a:lstStyle>
          <a:p>
            <a:pPr lvl="0"/>
            <a:r>
              <a:rPr lang="ru-RU" dirty="0"/>
              <a:t>Образец текста</a:t>
            </a:r>
          </a:p>
        </p:txBody>
      </p:sp>
      <p:sp>
        <p:nvSpPr>
          <p:cNvPr id="35" name="Bildplatzhalter 6"/>
          <p:cNvSpPr>
            <a:spLocks noGrp="1"/>
          </p:cNvSpPr>
          <p:nvPr>
            <p:ph type="pic" sz="quarter" idx="17"/>
          </p:nvPr>
        </p:nvSpPr>
        <p:spPr bwMode="gray">
          <a:xfrm>
            <a:off x="599757" y="1569543"/>
            <a:ext cx="1355440" cy="1572237"/>
          </a:xfrm>
          <a:solidFill>
            <a:schemeClr val="bg2"/>
          </a:solidFill>
        </p:spPr>
        <p:txBody>
          <a:bodyPr lIns="36000" tIns="864000" rIns="36000" bIns="36000" rtlCol="0">
            <a:noAutofit/>
          </a:bodyPr>
          <a:lstStyle>
            <a:lvl1pPr algn="ctr">
              <a:defRPr lang="en-GB" sz="800" dirty="0">
                <a:solidFill>
                  <a:schemeClr val="tx2"/>
                </a:solidFill>
              </a:defRPr>
            </a:lvl1pPr>
          </a:lstStyle>
          <a:p>
            <a:pPr lvl="0"/>
            <a:r>
              <a:rPr lang="ru-RU" noProof="0" dirty="0"/>
              <a:t>Вставка рисунка</a:t>
            </a:r>
            <a:endParaRPr lang="en-GB" noProof="0" dirty="0"/>
          </a:p>
        </p:txBody>
      </p:sp>
      <p:sp>
        <p:nvSpPr>
          <p:cNvPr id="23" name="Textplatzhalter 16"/>
          <p:cNvSpPr>
            <a:spLocks noGrp="1"/>
          </p:cNvSpPr>
          <p:nvPr>
            <p:ph type="body" sz="quarter" idx="24"/>
          </p:nvPr>
        </p:nvSpPr>
        <p:spPr bwMode="gray">
          <a:xfrm>
            <a:off x="4464610" y="3965951"/>
            <a:ext cx="3477993" cy="720149"/>
          </a:xfrm>
        </p:spPr>
        <p:txBody>
          <a:bodyPr/>
          <a:lstStyle>
            <a:lvl1pPr>
              <a:lnSpc>
                <a:spcPct val="100000"/>
              </a:lnSpc>
              <a:spcBef>
                <a:spcPts val="0"/>
              </a:spcBef>
              <a:defRPr sz="1333"/>
            </a:lvl1pPr>
          </a:lstStyle>
          <a:p>
            <a:pPr lvl="0"/>
            <a:r>
              <a:rPr lang="ru-RU" dirty="0"/>
              <a:t>Образец текста</a:t>
            </a:r>
          </a:p>
          <a:p>
            <a:pPr lvl="1"/>
            <a:r>
              <a:rPr lang="ru-RU" dirty="0"/>
              <a:t>Второй уровень</a:t>
            </a:r>
          </a:p>
          <a:p>
            <a:pPr lvl="2"/>
            <a:r>
              <a:rPr lang="ru-RU" dirty="0"/>
              <a:t>Третий уровень</a:t>
            </a:r>
          </a:p>
        </p:txBody>
      </p:sp>
      <p:sp>
        <p:nvSpPr>
          <p:cNvPr id="24" name="Textplatzhalter 29"/>
          <p:cNvSpPr>
            <a:spLocks noGrp="1"/>
          </p:cNvSpPr>
          <p:nvPr>
            <p:ph type="body" sz="quarter" idx="25"/>
          </p:nvPr>
        </p:nvSpPr>
        <p:spPr bwMode="gray">
          <a:xfrm>
            <a:off x="4464610" y="3345197"/>
            <a:ext cx="3477993" cy="235035"/>
          </a:xfrm>
        </p:spPr>
        <p:txBody>
          <a:bodyPr/>
          <a:lstStyle>
            <a:lvl1pPr>
              <a:defRPr sz="1333" b="1"/>
            </a:lvl1pPr>
          </a:lstStyle>
          <a:p>
            <a:pPr lvl="0"/>
            <a:r>
              <a:rPr lang="ru-RU" dirty="0"/>
              <a:t>Образец текста</a:t>
            </a:r>
          </a:p>
        </p:txBody>
      </p:sp>
      <p:sp>
        <p:nvSpPr>
          <p:cNvPr id="25" name="Textplatzhalter 30"/>
          <p:cNvSpPr>
            <a:spLocks noGrp="1"/>
          </p:cNvSpPr>
          <p:nvPr>
            <p:ph type="body" sz="quarter" idx="26"/>
          </p:nvPr>
        </p:nvSpPr>
        <p:spPr bwMode="gray">
          <a:xfrm>
            <a:off x="4464610" y="3581825"/>
            <a:ext cx="3477993" cy="235035"/>
          </a:xfrm>
        </p:spPr>
        <p:txBody>
          <a:bodyPr/>
          <a:lstStyle>
            <a:lvl1pPr>
              <a:defRPr sz="1333"/>
            </a:lvl1pPr>
          </a:lstStyle>
          <a:p>
            <a:pPr lvl="0"/>
            <a:r>
              <a:rPr lang="ru-RU" dirty="0"/>
              <a:t>Образец текста</a:t>
            </a:r>
          </a:p>
        </p:txBody>
      </p:sp>
      <p:sp>
        <p:nvSpPr>
          <p:cNvPr id="36" name="Bildplatzhalter 6"/>
          <p:cNvSpPr>
            <a:spLocks noGrp="1"/>
          </p:cNvSpPr>
          <p:nvPr>
            <p:ph type="pic" sz="quarter" idx="27"/>
          </p:nvPr>
        </p:nvSpPr>
        <p:spPr bwMode="gray">
          <a:xfrm>
            <a:off x="4464612" y="1569543"/>
            <a:ext cx="1355440" cy="1572237"/>
          </a:xfrm>
          <a:solidFill>
            <a:schemeClr val="bg2"/>
          </a:solidFill>
        </p:spPr>
        <p:txBody>
          <a:bodyPr lIns="36000" tIns="864000" rIns="36000" bIns="36000" rtlCol="0">
            <a:noAutofit/>
          </a:bodyPr>
          <a:lstStyle>
            <a:lvl1pPr marL="0" marR="0" indent="0" algn="ctr" defTabSz="914377" rtl="0" eaLnBrk="1" fontAlgn="auto" latinLnBrk="0" hangingPunct="1">
              <a:lnSpc>
                <a:spcPct val="90000"/>
              </a:lnSpc>
              <a:spcBef>
                <a:spcPts val="800"/>
              </a:spcBef>
              <a:spcAft>
                <a:spcPts val="0"/>
              </a:spcAft>
              <a:buClrTx/>
              <a:buSzTx/>
              <a:buFont typeface="Arial" panose="020B0604020202020204" pitchFamily="34" charset="0"/>
              <a:buNone/>
              <a:tabLst/>
              <a:defRPr lang="en-GB" sz="800" dirty="0">
                <a:solidFill>
                  <a:schemeClr val="tx2"/>
                </a:solidFill>
              </a:defRPr>
            </a:lvl1pPr>
          </a:lstStyle>
          <a:p>
            <a:pPr lvl="0"/>
            <a:r>
              <a:rPr lang="ru-RU" noProof="0" dirty="0"/>
              <a:t>Вставка рисунка</a:t>
            </a:r>
            <a:endParaRPr lang="en-GB" noProof="0" dirty="0"/>
          </a:p>
        </p:txBody>
      </p:sp>
      <p:sp>
        <p:nvSpPr>
          <p:cNvPr id="37" name="Textplatzhalter 16"/>
          <p:cNvSpPr>
            <a:spLocks noGrp="1"/>
          </p:cNvSpPr>
          <p:nvPr>
            <p:ph type="body" sz="quarter" idx="28"/>
          </p:nvPr>
        </p:nvSpPr>
        <p:spPr bwMode="gray">
          <a:xfrm>
            <a:off x="8329465" y="3965951"/>
            <a:ext cx="3477993" cy="720149"/>
          </a:xfrm>
        </p:spPr>
        <p:txBody>
          <a:bodyPr/>
          <a:lstStyle>
            <a:lvl1pPr>
              <a:lnSpc>
                <a:spcPct val="100000"/>
              </a:lnSpc>
              <a:spcBef>
                <a:spcPts val="0"/>
              </a:spcBef>
              <a:defRPr sz="1333"/>
            </a:lvl1pPr>
          </a:lstStyle>
          <a:p>
            <a:pPr lvl="0"/>
            <a:r>
              <a:rPr lang="ru-RU" dirty="0"/>
              <a:t>Образец текста</a:t>
            </a:r>
          </a:p>
          <a:p>
            <a:pPr lvl="1"/>
            <a:r>
              <a:rPr lang="ru-RU" dirty="0"/>
              <a:t>Второй уровень</a:t>
            </a:r>
          </a:p>
          <a:p>
            <a:pPr lvl="2"/>
            <a:r>
              <a:rPr lang="ru-RU" dirty="0"/>
              <a:t>Третий уровень</a:t>
            </a:r>
          </a:p>
        </p:txBody>
      </p:sp>
      <p:sp>
        <p:nvSpPr>
          <p:cNvPr id="38" name="Textplatzhalter 29"/>
          <p:cNvSpPr>
            <a:spLocks noGrp="1"/>
          </p:cNvSpPr>
          <p:nvPr>
            <p:ph type="body" sz="quarter" idx="29"/>
          </p:nvPr>
        </p:nvSpPr>
        <p:spPr bwMode="gray">
          <a:xfrm>
            <a:off x="8329465" y="3345197"/>
            <a:ext cx="3477993" cy="235035"/>
          </a:xfrm>
        </p:spPr>
        <p:txBody>
          <a:bodyPr/>
          <a:lstStyle>
            <a:lvl1pPr>
              <a:defRPr sz="1333" b="1"/>
            </a:lvl1pPr>
          </a:lstStyle>
          <a:p>
            <a:pPr lvl="0"/>
            <a:r>
              <a:rPr lang="ru-RU" dirty="0"/>
              <a:t>Образец текста</a:t>
            </a:r>
          </a:p>
        </p:txBody>
      </p:sp>
      <p:sp>
        <p:nvSpPr>
          <p:cNvPr id="39" name="Textplatzhalter 30"/>
          <p:cNvSpPr>
            <a:spLocks noGrp="1"/>
          </p:cNvSpPr>
          <p:nvPr>
            <p:ph type="body" sz="quarter" idx="30"/>
          </p:nvPr>
        </p:nvSpPr>
        <p:spPr bwMode="gray">
          <a:xfrm>
            <a:off x="8329465" y="3581825"/>
            <a:ext cx="3477993" cy="235035"/>
          </a:xfrm>
        </p:spPr>
        <p:txBody>
          <a:bodyPr/>
          <a:lstStyle>
            <a:lvl1pPr>
              <a:defRPr sz="1333"/>
            </a:lvl1pPr>
          </a:lstStyle>
          <a:p>
            <a:pPr lvl="0"/>
            <a:r>
              <a:rPr lang="ru-RU" dirty="0"/>
              <a:t>Образец текста</a:t>
            </a:r>
          </a:p>
        </p:txBody>
      </p:sp>
      <p:sp>
        <p:nvSpPr>
          <p:cNvPr id="40" name="Bildplatzhalter 6"/>
          <p:cNvSpPr>
            <a:spLocks noGrp="1"/>
          </p:cNvSpPr>
          <p:nvPr>
            <p:ph type="pic" sz="quarter" idx="31"/>
          </p:nvPr>
        </p:nvSpPr>
        <p:spPr bwMode="gray">
          <a:xfrm>
            <a:off x="8329467" y="1569543"/>
            <a:ext cx="1355440" cy="1572237"/>
          </a:xfrm>
          <a:solidFill>
            <a:schemeClr val="bg2"/>
          </a:solidFill>
        </p:spPr>
        <p:txBody>
          <a:bodyPr lIns="36000" tIns="864000" rIns="36000" bIns="36000" rtlCol="0">
            <a:noAutofit/>
          </a:bodyPr>
          <a:lstStyle>
            <a:lvl1pPr algn="ctr">
              <a:defRPr lang="en-GB" sz="800" dirty="0">
                <a:solidFill>
                  <a:schemeClr val="tx2"/>
                </a:solidFill>
              </a:defRPr>
            </a:lvl1pPr>
          </a:lstStyle>
          <a:p>
            <a:pPr lvl="0"/>
            <a:r>
              <a:rPr lang="ru-RU" noProof="0" dirty="0"/>
              <a:t>Вставка рисунка</a:t>
            </a:r>
            <a:endParaRPr lang="en-GB" noProof="0" dirty="0"/>
          </a:p>
        </p:txBody>
      </p:sp>
      <p:sp>
        <p:nvSpPr>
          <p:cNvPr id="41" name="Datumsplatzhalter 4">
            <a:extLst>
              <a:ext uri="{FF2B5EF4-FFF2-40B4-BE49-F238E27FC236}">
                <a16:creationId xmlns:a16="http://schemas.microsoft.com/office/drawing/2014/main" id="{92C329E0-CD73-4298-B711-C2C4BF04A50F}"/>
              </a:ext>
            </a:extLst>
          </p:cNvPr>
          <p:cNvSpPr>
            <a:spLocks noGrp="1"/>
          </p:cNvSpPr>
          <p:nvPr>
            <p:ph type="dt" sz="half" idx="32"/>
          </p:nvPr>
        </p:nvSpPr>
        <p:spPr/>
        <p:txBody>
          <a:bodyPr/>
          <a:lstStyle>
            <a:lvl1pPr>
              <a:defRPr/>
            </a:lvl1pPr>
          </a:lstStyle>
          <a:p>
            <a:pPr>
              <a:defRPr/>
            </a:pPr>
            <a:r>
              <a:rPr lang="en-GB"/>
              <a:t>22 Jan. 2019</a:t>
            </a:r>
            <a:endParaRPr lang="en-GB" dirty="0"/>
          </a:p>
        </p:txBody>
      </p:sp>
      <p:sp>
        <p:nvSpPr>
          <p:cNvPr id="42" name="Fußzeilenplatzhalter 6">
            <a:extLst>
              <a:ext uri="{FF2B5EF4-FFF2-40B4-BE49-F238E27FC236}">
                <a16:creationId xmlns:a16="http://schemas.microsoft.com/office/drawing/2014/main" id="{C11A775A-E7F4-4E1B-9BC6-B391EDA7BC9C}"/>
              </a:ext>
            </a:extLst>
          </p:cNvPr>
          <p:cNvSpPr>
            <a:spLocks noGrp="1"/>
          </p:cNvSpPr>
          <p:nvPr>
            <p:ph type="ftr" sz="quarter" idx="33"/>
          </p:nvPr>
        </p:nvSpPr>
        <p:spPr/>
        <p:txBody>
          <a:bodyPr/>
          <a:lstStyle>
            <a:lvl1pPr>
              <a:defRPr/>
            </a:lvl1pPr>
          </a:lstStyle>
          <a:p>
            <a:pPr>
              <a:defRPr/>
            </a:pPr>
            <a:r>
              <a:rPr lang="en-GB"/>
              <a:t>Titel of the presentation</a:t>
            </a:r>
          </a:p>
        </p:txBody>
      </p:sp>
      <p:sp>
        <p:nvSpPr>
          <p:cNvPr id="43" name="Foliennummernplatzhalter 7">
            <a:extLst>
              <a:ext uri="{FF2B5EF4-FFF2-40B4-BE49-F238E27FC236}">
                <a16:creationId xmlns:a16="http://schemas.microsoft.com/office/drawing/2014/main" id="{D7952350-E698-44E0-9A61-40F886EBEF73}"/>
              </a:ext>
            </a:extLst>
          </p:cNvPr>
          <p:cNvSpPr>
            <a:spLocks noGrp="1"/>
          </p:cNvSpPr>
          <p:nvPr>
            <p:ph type="sldNum" sz="quarter" idx="34"/>
          </p:nvPr>
        </p:nvSpPr>
        <p:spPr/>
        <p:txBody>
          <a:bodyPr/>
          <a:lstStyle>
            <a:lvl1pPr>
              <a:defRPr/>
            </a:lvl1pPr>
          </a:lstStyle>
          <a:p>
            <a:pPr>
              <a:defRPr/>
            </a:pPr>
            <a:r>
              <a:rPr lang="en-GB" altLang="ru-UA"/>
              <a:t>Page </a:t>
            </a:r>
            <a:fld id="{1796A109-89F2-4F8B-AFCD-9B5D25BAFC25}" type="slidenum">
              <a:rPr lang="en-GB" altLang="ru-UA" smtClean="0"/>
              <a:pPr>
                <a:defRPr/>
              </a:pPr>
              <a:t>‹№›</a:t>
            </a:fld>
            <a:endParaRPr lang="en-GB" altLang="ru-UA"/>
          </a:p>
        </p:txBody>
      </p:sp>
    </p:spTree>
    <p:extLst>
      <p:ext uri="{BB962C8B-B14F-4D97-AF65-F5344CB8AC3E}">
        <p14:creationId xmlns:p14="http://schemas.microsoft.com/office/powerpoint/2010/main" val="422963740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ly headline">
    <p:spTree>
      <p:nvGrpSpPr>
        <p:cNvPr id="1" name=""/>
        <p:cNvGrpSpPr/>
        <p:nvPr/>
      </p:nvGrpSpPr>
      <p:grpSpPr>
        <a:xfrm>
          <a:off x="0" y="0"/>
          <a:ext cx="0" cy="0"/>
          <a:chOff x="0" y="0"/>
          <a:chExt cx="0" cy="0"/>
        </a:xfrm>
      </p:grpSpPr>
      <p:sp>
        <p:nvSpPr>
          <p:cNvPr id="2" name="Titel 1"/>
          <p:cNvSpPr>
            <a:spLocks noGrp="1"/>
          </p:cNvSpPr>
          <p:nvPr>
            <p:ph type="title"/>
          </p:nvPr>
        </p:nvSpPr>
        <p:spPr bwMode="gray">
          <a:xfrm>
            <a:off x="599755" y="320283"/>
            <a:ext cx="11422911" cy="720725"/>
          </a:xfrm>
        </p:spPr>
        <p:txBody>
          <a:bodyPr/>
          <a:lstStyle>
            <a:lvl1pPr>
              <a:defRPr/>
            </a:lvl1pPr>
          </a:lstStyle>
          <a:p>
            <a:r>
              <a:rPr lang="ru-RU" dirty="0"/>
              <a:t>Образец заголовка</a:t>
            </a:r>
            <a:endParaRPr lang="en-GB" dirty="0"/>
          </a:p>
        </p:txBody>
      </p:sp>
      <p:sp>
        <p:nvSpPr>
          <p:cNvPr id="3" name="Fußzeile">
            <a:extLst>
              <a:ext uri="{FF2B5EF4-FFF2-40B4-BE49-F238E27FC236}">
                <a16:creationId xmlns:a16="http://schemas.microsoft.com/office/drawing/2014/main" id="{6DD3C65F-DDC2-4544-B979-CA7DA737E925}"/>
              </a:ext>
            </a:extLst>
          </p:cNvPr>
          <p:cNvSpPr>
            <a:spLocks noGrp="1"/>
          </p:cNvSpPr>
          <p:nvPr>
            <p:ph type="ftr" sz="quarter" idx="10"/>
          </p:nvPr>
        </p:nvSpPr>
        <p:spPr/>
        <p:txBody>
          <a:bodyPr/>
          <a:lstStyle>
            <a:lvl1pPr>
              <a:defRPr/>
            </a:lvl1pPr>
          </a:lstStyle>
          <a:p>
            <a:pPr>
              <a:defRPr/>
            </a:pPr>
            <a:r>
              <a:rPr lang="en-GB"/>
              <a:t>Titel of the presentation</a:t>
            </a:r>
          </a:p>
        </p:txBody>
      </p:sp>
      <p:sp>
        <p:nvSpPr>
          <p:cNvPr id="4" name="Datum">
            <a:extLst>
              <a:ext uri="{FF2B5EF4-FFF2-40B4-BE49-F238E27FC236}">
                <a16:creationId xmlns:a16="http://schemas.microsoft.com/office/drawing/2014/main" id="{B6901FBE-AE58-44C6-8B2F-AD66A7F8396B}"/>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5" name="Foliennummernplatzhalter">
            <a:extLst>
              <a:ext uri="{FF2B5EF4-FFF2-40B4-BE49-F238E27FC236}">
                <a16:creationId xmlns:a16="http://schemas.microsoft.com/office/drawing/2014/main" id="{68C22DB5-E305-4E1B-9DA8-4212A600FF13}"/>
              </a:ext>
            </a:extLst>
          </p:cNvPr>
          <p:cNvSpPr>
            <a:spLocks noGrp="1"/>
          </p:cNvSpPr>
          <p:nvPr>
            <p:ph type="sldNum" sz="quarter" idx="12"/>
          </p:nvPr>
        </p:nvSpPr>
        <p:spPr/>
        <p:txBody>
          <a:bodyPr/>
          <a:lstStyle>
            <a:lvl1pPr>
              <a:defRPr/>
            </a:lvl1pPr>
          </a:lstStyle>
          <a:p>
            <a:pPr>
              <a:defRPr/>
            </a:pPr>
            <a:r>
              <a:rPr lang="en-GB" altLang="ru-UA"/>
              <a:t>Page </a:t>
            </a:r>
            <a:fld id="{29668EB6-BDEA-4184-8E19-F2CFCFDCF49D}" type="slidenum">
              <a:rPr lang="en-GB" altLang="ru-UA" smtClean="0"/>
              <a:pPr>
                <a:defRPr/>
              </a:pPr>
              <a:t>‹№›</a:t>
            </a:fld>
            <a:endParaRPr lang="en-GB" altLang="ru-UA"/>
          </a:p>
        </p:txBody>
      </p:sp>
    </p:spTree>
    <p:extLst>
      <p:ext uri="{BB962C8B-B14F-4D97-AF65-F5344CB8AC3E}">
        <p14:creationId xmlns:p14="http://schemas.microsoft.com/office/powerpoint/2010/main" val="232440101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nly headline, alternative">
    <p:spTree>
      <p:nvGrpSpPr>
        <p:cNvPr id="1" name=""/>
        <p:cNvGrpSpPr/>
        <p:nvPr/>
      </p:nvGrpSpPr>
      <p:grpSpPr>
        <a:xfrm>
          <a:off x="0" y="0"/>
          <a:ext cx="0" cy="0"/>
          <a:chOff x="0" y="0"/>
          <a:chExt cx="0" cy="0"/>
        </a:xfrm>
      </p:grpSpPr>
      <p:grpSp>
        <p:nvGrpSpPr>
          <p:cNvPr id="3" name="Key Visual">
            <a:extLst>
              <a:ext uri="{FF2B5EF4-FFF2-40B4-BE49-F238E27FC236}">
                <a16:creationId xmlns:a16="http://schemas.microsoft.com/office/drawing/2014/main" id="{1EDBD090-7B77-4592-86B6-AB9EDCEE2FA9}"/>
              </a:ext>
            </a:extLst>
          </p:cNvPr>
          <p:cNvGrpSpPr>
            <a:grpSpLocks/>
          </p:cNvGrpSpPr>
          <p:nvPr userDrawn="1"/>
        </p:nvGrpSpPr>
        <p:grpSpPr bwMode="auto">
          <a:xfrm flipV="1">
            <a:off x="165101" y="5310718"/>
            <a:ext cx="3094567" cy="823383"/>
            <a:chOff x="4846637" y="119557"/>
            <a:chExt cx="3783013" cy="1005693"/>
          </a:xfrm>
        </p:grpSpPr>
        <p:sp>
          <p:nvSpPr>
            <p:cNvPr id="4" name="Freihandform: Form 6">
              <a:extLst>
                <a:ext uri="{FF2B5EF4-FFF2-40B4-BE49-F238E27FC236}">
                  <a16:creationId xmlns:a16="http://schemas.microsoft.com/office/drawing/2014/main" id="{817B9640-7A6F-4E3C-9502-F0BBC1BC86A9}"/>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Freihandform: Form 7">
              <a:extLst>
                <a:ext uri="{FF2B5EF4-FFF2-40B4-BE49-F238E27FC236}">
                  <a16:creationId xmlns:a16="http://schemas.microsoft.com/office/drawing/2014/main" id="{1FB5BBCB-98D5-45E1-A025-BAA2B26A1BCE}"/>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 name="Freihandform: Form 8">
              <a:extLst>
                <a:ext uri="{FF2B5EF4-FFF2-40B4-BE49-F238E27FC236}">
                  <a16:creationId xmlns:a16="http://schemas.microsoft.com/office/drawing/2014/main" id="{31D05BED-3412-4821-9E12-1CA3D6FE367F}"/>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9">
              <a:extLst>
                <a:ext uri="{FF2B5EF4-FFF2-40B4-BE49-F238E27FC236}">
                  <a16:creationId xmlns:a16="http://schemas.microsoft.com/office/drawing/2014/main" id="{7FCC95F6-D190-4E97-B6E1-19FB0E476906}"/>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10">
              <a:extLst>
                <a:ext uri="{FF2B5EF4-FFF2-40B4-BE49-F238E27FC236}">
                  <a16:creationId xmlns:a16="http://schemas.microsoft.com/office/drawing/2014/main" id="{DE5B7171-6014-4E19-BC09-E757B6689231}"/>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9" name="Datumsplatzhalter 11">
            <a:extLst>
              <a:ext uri="{FF2B5EF4-FFF2-40B4-BE49-F238E27FC236}">
                <a16:creationId xmlns:a16="http://schemas.microsoft.com/office/drawing/2014/main" id="{2317CE78-FECF-4CD8-B656-EC582443273A}"/>
              </a:ext>
            </a:extLst>
          </p:cNvPr>
          <p:cNvSpPr>
            <a:spLocks noGrp="1"/>
          </p:cNvSpPr>
          <p:nvPr>
            <p:ph type="dt" sz="half" idx="10"/>
          </p:nvPr>
        </p:nvSpPr>
        <p:spPr/>
        <p:txBody>
          <a:bodyPr/>
          <a:lstStyle>
            <a:lvl1pPr>
              <a:defRPr/>
            </a:lvl1pPr>
          </a:lstStyle>
          <a:p>
            <a:pPr>
              <a:defRPr/>
            </a:pPr>
            <a:r>
              <a:rPr lang="en-GB"/>
              <a:t>22 Jan. 2019</a:t>
            </a:r>
            <a:endParaRPr lang="en-GB" dirty="0"/>
          </a:p>
        </p:txBody>
      </p:sp>
      <p:sp>
        <p:nvSpPr>
          <p:cNvPr id="10" name="Fußzeilenplatzhalter 12">
            <a:extLst>
              <a:ext uri="{FF2B5EF4-FFF2-40B4-BE49-F238E27FC236}">
                <a16:creationId xmlns:a16="http://schemas.microsoft.com/office/drawing/2014/main" id="{2D85F0FB-5A5F-44D8-9B65-FA469C01A938}"/>
              </a:ext>
            </a:extLst>
          </p:cNvPr>
          <p:cNvSpPr>
            <a:spLocks noGrp="1"/>
          </p:cNvSpPr>
          <p:nvPr>
            <p:ph type="ftr" sz="quarter" idx="11"/>
          </p:nvPr>
        </p:nvSpPr>
        <p:spPr/>
        <p:txBody>
          <a:bodyPr/>
          <a:lstStyle>
            <a:lvl1pPr>
              <a:defRPr/>
            </a:lvl1pPr>
          </a:lstStyle>
          <a:p>
            <a:pPr>
              <a:defRPr/>
            </a:pPr>
            <a:r>
              <a:rPr lang="en-GB"/>
              <a:t>Titel of the presentation</a:t>
            </a:r>
          </a:p>
        </p:txBody>
      </p:sp>
      <p:sp>
        <p:nvSpPr>
          <p:cNvPr id="11" name="Foliennummernplatzhalter 13">
            <a:extLst>
              <a:ext uri="{FF2B5EF4-FFF2-40B4-BE49-F238E27FC236}">
                <a16:creationId xmlns:a16="http://schemas.microsoft.com/office/drawing/2014/main" id="{8E7FA95B-1462-4E69-B79E-7F6AA167952C}"/>
              </a:ext>
            </a:extLst>
          </p:cNvPr>
          <p:cNvSpPr>
            <a:spLocks noGrp="1"/>
          </p:cNvSpPr>
          <p:nvPr>
            <p:ph type="sldNum" sz="quarter" idx="12"/>
          </p:nvPr>
        </p:nvSpPr>
        <p:spPr/>
        <p:txBody>
          <a:bodyPr/>
          <a:lstStyle>
            <a:lvl1pPr>
              <a:defRPr/>
            </a:lvl1pPr>
          </a:lstStyle>
          <a:p>
            <a:pPr>
              <a:defRPr/>
            </a:pPr>
            <a:r>
              <a:rPr lang="en-GB" altLang="ru-UA"/>
              <a:t>Page </a:t>
            </a:r>
            <a:fld id="{C7034854-F547-438F-9B33-96442E4ED511}" type="slidenum">
              <a:rPr lang="en-GB" altLang="ru-UA" smtClean="0"/>
              <a:pPr>
                <a:defRPr/>
              </a:pPr>
              <a:t>‹№›</a:t>
            </a:fld>
            <a:endParaRPr lang="en-GB" altLang="ru-UA"/>
          </a:p>
        </p:txBody>
      </p:sp>
    </p:spTree>
    <p:extLst>
      <p:ext uri="{BB962C8B-B14F-4D97-AF65-F5344CB8AC3E}">
        <p14:creationId xmlns:p14="http://schemas.microsoft.com/office/powerpoint/2010/main" val="17818436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ublication details">
    <p:spTree>
      <p:nvGrpSpPr>
        <p:cNvPr id="1" name=""/>
        <p:cNvGrpSpPr/>
        <p:nvPr/>
      </p:nvGrpSpPr>
      <p:grpSpPr>
        <a:xfrm>
          <a:off x="0" y="0"/>
          <a:ext cx="0" cy="0"/>
          <a:chOff x="0" y="0"/>
          <a:chExt cx="0" cy="0"/>
        </a:xfrm>
      </p:grpSpPr>
      <p:sp>
        <p:nvSpPr>
          <p:cNvPr id="6" name="Rechteck 9">
            <a:extLst>
              <a:ext uri="{FF2B5EF4-FFF2-40B4-BE49-F238E27FC236}">
                <a16:creationId xmlns:a16="http://schemas.microsoft.com/office/drawing/2014/main" id="{FEA7FD33-1A63-49C8-954B-B0DF7B32EAE6}"/>
              </a:ext>
            </a:extLst>
          </p:cNvPr>
          <p:cNvSpPr>
            <a:spLocks noChangeArrowheads="1"/>
          </p:cNvSpPr>
          <p:nvPr userDrawn="1"/>
        </p:nvSpPr>
        <p:spPr bwMode="gray">
          <a:xfrm>
            <a:off x="601133" y="1475318"/>
            <a:ext cx="4286251" cy="2018886"/>
          </a:xfrm>
          <a:prstGeom prst="rect">
            <a:avLst/>
          </a:prstGeom>
          <a:noFill/>
          <a:ln>
            <a:noFill/>
          </a:ln>
        </p:spPr>
        <p:txBody>
          <a:bodyPr lIns="0" tIns="0">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defRPr/>
            </a:pPr>
            <a:r>
              <a:rPr lang="uk-UA" altLang="uk-UA" sz="1067">
                <a:solidFill>
                  <a:srgbClr val="000000"/>
                </a:solidFill>
              </a:rPr>
              <a:t>Як федеральна установа </a:t>
            </a:r>
            <a:r>
              <a:rPr lang="en-GB" altLang="uk-UA" sz="1067">
                <a:solidFill>
                  <a:srgbClr val="000000"/>
                </a:solidFill>
              </a:rPr>
              <a:t>GIZ </a:t>
            </a:r>
            <a:r>
              <a:rPr lang="uk-UA" altLang="uk-UA" sz="1067">
                <a:solidFill>
                  <a:srgbClr val="000000"/>
                </a:solidFill>
              </a:rPr>
              <a:t>підтримує Уряд Німеччини у досягненні визначених ним цілей у сфері міжнародного співробітництва задля сталого розвитку</a:t>
            </a:r>
            <a:r>
              <a:rPr lang="en-US" altLang="uk-UA" sz="1067">
                <a:solidFill>
                  <a:srgbClr val="000000"/>
                </a:solidFill>
              </a:rPr>
              <a:t>.</a:t>
            </a:r>
          </a:p>
          <a:p>
            <a:pPr defTabSz="1219170" eaLnBrk="1" hangingPunct="1">
              <a:defRPr/>
            </a:pPr>
            <a:br>
              <a:rPr lang="en-US" altLang="uk-UA" sz="1067">
                <a:solidFill>
                  <a:srgbClr val="000000"/>
                </a:solidFill>
              </a:rPr>
            </a:br>
            <a:r>
              <a:rPr lang="uk-UA" altLang="uk-UA" sz="1067" b="1">
                <a:solidFill>
                  <a:srgbClr val="000000"/>
                </a:solidFill>
              </a:rPr>
              <a:t>Видавець</a:t>
            </a:r>
            <a:r>
              <a:rPr lang="de-DE" altLang="uk-UA" sz="1067" b="1">
                <a:solidFill>
                  <a:srgbClr val="000000"/>
                </a:solidFill>
              </a:rPr>
              <a:t>:</a:t>
            </a:r>
          </a:p>
          <a:p>
            <a:pPr defTabSz="1219170" eaLnBrk="1" hangingPunct="1">
              <a:defRPr/>
            </a:pPr>
            <a:r>
              <a:rPr lang="de-DE" altLang="uk-UA" sz="1067">
                <a:solidFill>
                  <a:srgbClr val="000000"/>
                </a:solidFill>
              </a:rPr>
              <a:t>Deutsche Gesellschaft für</a:t>
            </a:r>
          </a:p>
          <a:p>
            <a:pPr defTabSz="1219170" eaLnBrk="1" hangingPunct="1">
              <a:lnSpc>
                <a:spcPts val="1067"/>
              </a:lnSpc>
              <a:defRPr/>
            </a:pPr>
            <a:r>
              <a:rPr lang="de-DE" altLang="uk-UA" sz="1067">
                <a:solidFill>
                  <a:srgbClr val="000000"/>
                </a:solidFill>
              </a:rPr>
              <a:t>Internationale Zusammenarbeit (GIZ) GmbH</a:t>
            </a:r>
            <a:br>
              <a:rPr lang="de-DE" altLang="uk-UA" sz="1067">
                <a:solidFill>
                  <a:srgbClr val="000000"/>
                </a:solidFill>
              </a:rPr>
            </a:br>
            <a:endParaRPr lang="uk-UA" altLang="uk-UA" sz="1067">
              <a:solidFill>
                <a:srgbClr val="000000"/>
              </a:solidFill>
            </a:endParaRPr>
          </a:p>
          <a:p>
            <a:pPr defTabSz="1219170" eaLnBrk="1" hangingPunct="1">
              <a:lnSpc>
                <a:spcPts val="1067"/>
              </a:lnSpc>
              <a:defRPr/>
            </a:pPr>
            <a:r>
              <a:rPr lang="uk-UA" altLang="uk-UA" sz="1067">
                <a:solidFill>
                  <a:srgbClr val="000000"/>
                </a:solidFill>
              </a:rPr>
              <a:t>Головні офіси:</a:t>
            </a:r>
          </a:p>
          <a:p>
            <a:pPr defTabSz="1219170" eaLnBrk="1" hangingPunct="1">
              <a:lnSpc>
                <a:spcPts val="1067"/>
              </a:lnSpc>
              <a:defRPr/>
            </a:pPr>
            <a:r>
              <a:rPr lang="uk-UA" altLang="uk-UA" sz="1067">
                <a:solidFill>
                  <a:srgbClr val="000000"/>
                </a:solidFill>
              </a:rPr>
              <a:t>м. Бонн та м. Ешборн, Німеччина</a:t>
            </a:r>
          </a:p>
          <a:p>
            <a:pPr defTabSz="1219170" eaLnBrk="1" hangingPunct="1">
              <a:lnSpc>
                <a:spcPts val="1067"/>
              </a:lnSpc>
              <a:defRPr/>
            </a:pPr>
            <a:br>
              <a:rPr lang="de-DE" altLang="uk-UA" sz="1067">
                <a:solidFill>
                  <a:srgbClr val="000000"/>
                </a:solidFill>
              </a:rPr>
            </a:br>
            <a:r>
              <a:rPr lang="uk-UA" altLang="uk-UA" sz="1067">
                <a:solidFill>
                  <a:srgbClr val="000000"/>
                </a:solidFill>
              </a:rPr>
              <a:t>Проект «Енергоефективність у громадах ІІ»</a:t>
            </a:r>
          </a:p>
          <a:p>
            <a:pPr defTabSz="1219170" eaLnBrk="1" hangingPunct="1">
              <a:lnSpc>
                <a:spcPts val="1067"/>
              </a:lnSpc>
              <a:defRPr/>
            </a:pPr>
            <a:endParaRPr lang="uk-UA" altLang="uk-UA" sz="1067">
              <a:solidFill>
                <a:srgbClr val="000000"/>
              </a:solidFill>
            </a:endParaRPr>
          </a:p>
        </p:txBody>
      </p:sp>
      <p:sp>
        <p:nvSpPr>
          <p:cNvPr id="15" name="Textplatzhalter 14"/>
          <p:cNvSpPr>
            <a:spLocks noGrp="1"/>
          </p:cNvSpPr>
          <p:nvPr>
            <p:ph type="body" sz="quarter" idx="17"/>
          </p:nvPr>
        </p:nvSpPr>
        <p:spPr bwMode="gray">
          <a:xfrm>
            <a:off x="599757" y="431341"/>
            <a:ext cx="5765996" cy="143565"/>
          </a:xfrm>
        </p:spPr>
        <p:txBody>
          <a:bodyPr>
            <a:spAutoFit/>
          </a:bodyPr>
          <a:lstStyle>
            <a:lvl1pPr marL="0" marR="0" indent="0" algn="l" defTabSz="914377" rtl="0" eaLnBrk="1" fontAlgn="auto" latinLnBrk="0" hangingPunct="1">
              <a:lnSpc>
                <a:spcPct val="100000"/>
              </a:lnSpc>
              <a:spcBef>
                <a:spcPts val="0"/>
              </a:spcBef>
              <a:spcAft>
                <a:spcPts val="0"/>
              </a:spcAft>
              <a:buClrTx/>
              <a:buSzTx/>
              <a:buFontTx/>
              <a:buNone/>
              <a:tabLst/>
              <a:defRPr sz="933" b="1">
                <a:solidFill>
                  <a:schemeClr val="accent1"/>
                </a:solidFill>
              </a:defRPr>
            </a:lvl1pPr>
          </a:lstStyle>
          <a:p>
            <a:pPr lvl="0"/>
            <a:r>
              <a:rPr lang="ru-RU" noProof="0" dirty="0"/>
              <a:t>Образец текста</a:t>
            </a:r>
          </a:p>
        </p:txBody>
      </p:sp>
      <p:sp>
        <p:nvSpPr>
          <p:cNvPr id="7" name="Textplatzhalter 6"/>
          <p:cNvSpPr>
            <a:spLocks noGrp="1"/>
          </p:cNvSpPr>
          <p:nvPr>
            <p:ph type="body" sz="quarter" idx="14"/>
          </p:nvPr>
        </p:nvSpPr>
        <p:spPr bwMode="gray">
          <a:xfrm>
            <a:off x="600660" y="3397146"/>
            <a:ext cx="4619229"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ru-RU" dirty="0"/>
              <a:t>Образец текста</a:t>
            </a:r>
          </a:p>
        </p:txBody>
      </p:sp>
      <p:sp>
        <p:nvSpPr>
          <p:cNvPr id="13" name="Textplatzhalter 6"/>
          <p:cNvSpPr>
            <a:spLocks noGrp="1"/>
          </p:cNvSpPr>
          <p:nvPr>
            <p:ph type="body" sz="quarter" idx="15"/>
          </p:nvPr>
        </p:nvSpPr>
        <p:spPr bwMode="gray">
          <a:xfrm>
            <a:off x="5848718" y="1475895"/>
            <a:ext cx="4570903"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ru-RU"/>
              <a:t>Образец текста</a:t>
            </a:r>
          </a:p>
        </p:txBody>
      </p:sp>
      <p:sp>
        <p:nvSpPr>
          <p:cNvPr id="3" name="Textplatzhalter 2"/>
          <p:cNvSpPr>
            <a:spLocks noGrp="1"/>
          </p:cNvSpPr>
          <p:nvPr>
            <p:ph type="body" sz="quarter" idx="21"/>
          </p:nvPr>
        </p:nvSpPr>
        <p:spPr>
          <a:xfrm>
            <a:off x="5848351" y="4276011"/>
            <a:ext cx="1075837" cy="147733"/>
          </a:xfrm>
        </p:spPr>
        <p:txBody>
          <a:bodyPr wrap="none">
            <a:spAutoFit/>
          </a:bodyPr>
          <a:lstStyle>
            <a:lvl1pPr>
              <a:defRPr lang="de-DE" sz="1067" smtClean="0">
                <a:solidFill>
                  <a:prstClr val="black"/>
                </a:solidFill>
              </a:defRPr>
            </a:lvl1pPr>
            <a:lvl2pPr>
              <a:defRPr lang="de-DE" sz="1800" smtClean="0"/>
            </a:lvl2pPr>
            <a:lvl3pPr>
              <a:defRPr lang="de-DE" sz="1800" smtClean="0"/>
            </a:lvl3pPr>
            <a:lvl4pPr>
              <a:defRPr lang="de-DE" smtClean="0"/>
            </a:lvl4pPr>
            <a:lvl5pPr>
              <a:defRPr lang="fr-FR"/>
            </a:lvl5pPr>
          </a:lstStyle>
          <a:p>
            <a:pPr lvl="0"/>
            <a:r>
              <a:rPr lang="ru-RU" dirty="0"/>
              <a:t>Образец текста</a:t>
            </a:r>
          </a:p>
        </p:txBody>
      </p:sp>
      <p:sp>
        <p:nvSpPr>
          <p:cNvPr id="8" name="Datumsplatzhalter 4">
            <a:extLst>
              <a:ext uri="{FF2B5EF4-FFF2-40B4-BE49-F238E27FC236}">
                <a16:creationId xmlns:a16="http://schemas.microsoft.com/office/drawing/2014/main" id="{24622640-4B87-4ED3-A09F-F5EB5672ED9D}"/>
              </a:ext>
            </a:extLst>
          </p:cNvPr>
          <p:cNvSpPr>
            <a:spLocks noGrp="1"/>
          </p:cNvSpPr>
          <p:nvPr>
            <p:ph type="dt" sz="half" idx="22"/>
          </p:nvPr>
        </p:nvSpPr>
        <p:spPr/>
        <p:txBody>
          <a:bodyPr/>
          <a:lstStyle>
            <a:lvl1pPr>
              <a:defRPr/>
            </a:lvl1pPr>
          </a:lstStyle>
          <a:p>
            <a:pPr>
              <a:defRPr/>
            </a:pPr>
            <a:r>
              <a:rPr lang="en-GB"/>
              <a:t>22 Jan. 2019</a:t>
            </a:r>
            <a:endParaRPr lang="en-GB" dirty="0"/>
          </a:p>
        </p:txBody>
      </p:sp>
      <p:sp>
        <p:nvSpPr>
          <p:cNvPr id="9" name="Fußzeilenplatzhalter 5">
            <a:extLst>
              <a:ext uri="{FF2B5EF4-FFF2-40B4-BE49-F238E27FC236}">
                <a16:creationId xmlns:a16="http://schemas.microsoft.com/office/drawing/2014/main" id="{ECB4E68E-636D-44AD-8FEF-6594BDB6CF68}"/>
              </a:ext>
            </a:extLst>
          </p:cNvPr>
          <p:cNvSpPr>
            <a:spLocks noGrp="1"/>
          </p:cNvSpPr>
          <p:nvPr>
            <p:ph type="ftr" sz="quarter" idx="23"/>
          </p:nvPr>
        </p:nvSpPr>
        <p:spPr/>
        <p:txBody>
          <a:bodyPr/>
          <a:lstStyle>
            <a:lvl1pPr>
              <a:defRPr/>
            </a:lvl1pPr>
          </a:lstStyle>
          <a:p>
            <a:pPr>
              <a:defRPr/>
            </a:pPr>
            <a:r>
              <a:rPr lang="en-GB"/>
              <a:t>Titel of the presentation</a:t>
            </a:r>
          </a:p>
        </p:txBody>
      </p:sp>
      <p:sp>
        <p:nvSpPr>
          <p:cNvPr id="10" name="Foliennummernplatzhalter 7">
            <a:extLst>
              <a:ext uri="{FF2B5EF4-FFF2-40B4-BE49-F238E27FC236}">
                <a16:creationId xmlns:a16="http://schemas.microsoft.com/office/drawing/2014/main" id="{9EC43FE2-7E0A-4E47-B943-7864BC34FA45}"/>
              </a:ext>
            </a:extLst>
          </p:cNvPr>
          <p:cNvSpPr>
            <a:spLocks noGrp="1"/>
          </p:cNvSpPr>
          <p:nvPr>
            <p:ph type="sldNum" sz="quarter" idx="24"/>
          </p:nvPr>
        </p:nvSpPr>
        <p:spPr/>
        <p:txBody>
          <a:bodyPr/>
          <a:lstStyle>
            <a:lvl1pPr>
              <a:defRPr/>
            </a:lvl1pPr>
          </a:lstStyle>
          <a:p>
            <a:pPr>
              <a:defRPr/>
            </a:pPr>
            <a:r>
              <a:rPr lang="en-GB" altLang="ru-UA"/>
              <a:t>Page </a:t>
            </a:r>
            <a:fld id="{D1370994-688C-443E-8B53-D091E87B2156}" type="slidenum">
              <a:rPr lang="en-GB" altLang="ru-UA" smtClean="0"/>
              <a:pPr>
                <a:defRPr/>
              </a:pPr>
              <a:t>‹№›</a:t>
            </a:fld>
            <a:endParaRPr lang="en-GB" altLang="ru-UA"/>
          </a:p>
        </p:txBody>
      </p:sp>
    </p:spTree>
    <p:extLst>
      <p:ext uri="{BB962C8B-B14F-4D97-AF65-F5344CB8AC3E}">
        <p14:creationId xmlns:p14="http://schemas.microsoft.com/office/powerpoint/2010/main" val="283580618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credits and sources">
    <p:spTree>
      <p:nvGrpSpPr>
        <p:cNvPr id="1" name=""/>
        <p:cNvGrpSpPr/>
        <p:nvPr/>
      </p:nvGrpSpPr>
      <p:grpSpPr>
        <a:xfrm>
          <a:off x="0" y="0"/>
          <a:ext cx="0" cy="0"/>
          <a:chOff x="0" y="0"/>
          <a:chExt cx="0" cy="0"/>
        </a:xfrm>
      </p:grpSpPr>
      <p:sp>
        <p:nvSpPr>
          <p:cNvPr id="3" name="Rechteck 10">
            <a:extLst>
              <a:ext uri="{FF2B5EF4-FFF2-40B4-BE49-F238E27FC236}">
                <a16:creationId xmlns:a16="http://schemas.microsoft.com/office/drawing/2014/main" id="{254691C4-944A-425D-89D4-947B3C386749}"/>
              </a:ext>
            </a:extLst>
          </p:cNvPr>
          <p:cNvSpPr/>
          <p:nvPr userDrawn="1"/>
        </p:nvSpPr>
        <p:spPr bwMode="gray">
          <a:xfrm>
            <a:off x="1037167" y="6536267"/>
            <a:ext cx="1445684" cy="213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dirty="0" err="1"/>
          </a:p>
        </p:txBody>
      </p:sp>
      <p:sp>
        <p:nvSpPr>
          <p:cNvPr id="4" name="Titel 4">
            <a:extLst>
              <a:ext uri="{FF2B5EF4-FFF2-40B4-BE49-F238E27FC236}">
                <a16:creationId xmlns:a16="http://schemas.microsoft.com/office/drawing/2014/main" id="{DA5573BD-8016-4EBE-8DBD-56E6E97C724C}"/>
              </a:ext>
            </a:extLst>
          </p:cNvPr>
          <p:cNvSpPr txBox="1">
            <a:spLocks/>
          </p:cNvSpPr>
          <p:nvPr userDrawn="1"/>
        </p:nvSpPr>
        <p:spPr bwMode="gray">
          <a:xfrm>
            <a:off x="599018" y="319618"/>
            <a:ext cx="9021233" cy="721783"/>
          </a:xfrm>
          <a:prstGeom prst="rect">
            <a:avLst/>
          </a:prstGeom>
        </p:spPr>
        <p:txBody>
          <a:bodyPr lIns="0" tIns="0" rIns="96000" bIns="0" anchor="b"/>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pPr fontAlgn="auto">
              <a:spcAft>
                <a:spcPts val="0"/>
              </a:spcAft>
              <a:defRPr/>
            </a:pPr>
            <a:r>
              <a:rPr lang="en-GB" sz="2400" dirty="0"/>
              <a:t>Photo credits/sources</a:t>
            </a:r>
          </a:p>
        </p:txBody>
      </p:sp>
      <p:sp>
        <p:nvSpPr>
          <p:cNvPr id="7" name="Textplatzhalter 6"/>
          <p:cNvSpPr>
            <a:spLocks noGrp="1"/>
          </p:cNvSpPr>
          <p:nvPr>
            <p:ph type="body" sz="quarter" idx="14"/>
          </p:nvPr>
        </p:nvSpPr>
        <p:spPr bwMode="gray">
          <a:xfrm>
            <a:off x="600660" y="1475895"/>
            <a:ext cx="9563579" cy="4626708"/>
          </a:xfrm>
        </p:spPr>
        <p:txBody>
          <a:bodyPr numCol="2"/>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ru-RU"/>
              <a:t>Образец текста</a:t>
            </a:r>
          </a:p>
          <a:p>
            <a:pPr lvl="1"/>
            <a:r>
              <a:rPr lang="ru-RU"/>
              <a:t>Второй уровень</a:t>
            </a:r>
          </a:p>
        </p:txBody>
      </p:sp>
    </p:spTree>
    <p:extLst>
      <p:ext uri="{BB962C8B-B14F-4D97-AF65-F5344CB8AC3E}">
        <p14:creationId xmlns:p14="http://schemas.microsoft.com/office/powerpoint/2010/main" val="184819702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30F0A150-5332-4158-8E95-A20AC92D150D}"/>
              </a:ext>
            </a:extLst>
          </p:cNvPr>
          <p:cNvSpPr>
            <a:spLocks noGrp="1"/>
          </p:cNvSpPr>
          <p:nvPr>
            <p:ph type="dt" sz="half" idx="10"/>
          </p:nvPr>
        </p:nvSpPr>
        <p:spPr/>
        <p:txBody>
          <a:bodyPr/>
          <a:lstStyle>
            <a:lvl1pPr>
              <a:defRPr/>
            </a:lvl1pPr>
          </a:lstStyle>
          <a:p>
            <a:pPr>
              <a:defRPr/>
            </a:pPr>
            <a:fld id="{FFAAF1E6-0846-463D-A268-5475FC5E1745}" type="datetimeFigureOut">
              <a:rPr lang="ru-RU"/>
              <a:pPr>
                <a:defRPr/>
              </a:pPr>
              <a:t>14.06.2023</a:t>
            </a:fld>
            <a:endParaRPr lang="ru-RU"/>
          </a:p>
        </p:txBody>
      </p:sp>
      <p:sp>
        <p:nvSpPr>
          <p:cNvPr id="8" name="Нижний колонтитул 4">
            <a:extLst>
              <a:ext uri="{FF2B5EF4-FFF2-40B4-BE49-F238E27FC236}">
                <a16:creationId xmlns:a16="http://schemas.microsoft.com/office/drawing/2014/main" id="{BD6F7B90-A655-4233-9370-2B7A8341286C}"/>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14B8B3C3-A794-4386-85FB-5EFF09C89CDB}"/>
              </a:ext>
            </a:extLst>
          </p:cNvPr>
          <p:cNvSpPr>
            <a:spLocks noGrp="1"/>
          </p:cNvSpPr>
          <p:nvPr>
            <p:ph type="sldNum" sz="quarter" idx="12"/>
          </p:nvPr>
        </p:nvSpPr>
        <p:spPr/>
        <p:txBody>
          <a:bodyPr/>
          <a:lstStyle>
            <a:lvl1pPr>
              <a:defRPr/>
            </a:lvl1pPr>
          </a:lstStyle>
          <a:p>
            <a:pPr>
              <a:defRPr/>
            </a:pPr>
            <a:fld id="{D180D4EA-A59D-4D50-8A59-A6720A80B3DA}" type="slidenum">
              <a:rPr lang="ru-RU" altLang="ru-RU"/>
              <a:pPr>
                <a:defRPr/>
              </a:pPr>
              <a:t>‹№›</a:t>
            </a:fld>
            <a:endParaRPr lang="ru-RU" altLang="ru-RU"/>
          </a:p>
        </p:txBody>
      </p:sp>
    </p:spTree>
    <p:extLst>
      <p:ext uri="{BB962C8B-B14F-4D97-AF65-F5344CB8AC3E}">
        <p14:creationId xmlns:p14="http://schemas.microsoft.com/office/powerpoint/2010/main" val="27061145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Grafik 16" descr="Ein Bild, das Kette enthält.&#10;&#10;Automatisch generierte Beschreibung">
            <a:extLst>
              <a:ext uri="{FF2B5EF4-FFF2-40B4-BE49-F238E27FC236}">
                <a16:creationId xmlns:a16="http://schemas.microsoft.com/office/drawing/2014/main" id="{360A2728-8B8E-4F22-879D-5775A4C2B3FB}"/>
              </a:ext>
            </a:extLst>
          </p:cNvPr>
          <p:cNvPicPr>
            <a:picLocks/>
          </p:cNvPicPr>
          <p:nvPr userDrawn="1"/>
        </p:nvPicPr>
        <p:blipFill>
          <a:blip r:embed="rId2">
            <a:extLst>
              <a:ext uri="{28A0092B-C50C-407E-A947-70E740481C1C}">
                <a14:useLocalDpi xmlns:a14="http://schemas.microsoft.com/office/drawing/2010/main" val="0"/>
              </a:ext>
            </a:extLst>
          </a:blip>
          <a:srcRect t="233" b="15579"/>
          <a:stretch>
            <a:fillRect/>
          </a:stretch>
        </p:blipFill>
        <p:spPr bwMode="gray">
          <a:xfrm>
            <a:off x="165101" y="165100"/>
            <a:ext cx="11857567" cy="544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11" descr="Ein Bild, das Säge enthält.&#10;&#10;Automatisch generierte Beschreibung">
            <a:extLst>
              <a:ext uri="{FF2B5EF4-FFF2-40B4-BE49-F238E27FC236}">
                <a16:creationId xmlns:a16="http://schemas.microsoft.com/office/drawing/2014/main" id="{933EBC09-32C3-462A-B6A6-749653A428E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0867" y="821267"/>
            <a:ext cx="11861800" cy="521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Bar">
            <a:extLst>
              <a:ext uri="{FF2B5EF4-FFF2-40B4-BE49-F238E27FC236}">
                <a16:creationId xmlns:a16="http://schemas.microsoft.com/office/drawing/2014/main" id="{F17A1001-B0D8-4FEE-9C78-947CD21AE9D1}"/>
              </a:ext>
            </a:extLst>
          </p:cNvPr>
          <p:cNvSpPr/>
          <p:nvPr userDrawn="1"/>
        </p:nvSpPr>
        <p:spPr bwMode="gray">
          <a:xfrm>
            <a:off x="8815918" y="5609167"/>
            <a:ext cx="3206749" cy="196851"/>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5" name="Rechteck 18">
            <a:extLst>
              <a:ext uri="{FF2B5EF4-FFF2-40B4-BE49-F238E27FC236}">
                <a16:creationId xmlns:a16="http://schemas.microsoft.com/office/drawing/2014/main" id="{92CE176B-AB6D-43B8-8EF1-7D312AD9BFB0}"/>
              </a:ext>
            </a:extLst>
          </p:cNvPr>
          <p:cNvSpPr>
            <a:spLocks noChangeArrowheads="1"/>
          </p:cNvSpPr>
          <p:nvPr userDrawn="1"/>
        </p:nvSpPr>
        <p:spPr bwMode="gray">
          <a:xfrm>
            <a:off x="1621367" y="2076451"/>
            <a:ext cx="4705351" cy="3027304"/>
          </a:xfrm>
          <a:prstGeom prst="rect">
            <a:avLst/>
          </a:prstGeom>
          <a:noFill/>
          <a:ln>
            <a:noFill/>
          </a:ln>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defRPr/>
            </a:pPr>
            <a:r>
              <a:rPr lang="en-GB" altLang="uk-UA" sz="1467" b="1">
                <a:solidFill>
                  <a:srgbClr val="000000"/>
                </a:solidFill>
              </a:rPr>
              <a:t>Deutsche Gesellschaft für</a:t>
            </a:r>
            <a:br>
              <a:rPr lang="en-GB" altLang="uk-UA" sz="1467" b="1">
                <a:solidFill>
                  <a:srgbClr val="000000"/>
                </a:solidFill>
              </a:rPr>
            </a:br>
            <a:r>
              <a:rPr lang="en-GB" altLang="uk-UA" sz="1467" b="1">
                <a:solidFill>
                  <a:srgbClr val="000000"/>
                </a:solidFill>
              </a:rPr>
              <a:t>Internationale Zusammenarbeit (GIZ) GmbH</a:t>
            </a:r>
          </a:p>
          <a:p>
            <a:pPr defTabSz="1219170" eaLnBrk="1" hangingPunct="1">
              <a:defRPr/>
            </a:pPr>
            <a:endParaRPr lang="en-GB" altLang="uk-UA" sz="1467" b="1">
              <a:solidFill>
                <a:srgbClr val="000000"/>
              </a:solidFill>
            </a:endParaRPr>
          </a:p>
          <a:p>
            <a:pPr defTabSz="1219170" eaLnBrk="1" hangingPunct="1">
              <a:defRPr/>
            </a:pPr>
            <a:r>
              <a:rPr lang="uk-UA" altLang="uk-UA" sz="1467">
                <a:solidFill>
                  <a:srgbClr val="000000"/>
                </a:solidFill>
              </a:rPr>
              <a:t>Місцезнаходження товариства</a:t>
            </a:r>
          </a:p>
          <a:p>
            <a:pPr defTabSz="1219170" eaLnBrk="1" hangingPunct="1">
              <a:defRPr/>
            </a:pPr>
            <a:r>
              <a:rPr lang="uk-UA" altLang="uk-UA" sz="1467">
                <a:solidFill>
                  <a:srgbClr val="000000"/>
                </a:solidFill>
              </a:rPr>
              <a:t>м. Бонн та м. Ешборн, Німеччина</a:t>
            </a:r>
          </a:p>
          <a:p>
            <a:pPr defTabSz="1219170" eaLnBrk="1" hangingPunct="1">
              <a:defRPr/>
            </a:pPr>
            <a:endParaRPr lang="en-GB" altLang="uk-UA" sz="1467">
              <a:solidFill>
                <a:srgbClr val="000000"/>
              </a:solidFill>
            </a:endParaRPr>
          </a:p>
          <a:p>
            <a:pPr defTabSz="1219170" eaLnBrk="1" hangingPunct="1">
              <a:defRPr/>
            </a:pPr>
            <a:r>
              <a:rPr lang="en-GB" altLang="uk-UA" sz="1467">
                <a:solidFill>
                  <a:srgbClr val="000000"/>
                </a:solidFill>
              </a:rPr>
              <a:t>Friedrich-Ebert-Allee 36 + 40</a:t>
            </a:r>
            <a:br>
              <a:rPr lang="en-GB" altLang="uk-UA" sz="1467">
                <a:solidFill>
                  <a:srgbClr val="000000"/>
                </a:solidFill>
              </a:rPr>
            </a:br>
            <a:r>
              <a:rPr lang="en-GB" altLang="uk-UA" sz="1467">
                <a:solidFill>
                  <a:srgbClr val="000000"/>
                </a:solidFill>
              </a:rPr>
              <a:t>53113 Bonn, Germany</a:t>
            </a:r>
            <a:br>
              <a:rPr lang="en-GB" altLang="uk-UA" sz="1467">
                <a:solidFill>
                  <a:srgbClr val="000000"/>
                </a:solidFill>
              </a:rPr>
            </a:br>
            <a:r>
              <a:rPr lang="en-GB" altLang="uk-UA" sz="1467">
                <a:solidFill>
                  <a:srgbClr val="000000"/>
                </a:solidFill>
              </a:rPr>
              <a:t>T  +49  228  44 60 - 0</a:t>
            </a:r>
            <a:br>
              <a:rPr lang="en-GB" altLang="uk-UA" sz="1467">
                <a:solidFill>
                  <a:srgbClr val="000000"/>
                </a:solidFill>
              </a:rPr>
            </a:br>
            <a:r>
              <a:rPr lang="en-GB" altLang="uk-UA" sz="1467">
                <a:solidFill>
                  <a:srgbClr val="000000"/>
                </a:solidFill>
              </a:rPr>
              <a:t>F  +49  228  44 60 - 17 66</a:t>
            </a:r>
          </a:p>
          <a:p>
            <a:pPr defTabSz="1219170" eaLnBrk="1" hangingPunct="1">
              <a:defRPr/>
            </a:pPr>
            <a:endParaRPr lang="en-GB" altLang="uk-UA" sz="1467">
              <a:solidFill>
                <a:srgbClr val="000000"/>
              </a:solidFill>
            </a:endParaRPr>
          </a:p>
          <a:p>
            <a:pPr defTabSz="1219170" eaLnBrk="1" hangingPunct="1">
              <a:defRPr/>
            </a:pPr>
            <a:r>
              <a:rPr lang="en-GB" altLang="uk-UA" sz="1467">
                <a:solidFill>
                  <a:srgbClr val="000000"/>
                </a:solidFill>
              </a:rPr>
              <a:t>E  info@giz.de</a:t>
            </a:r>
          </a:p>
          <a:p>
            <a:pPr defTabSz="1219170" eaLnBrk="1" hangingPunct="1">
              <a:defRPr/>
            </a:pPr>
            <a:r>
              <a:rPr lang="en-GB" altLang="uk-UA" sz="1467">
                <a:solidFill>
                  <a:srgbClr val="000000"/>
                </a:solidFill>
              </a:rPr>
              <a:t>I   </a:t>
            </a:r>
            <a:r>
              <a:rPr lang="en-GB" altLang="uk-UA" sz="533">
                <a:solidFill>
                  <a:srgbClr val="000000"/>
                </a:solidFill>
              </a:rPr>
              <a:t> </a:t>
            </a:r>
            <a:r>
              <a:rPr lang="en-GB" altLang="uk-UA" sz="1467">
                <a:solidFill>
                  <a:srgbClr val="000000"/>
                </a:solidFill>
              </a:rPr>
              <a:t>www.giz.de</a:t>
            </a:r>
          </a:p>
        </p:txBody>
      </p:sp>
      <p:sp>
        <p:nvSpPr>
          <p:cNvPr id="6" name="Rechteck 19">
            <a:extLst>
              <a:ext uri="{FF2B5EF4-FFF2-40B4-BE49-F238E27FC236}">
                <a16:creationId xmlns:a16="http://schemas.microsoft.com/office/drawing/2014/main" id="{C855BCB5-8BE9-4CCC-B812-9345099668BA}"/>
              </a:ext>
            </a:extLst>
          </p:cNvPr>
          <p:cNvSpPr>
            <a:spLocks noChangeArrowheads="1"/>
          </p:cNvSpPr>
          <p:nvPr userDrawn="1"/>
        </p:nvSpPr>
        <p:spPr bwMode="gray">
          <a:xfrm>
            <a:off x="4701118" y="3414185"/>
            <a:ext cx="4294716" cy="995401"/>
          </a:xfrm>
          <a:prstGeom prst="rect">
            <a:avLst/>
          </a:prstGeom>
          <a:noFill/>
          <a:ln>
            <a:noFill/>
          </a:ln>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defRPr/>
            </a:pPr>
            <a:r>
              <a:rPr lang="en-GB" altLang="uk-UA" sz="1467">
                <a:solidFill>
                  <a:srgbClr val="000000"/>
                </a:solidFill>
              </a:rPr>
              <a:t>Dag-Hammarskjöld-Weg 1 - 5</a:t>
            </a:r>
            <a:br>
              <a:rPr lang="en-GB" altLang="uk-UA" sz="1467">
                <a:solidFill>
                  <a:srgbClr val="000000"/>
                </a:solidFill>
              </a:rPr>
            </a:br>
            <a:r>
              <a:rPr lang="en-GB" altLang="uk-UA" sz="1467">
                <a:solidFill>
                  <a:srgbClr val="000000"/>
                </a:solidFill>
              </a:rPr>
              <a:t>65760 Eschborn, Germany</a:t>
            </a:r>
            <a:br>
              <a:rPr lang="en-GB" altLang="uk-UA" sz="1467">
                <a:solidFill>
                  <a:srgbClr val="000000"/>
                </a:solidFill>
              </a:rPr>
            </a:br>
            <a:r>
              <a:rPr lang="en-GB" altLang="uk-UA" sz="1467">
                <a:solidFill>
                  <a:srgbClr val="000000"/>
                </a:solidFill>
              </a:rPr>
              <a:t>T  +49  61 96  79 - 0</a:t>
            </a:r>
            <a:br>
              <a:rPr lang="en-GB" altLang="uk-UA" sz="1467">
                <a:solidFill>
                  <a:srgbClr val="000000"/>
                </a:solidFill>
              </a:rPr>
            </a:br>
            <a:r>
              <a:rPr lang="en-GB" altLang="uk-UA" sz="1467">
                <a:solidFill>
                  <a:srgbClr val="000000"/>
                </a:solidFill>
              </a:rPr>
              <a:t>F  +49  61 96  79 - 11 15</a:t>
            </a:r>
          </a:p>
        </p:txBody>
      </p:sp>
      <p:pic>
        <p:nvPicPr>
          <p:cNvPr id="7" name="logo">
            <a:extLst>
              <a:ext uri="{FF2B5EF4-FFF2-40B4-BE49-F238E27FC236}">
                <a16:creationId xmlns:a16="http://schemas.microsoft.com/office/drawing/2014/main" id="{CB741F5D-D3A3-49A3-99EC-555F76779DE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1701800" y="5930901"/>
            <a:ext cx="2201333" cy="60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82427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extfolie Standar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3"/>
            <a:ext cx="9563579" cy="4660625"/>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2" name="Titel 1"/>
          <p:cNvSpPr>
            <a:spLocks noGrp="1"/>
          </p:cNvSpPr>
          <p:nvPr>
            <p:ph type="title"/>
          </p:nvPr>
        </p:nvSpPr>
        <p:spPr bwMode="gray">
          <a:xfrm>
            <a:off x="599755" y="320283"/>
            <a:ext cx="11422911" cy="720725"/>
          </a:xfrm>
        </p:spPr>
        <p:txBody>
          <a:bodyPr/>
          <a:lstStyle>
            <a:lvl1pPr>
              <a:defRPr/>
            </a:lvl1pPr>
          </a:lstStyle>
          <a:p>
            <a:r>
              <a:rPr lang="de-DE" dirty="0"/>
              <a:t>Mastertitelformat bearbeiten</a:t>
            </a:r>
            <a:endParaRPr lang="en-GB" dirty="0"/>
          </a:p>
        </p:txBody>
      </p:sp>
      <p:sp>
        <p:nvSpPr>
          <p:cNvPr id="4" name="Fußzeilenplatzhalter 2">
            <a:extLst>
              <a:ext uri="{FF2B5EF4-FFF2-40B4-BE49-F238E27FC236}">
                <a16:creationId xmlns:a16="http://schemas.microsoft.com/office/drawing/2014/main" id="{B55CB644-6260-4E82-93C0-F39EAE621782}"/>
              </a:ext>
            </a:extLst>
          </p:cNvPr>
          <p:cNvSpPr>
            <a:spLocks noGrp="1"/>
          </p:cNvSpPr>
          <p:nvPr>
            <p:ph type="ftr" sz="quarter" idx="14"/>
          </p:nvPr>
        </p:nvSpPr>
        <p:spPr/>
        <p:txBody>
          <a:bodyPr/>
          <a:lstStyle>
            <a:lvl1pPr>
              <a:defRPr/>
            </a:lvl1pPr>
          </a:lstStyle>
          <a:p>
            <a:pPr>
              <a:defRPr/>
            </a:pPr>
            <a:r>
              <a:rPr lang="de-DE"/>
              <a:t>Titel der Präsentation</a:t>
            </a:r>
            <a:endParaRPr lang="en-US"/>
          </a:p>
        </p:txBody>
      </p:sp>
      <p:sp>
        <p:nvSpPr>
          <p:cNvPr id="5" name="Datumsplatzhalter 3">
            <a:extLst>
              <a:ext uri="{FF2B5EF4-FFF2-40B4-BE49-F238E27FC236}">
                <a16:creationId xmlns:a16="http://schemas.microsoft.com/office/drawing/2014/main" id="{B6417897-47FE-47A8-A032-7E7A9427AE74}"/>
              </a:ext>
            </a:extLst>
          </p:cNvPr>
          <p:cNvSpPr>
            <a:spLocks noGrp="1"/>
          </p:cNvSpPr>
          <p:nvPr>
            <p:ph type="dt" sz="half" idx="15"/>
          </p:nvPr>
        </p:nvSpPr>
        <p:spPr/>
        <p:txBody>
          <a:bodyPr/>
          <a:lstStyle>
            <a:lvl1pPr>
              <a:defRPr/>
            </a:lvl1pPr>
          </a:lstStyle>
          <a:p>
            <a:pPr>
              <a:defRPr/>
            </a:pPr>
            <a:r>
              <a:t>22.01.2019</a:t>
            </a:r>
            <a:endParaRPr dirty="0"/>
          </a:p>
        </p:txBody>
      </p:sp>
      <p:sp>
        <p:nvSpPr>
          <p:cNvPr id="6" name="Foliennummernplatzhalter 4">
            <a:extLst>
              <a:ext uri="{FF2B5EF4-FFF2-40B4-BE49-F238E27FC236}">
                <a16:creationId xmlns:a16="http://schemas.microsoft.com/office/drawing/2014/main" id="{9AEFD14A-6ECD-49BC-9704-B8F5C19C0329}"/>
              </a:ext>
            </a:extLst>
          </p:cNvPr>
          <p:cNvSpPr>
            <a:spLocks noGrp="1"/>
          </p:cNvSpPr>
          <p:nvPr>
            <p:ph type="sldNum" sz="quarter" idx="16"/>
          </p:nvPr>
        </p:nvSpPr>
        <p:spPr/>
        <p:txBody>
          <a:bodyPr/>
          <a:lstStyle>
            <a:lvl1pPr>
              <a:defRPr/>
            </a:lvl1pPr>
          </a:lstStyle>
          <a:p>
            <a:pPr>
              <a:defRPr/>
            </a:pPr>
            <a:r>
              <a:rPr lang="de-DE" altLang="ru-UA"/>
              <a:t>Seite </a:t>
            </a:r>
            <a:fld id="{8E4D2733-9294-4878-8F11-13242645C8AC}" type="slidenum">
              <a:rPr lang="de-DE" altLang="ru-UA" smtClean="0"/>
              <a:pPr>
                <a:defRPr/>
              </a:pPr>
              <a:t>‹№›</a:t>
            </a:fld>
            <a:endParaRPr lang="de-DE" altLang="ru-UA"/>
          </a:p>
        </p:txBody>
      </p:sp>
    </p:spTree>
    <p:extLst>
      <p:ext uri="{BB962C8B-B14F-4D97-AF65-F5344CB8AC3E}">
        <p14:creationId xmlns:p14="http://schemas.microsoft.com/office/powerpoint/2010/main" val="161905596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A77142E-9BAC-4120-B2BC-0ABA8EEFCC25}"/>
              </a:ext>
            </a:extLst>
          </p:cNvPr>
          <p:cNvSpPr>
            <a:spLocks noGrp="1"/>
          </p:cNvSpPr>
          <p:nvPr>
            <p:ph type="dt" sz="half" idx="10"/>
          </p:nvPr>
        </p:nvSpPr>
        <p:spPr/>
        <p:txBody>
          <a:bodyPr/>
          <a:lstStyle>
            <a:lvl1pPr>
              <a:defRPr/>
            </a:lvl1pPr>
          </a:lstStyle>
          <a:p>
            <a:pPr>
              <a:defRPr/>
            </a:pPr>
            <a:fld id="{029AB1F0-16B2-492E-BE7B-EA4F19FD04CD}" type="datetimeFigureOut">
              <a:rPr lang="ru-RU"/>
              <a:pPr>
                <a:defRPr/>
              </a:pPr>
              <a:t>14.06.2023</a:t>
            </a:fld>
            <a:endParaRPr lang="ru-RU"/>
          </a:p>
        </p:txBody>
      </p:sp>
      <p:sp>
        <p:nvSpPr>
          <p:cNvPr id="5" name="Нижний колонтитул 4">
            <a:extLst>
              <a:ext uri="{FF2B5EF4-FFF2-40B4-BE49-F238E27FC236}">
                <a16:creationId xmlns:a16="http://schemas.microsoft.com/office/drawing/2014/main" id="{802EEF62-862D-4113-A68C-AFF426919B6B}"/>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57514535-4F87-4FBC-ADC8-F7F4CD3D1C8E}"/>
              </a:ext>
            </a:extLst>
          </p:cNvPr>
          <p:cNvSpPr>
            <a:spLocks noGrp="1"/>
          </p:cNvSpPr>
          <p:nvPr>
            <p:ph type="sldNum" sz="quarter" idx="12"/>
          </p:nvPr>
        </p:nvSpPr>
        <p:spPr/>
        <p:txBody>
          <a:bodyPr/>
          <a:lstStyle>
            <a:lvl1pPr>
              <a:defRPr/>
            </a:lvl1pPr>
          </a:lstStyle>
          <a:p>
            <a:pPr>
              <a:defRPr/>
            </a:pPr>
            <a:fld id="{AFDDEB49-D9CF-4579-B51F-93A8BBFA70AB}" type="slidenum">
              <a:rPr lang="ru-RU" altLang="ru-RU"/>
              <a:pPr>
                <a:defRPr/>
              </a:pPr>
              <a:t>‹№›</a:t>
            </a:fld>
            <a:endParaRPr lang="ru-RU" altLang="ru-RU"/>
          </a:p>
        </p:txBody>
      </p:sp>
    </p:spTree>
    <p:extLst>
      <p:ext uri="{BB962C8B-B14F-4D97-AF65-F5344CB8AC3E}">
        <p14:creationId xmlns:p14="http://schemas.microsoft.com/office/powerpoint/2010/main" val="12118906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56041C12-5CD3-455B-97AC-6A97275A4515}"/>
              </a:ext>
            </a:extLst>
          </p:cNvPr>
          <p:cNvSpPr>
            <a:spLocks noGrp="1"/>
          </p:cNvSpPr>
          <p:nvPr>
            <p:ph type="dt" sz="half" idx="10"/>
          </p:nvPr>
        </p:nvSpPr>
        <p:spPr/>
        <p:txBody>
          <a:bodyPr/>
          <a:lstStyle>
            <a:lvl1pPr>
              <a:defRPr/>
            </a:lvl1pPr>
          </a:lstStyle>
          <a:p>
            <a:pPr>
              <a:defRPr/>
            </a:pPr>
            <a:fld id="{A4B64E13-88B0-4254-AF66-CF82D2BB0071}" type="datetimeFigureOut">
              <a:rPr lang="ru-RU"/>
              <a:pPr>
                <a:defRPr/>
              </a:pPr>
              <a:t>14.06.2023</a:t>
            </a:fld>
            <a:endParaRPr lang="ru-RU"/>
          </a:p>
        </p:txBody>
      </p:sp>
      <p:sp>
        <p:nvSpPr>
          <p:cNvPr id="3" name="Нижний колонтитул 4">
            <a:extLst>
              <a:ext uri="{FF2B5EF4-FFF2-40B4-BE49-F238E27FC236}">
                <a16:creationId xmlns:a16="http://schemas.microsoft.com/office/drawing/2014/main" id="{689CD346-E678-494D-8477-CFE40F3E110A}"/>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A6AD857C-0BC7-464B-B0A3-8637F29BB209}"/>
              </a:ext>
            </a:extLst>
          </p:cNvPr>
          <p:cNvSpPr>
            <a:spLocks noGrp="1"/>
          </p:cNvSpPr>
          <p:nvPr>
            <p:ph type="sldNum" sz="quarter" idx="12"/>
          </p:nvPr>
        </p:nvSpPr>
        <p:spPr/>
        <p:txBody>
          <a:bodyPr/>
          <a:lstStyle>
            <a:lvl1pPr>
              <a:defRPr/>
            </a:lvl1pPr>
          </a:lstStyle>
          <a:p>
            <a:pPr>
              <a:defRPr/>
            </a:pPr>
            <a:fld id="{84213FA2-7851-41F8-B56F-3557B275F073}" type="slidenum">
              <a:rPr lang="ru-RU" altLang="ru-RU"/>
              <a:pPr>
                <a:defRPr/>
              </a:pPr>
              <a:t>‹№›</a:t>
            </a:fld>
            <a:endParaRPr lang="ru-RU" altLang="ru-RU"/>
          </a:p>
        </p:txBody>
      </p:sp>
    </p:spTree>
    <p:extLst>
      <p:ext uri="{BB962C8B-B14F-4D97-AF65-F5344CB8AC3E}">
        <p14:creationId xmlns:p14="http://schemas.microsoft.com/office/powerpoint/2010/main" val="39763977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D831C8D-447D-4744-A698-0DC143292202}"/>
              </a:ext>
            </a:extLst>
          </p:cNvPr>
          <p:cNvSpPr>
            <a:spLocks noGrp="1"/>
          </p:cNvSpPr>
          <p:nvPr>
            <p:ph type="dt" sz="half" idx="10"/>
          </p:nvPr>
        </p:nvSpPr>
        <p:spPr/>
        <p:txBody>
          <a:bodyPr/>
          <a:lstStyle>
            <a:lvl1pPr>
              <a:defRPr/>
            </a:lvl1pPr>
          </a:lstStyle>
          <a:p>
            <a:pPr>
              <a:defRPr/>
            </a:pPr>
            <a:fld id="{052A8515-B501-4786-A402-8019CEDFBF59}" type="datetimeFigureOut">
              <a:rPr lang="ru-RU"/>
              <a:pPr>
                <a:defRPr/>
              </a:pPr>
              <a:t>14.06.2023</a:t>
            </a:fld>
            <a:endParaRPr lang="ru-RU"/>
          </a:p>
        </p:txBody>
      </p:sp>
      <p:sp>
        <p:nvSpPr>
          <p:cNvPr id="5" name="Нижний колонтитул 4">
            <a:extLst>
              <a:ext uri="{FF2B5EF4-FFF2-40B4-BE49-F238E27FC236}">
                <a16:creationId xmlns:a16="http://schemas.microsoft.com/office/drawing/2014/main" id="{62413621-0B1F-4F2C-AF44-F1B508127374}"/>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5CAC3206-E30C-42E2-88C9-F4DE40DD99C1}"/>
              </a:ext>
            </a:extLst>
          </p:cNvPr>
          <p:cNvSpPr>
            <a:spLocks noGrp="1"/>
          </p:cNvSpPr>
          <p:nvPr>
            <p:ph type="sldNum" sz="quarter" idx="12"/>
          </p:nvPr>
        </p:nvSpPr>
        <p:spPr/>
        <p:txBody>
          <a:bodyPr/>
          <a:lstStyle>
            <a:lvl1pPr>
              <a:defRPr/>
            </a:lvl1pPr>
          </a:lstStyle>
          <a:p>
            <a:pPr>
              <a:defRPr/>
            </a:pPr>
            <a:fld id="{14B57DBE-AE01-4F3E-9683-78DA491D757F}" type="slidenum">
              <a:rPr lang="ru-RU" altLang="ru-RU"/>
              <a:pPr>
                <a:defRPr/>
              </a:pPr>
              <a:t>‹№›</a:t>
            </a:fld>
            <a:endParaRPr lang="ru-RU" altLang="ru-RU"/>
          </a:p>
        </p:txBody>
      </p:sp>
    </p:spTree>
    <p:extLst>
      <p:ext uri="{BB962C8B-B14F-4D97-AF65-F5344CB8AC3E}">
        <p14:creationId xmlns:p14="http://schemas.microsoft.com/office/powerpoint/2010/main" val="11785990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colour">
    <p:spTree>
      <p:nvGrpSpPr>
        <p:cNvPr id="1" name=""/>
        <p:cNvGrpSpPr/>
        <p:nvPr/>
      </p:nvGrpSpPr>
      <p:grpSpPr>
        <a:xfrm>
          <a:off x="0" y="0"/>
          <a:ext cx="0" cy="0"/>
          <a:chOff x="0" y="0"/>
          <a:chExt cx="0" cy="0"/>
        </a:xfrm>
      </p:grpSpPr>
      <p:pic>
        <p:nvPicPr>
          <p:cNvPr id="4" name="Grafik 20" descr="Ein Bild, das Kette enthält.&#10;&#10;Automatisch generierte Beschreibung">
            <a:extLst>
              <a:ext uri="{FF2B5EF4-FFF2-40B4-BE49-F238E27FC236}">
                <a16:creationId xmlns:a16="http://schemas.microsoft.com/office/drawing/2014/main" id="{D83A40D9-E611-4F18-A08F-2A3FCD303599}"/>
              </a:ext>
            </a:extLst>
          </p:cNvPr>
          <p:cNvPicPr>
            <a:picLocks/>
          </p:cNvPicPr>
          <p:nvPr userDrawn="1"/>
        </p:nvPicPr>
        <p:blipFill>
          <a:blip r:embed="rId2">
            <a:extLst>
              <a:ext uri="{28A0092B-C50C-407E-A947-70E740481C1C}">
                <a14:useLocalDpi xmlns:a14="http://schemas.microsoft.com/office/drawing/2010/main" val="0"/>
              </a:ext>
            </a:extLst>
          </a:blip>
          <a:srcRect t="233" b="26747"/>
          <a:stretch>
            <a:fillRect/>
          </a:stretch>
        </p:blipFill>
        <p:spPr bwMode="gray">
          <a:xfrm>
            <a:off x="165101" y="165101"/>
            <a:ext cx="11857567" cy="472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7" descr="Ein Bild, das Säge enthält.&#10;&#10;Automatisch generierte Beschreibung">
            <a:extLst>
              <a:ext uri="{FF2B5EF4-FFF2-40B4-BE49-F238E27FC236}">
                <a16:creationId xmlns:a16="http://schemas.microsoft.com/office/drawing/2014/main" id="{753C3B5C-21E1-48B8-9106-FF6D1A11A76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5101" y="846667"/>
            <a:ext cx="11859684" cy="404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ar">
            <a:extLst>
              <a:ext uri="{FF2B5EF4-FFF2-40B4-BE49-F238E27FC236}">
                <a16:creationId xmlns:a16="http://schemas.microsoft.com/office/drawing/2014/main" id="{8D8B5086-0FAA-4B9C-87C6-9EC824BBFE35}"/>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pic>
        <p:nvPicPr>
          <p:cNvPr id="8" name="Рисунок 2">
            <a:extLst>
              <a:ext uri="{FF2B5EF4-FFF2-40B4-BE49-F238E27FC236}">
                <a16:creationId xmlns:a16="http://schemas.microsoft.com/office/drawing/2014/main" id="{29166543-5FC5-46F9-B526-8F9E97EC277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5651" y="5037668"/>
            <a:ext cx="4745567" cy="165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
            <a:extLst>
              <a:ext uri="{FF2B5EF4-FFF2-40B4-BE49-F238E27FC236}">
                <a16:creationId xmlns:a16="http://schemas.microsoft.com/office/drawing/2014/main" id="{A5C506F9-3467-4B3F-A1EC-DF08639955B9}"/>
              </a:ext>
            </a:extLst>
          </p:cNvPr>
          <p:cNvPicPr>
            <a:picLocks noChangeAspect="1"/>
          </p:cNvPicPr>
          <p:nvPr userDrawn="1"/>
        </p:nvPicPr>
        <p:blipFill>
          <a:blip r:embed="rId5">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a:t>Образец текста</a:t>
            </a:r>
          </a:p>
          <a:p>
            <a:pPr lvl="1"/>
            <a:r>
              <a:rPr lang="ru-RU"/>
              <a:t>Второй уровень</a:t>
            </a:r>
          </a:p>
        </p:txBody>
      </p:sp>
    </p:spTree>
    <p:extLst>
      <p:ext uri="{BB962C8B-B14F-4D97-AF65-F5344CB8AC3E}">
        <p14:creationId xmlns:p14="http://schemas.microsoft.com/office/powerpoint/2010/main" val="4493674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b/w ">
    <p:spTree>
      <p:nvGrpSpPr>
        <p:cNvPr id="1" name=""/>
        <p:cNvGrpSpPr/>
        <p:nvPr/>
      </p:nvGrpSpPr>
      <p:grpSpPr>
        <a:xfrm>
          <a:off x="0" y="0"/>
          <a:ext cx="0" cy="0"/>
          <a:chOff x="0" y="0"/>
          <a:chExt cx="0" cy="0"/>
        </a:xfrm>
      </p:grpSpPr>
      <p:pic>
        <p:nvPicPr>
          <p:cNvPr id="4" name="Grafik 2">
            <a:extLst>
              <a:ext uri="{FF2B5EF4-FFF2-40B4-BE49-F238E27FC236}">
                <a16:creationId xmlns:a16="http://schemas.microsoft.com/office/drawing/2014/main" id="{0DB71F1A-0A07-4959-8C14-6D551AE506DB}"/>
              </a:ext>
            </a:extLst>
          </p:cNvPr>
          <p:cNvPicPr>
            <a:picLocks/>
          </p:cNvPicPr>
          <p:nvPr userDrawn="1"/>
        </p:nvPicPr>
        <p:blipFill>
          <a:blip r:embed="rId2">
            <a:extLst>
              <a:ext uri="{28A0092B-C50C-407E-A947-70E740481C1C}">
                <a14:useLocalDpi xmlns:a14="http://schemas.microsoft.com/office/drawing/2010/main" val="0"/>
              </a:ext>
            </a:extLst>
          </a:blip>
          <a:srcRect t="233" b="26747"/>
          <a:stretch>
            <a:fillRect/>
          </a:stretch>
        </p:blipFill>
        <p:spPr bwMode="gray">
          <a:xfrm>
            <a:off x="165101" y="165101"/>
            <a:ext cx="11857567" cy="472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4" descr="Ein Bild, das Säge enthält.&#10;&#10;Automatisch generierte Beschreibung">
            <a:extLst>
              <a:ext uri="{FF2B5EF4-FFF2-40B4-BE49-F238E27FC236}">
                <a16:creationId xmlns:a16="http://schemas.microsoft.com/office/drawing/2014/main" id="{B22CBC2F-64CC-4806-8021-698799F17A9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5101" y="846667"/>
            <a:ext cx="11859684" cy="404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ar">
            <a:extLst>
              <a:ext uri="{FF2B5EF4-FFF2-40B4-BE49-F238E27FC236}">
                <a16:creationId xmlns:a16="http://schemas.microsoft.com/office/drawing/2014/main" id="{54825C47-2728-4A05-AD56-18BF95BB39A3}"/>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pic>
        <p:nvPicPr>
          <p:cNvPr id="8" name="Рисунок 13">
            <a:extLst>
              <a:ext uri="{FF2B5EF4-FFF2-40B4-BE49-F238E27FC236}">
                <a16:creationId xmlns:a16="http://schemas.microsoft.com/office/drawing/2014/main" id="{B23572D0-41D8-4A28-8AE2-5963880BF8D9}"/>
              </a:ext>
            </a:extLst>
          </p:cNvPr>
          <p:cNvPicPr>
            <a:picLocks noChangeAspect="1"/>
          </p:cNvPicPr>
          <p:nvPr userDrawn="1"/>
        </p:nvPicPr>
        <p:blipFill>
          <a:blip r:embed="rId4">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Tree>
    <p:extLst>
      <p:ext uri="{BB962C8B-B14F-4D97-AF65-F5344CB8AC3E}">
        <p14:creationId xmlns:p14="http://schemas.microsoft.com/office/powerpoint/2010/main" val="150727362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hoto title">
    <p:spTree>
      <p:nvGrpSpPr>
        <p:cNvPr id="1" name=""/>
        <p:cNvGrpSpPr/>
        <p:nvPr/>
      </p:nvGrpSpPr>
      <p:grpSpPr>
        <a:xfrm>
          <a:off x="0" y="0"/>
          <a:ext cx="0" cy="0"/>
          <a:chOff x="0" y="0"/>
          <a:chExt cx="0" cy="0"/>
        </a:xfrm>
      </p:grpSpPr>
      <p:pic>
        <p:nvPicPr>
          <p:cNvPr id="5" name="Grafik 7" descr="Ein Bild, das Screenshot enthält.&#10;&#10;Automatisch generierte Beschreibung">
            <a:extLst>
              <a:ext uri="{FF2B5EF4-FFF2-40B4-BE49-F238E27FC236}">
                <a16:creationId xmlns:a16="http://schemas.microsoft.com/office/drawing/2014/main" id="{744D67FB-7D1A-438B-81B6-0DA074C01D6F}"/>
              </a:ext>
            </a:extLst>
          </p:cNvPr>
          <p:cNvPicPr>
            <a:picLocks noChangeAspect="1"/>
          </p:cNvPicPr>
          <p:nvPr userDrawn="1"/>
        </p:nvPicPr>
        <p:blipFill>
          <a:blip r:embed="rId2">
            <a:extLst>
              <a:ext uri="{28A0092B-C50C-407E-A947-70E740481C1C}">
                <a14:useLocalDpi xmlns:a14="http://schemas.microsoft.com/office/drawing/2010/main" val="0"/>
              </a:ext>
            </a:extLst>
          </a:blip>
          <a:srcRect l="50418" r="36621"/>
          <a:stretch>
            <a:fillRect/>
          </a:stretch>
        </p:blipFill>
        <p:spPr bwMode="auto">
          <a:xfrm>
            <a:off x="999701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mit Pfeil 5">
            <a:extLst>
              <a:ext uri="{FF2B5EF4-FFF2-40B4-BE49-F238E27FC236}">
                <a16:creationId xmlns:a16="http://schemas.microsoft.com/office/drawing/2014/main" id="{2D0D9250-B636-4743-8050-37859A3A3169}"/>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grpSp>
        <p:nvGrpSpPr>
          <p:cNvPr id="7" name="Gruppieren 4">
            <a:extLst>
              <a:ext uri="{FF2B5EF4-FFF2-40B4-BE49-F238E27FC236}">
                <a16:creationId xmlns:a16="http://schemas.microsoft.com/office/drawing/2014/main" id="{4461A35D-57C4-4421-8E99-0E86DF8CA95D}"/>
              </a:ext>
            </a:extLst>
          </p:cNvPr>
          <p:cNvGrpSpPr>
            <a:grpSpLocks/>
          </p:cNvGrpSpPr>
          <p:nvPr userDrawn="1"/>
        </p:nvGrpSpPr>
        <p:grpSpPr bwMode="auto">
          <a:xfrm>
            <a:off x="7471833" y="1035051"/>
            <a:ext cx="2118784" cy="865716"/>
            <a:chOff x="5604594" y="1459908"/>
            <a:chExt cx="1588101" cy="650246"/>
          </a:xfrm>
        </p:grpSpPr>
        <p:pic>
          <p:nvPicPr>
            <p:cNvPr id="8" name="Grafik 3" descr="Ein Bild, das Screenshot enthält.&#10;&#10;Automatisch generierte Beschreibung">
              <a:extLst>
                <a:ext uri="{FF2B5EF4-FFF2-40B4-BE49-F238E27FC236}">
                  <a16:creationId xmlns:a16="http://schemas.microsoft.com/office/drawing/2014/main" id="{F6C69198-DB36-4026-B292-0B6ED38B5FE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27">
              <a:extLst>
                <a:ext uri="{FF2B5EF4-FFF2-40B4-BE49-F238E27FC236}">
                  <a16:creationId xmlns:a16="http://schemas.microsoft.com/office/drawing/2014/main" id="{AFF829DB-0796-43E4-AC5B-66C5C3CF9922}"/>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0" name="Rechteck">
            <a:extLst>
              <a:ext uri="{FF2B5EF4-FFF2-40B4-BE49-F238E27FC236}">
                <a16:creationId xmlns:a16="http://schemas.microsoft.com/office/drawing/2014/main" id="{9EBC7789-B7CC-47E4-97CC-BC41AF6F1274}"/>
              </a:ext>
            </a:extLst>
          </p:cNvPr>
          <p:cNvSpPr/>
          <p:nvPr userDrawn="1"/>
        </p:nvSpPr>
        <p:spPr bwMode="gray">
          <a:xfrm>
            <a:off x="10039351" y="1280585"/>
            <a:ext cx="446616"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11" name="1.">
            <a:extLst>
              <a:ext uri="{FF2B5EF4-FFF2-40B4-BE49-F238E27FC236}">
                <a16:creationId xmlns:a16="http://schemas.microsoft.com/office/drawing/2014/main" id="{F5E10E59-98C5-460A-9EAB-6680B111E450}"/>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12" name="2.">
            <a:extLst>
              <a:ext uri="{FF2B5EF4-FFF2-40B4-BE49-F238E27FC236}">
                <a16:creationId xmlns:a16="http://schemas.microsoft.com/office/drawing/2014/main" id="{20B8854B-2C05-40DD-BBE0-61BCFDE907E0}"/>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14" name="3.">
            <a:extLst>
              <a:ext uri="{FF2B5EF4-FFF2-40B4-BE49-F238E27FC236}">
                <a16:creationId xmlns:a16="http://schemas.microsoft.com/office/drawing/2014/main" id="{78A937DE-EABA-4E51-8280-F441F998F48E}"/>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16" name="Bar">
            <a:extLst>
              <a:ext uri="{FF2B5EF4-FFF2-40B4-BE49-F238E27FC236}">
                <a16:creationId xmlns:a16="http://schemas.microsoft.com/office/drawing/2014/main" id="{957AD948-AC48-4A16-B4DD-0D169D59893E}"/>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17" name="how">
            <a:extLst>
              <a:ext uri="{FF2B5EF4-FFF2-40B4-BE49-F238E27FC236}">
                <a16:creationId xmlns:a16="http://schemas.microsoft.com/office/drawing/2014/main" id="{4706D46A-BC86-4B3D-A44E-1BDB3586B30B}"/>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sp>
        <p:nvSpPr>
          <p:cNvPr id="18" name="Dreieck">
            <a:extLst>
              <a:ext uri="{FF2B5EF4-FFF2-40B4-BE49-F238E27FC236}">
                <a16:creationId xmlns:a16="http://schemas.microsoft.com/office/drawing/2014/main" id="{9C8D143B-024C-4924-82C9-BD36F01301F9}"/>
              </a:ext>
            </a:extLst>
          </p:cNvPr>
          <p:cNvSpPr/>
          <p:nvPr userDrawn="1"/>
        </p:nvSpPr>
        <p:spPr bwMode="gray">
          <a:xfrm rot="5400000">
            <a:off x="-223309" y="561976"/>
            <a:ext cx="283633" cy="6138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20" name="Beispiel" descr="Ein Bild, das Wand, Gebäude enthält.&#10;&#10;Automatisch generierte Beschreibung">
            <a:extLst>
              <a:ext uri="{FF2B5EF4-FFF2-40B4-BE49-F238E27FC236}">
                <a16:creationId xmlns:a16="http://schemas.microsoft.com/office/drawing/2014/main" id="{FDE63B8E-4FF9-4BE6-9819-BB04EA27B00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9997018" y="1966385"/>
            <a:ext cx="1661583"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23">
            <a:extLst>
              <a:ext uri="{FF2B5EF4-FFF2-40B4-BE49-F238E27FC236}">
                <a16:creationId xmlns:a16="http://schemas.microsoft.com/office/drawing/2014/main" id="{A9472F68-0620-4819-984E-A618EEC8BF26}"/>
              </a:ext>
            </a:extLst>
          </p:cNvPr>
          <p:cNvPicPr>
            <a:picLocks noChangeAspect="1"/>
          </p:cNvPicPr>
          <p:nvPr userDrawn="1"/>
        </p:nvPicPr>
        <p:blipFill>
          <a:blip r:embed="rId5">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p:cNvSpPr>
            <a:spLocks noGrp="1"/>
          </p:cNvSpPr>
          <p:nvPr>
            <p:ph type="pic" sz="quarter" idx="11"/>
          </p:nvPr>
        </p:nvSpPr>
        <p:spPr bwMode="gray">
          <a:xfrm>
            <a:off x="164181" y="165101"/>
            <a:ext cx="11858487" cy="4721860"/>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15" name="Headline"/>
          <p:cNvSpPr>
            <a:spLocks noGrp="1"/>
          </p:cNvSpPr>
          <p:nvPr>
            <p:ph type="title"/>
          </p:nvPr>
        </p:nvSpPr>
        <p:spPr bwMode="gray">
          <a:xfrm>
            <a:off x="164181" y="846875"/>
            <a:ext cx="11858487" cy="4040085"/>
          </a:xfrm>
          <a:prstGeom prst="rect">
            <a:avLst/>
          </a:prstGeom>
          <a:blipFill dpi="0" rotWithShape="1">
            <a:blip r:embed="rId6">
              <a:alphaModFix amt="80000"/>
            </a:blip>
            <a:srcRect/>
            <a:stretch>
              <a:fillRect l="-10" r="-10"/>
            </a:stretch>
          </a:blipFill>
        </p:spPr>
        <p:txBody>
          <a:bodyPr lIns="576000" bIns="1036800">
            <a:noAutofit/>
          </a:bodyPr>
          <a:lstStyle>
            <a:lvl1pPr>
              <a:defRPr sz="3467" b="1">
                <a:solidFill>
                  <a:schemeClr val="tx1"/>
                </a:solidFill>
              </a:defRPr>
            </a:lvl1pPr>
          </a:lstStyle>
          <a:p>
            <a:r>
              <a:rPr lang="ru-RU" dirty="0"/>
              <a:t>Образец заголовка</a:t>
            </a:r>
            <a:endParaRPr lang="en-GB" dirty="0"/>
          </a:p>
        </p:txBody>
      </p:sp>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Tree>
    <p:extLst>
      <p:ext uri="{BB962C8B-B14F-4D97-AF65-F5344CB8AC3E}">
        <p14:creationId xmlns:p14="http://schemas.microsoft.com/office/powerpoint/2010/main" val="335593612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Graphic/free-form selection title">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74316F7E-5A4E-4A63-BD26-E7DC34AE44E1}"/>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6" name="Dreieck">
            <a:extLst>
              <a:ext uri="{FF2B5EF4-FFF2-40B4-BE49-F238E27FC236}">
                <a16:creationId xmlns:a16="http://schemas.microsoft.com/office/drawing/2014/main" id="{F4683628-A16B-4783-B615-64E6D26C34DA}"/>
              </a:ext>
            </a:extLst>
          </p:cNvPr>
          <p:cNvSpPr/>
          <p:nvPr userDrawn="1"/>
        </p:nvSpPr>
        <p:spPr bwMode="gray">
          <a:xfrm rot="5400000">
            <a:off x="-223309" y="561976"/>
            <a:ext cx="283633" cy="6138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7" name="Beispiel" descr="Ein Bild, das Wand, Gebäude enthält.&#10;&#10;Automatisch generierte Beschreibung">
            <a:extLst>
              <a:ext uri="{FF2B5EF4-FFF2-40B4-BE49-F238E27FC236}">
                <a16:creationId xmlns:a16="http://schemas.microsoft.com/office/drawing/2014/main" id="{E9336672-A991-462E-B78B-41A06330B9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10397067" y="1966385"/>
            <a:ext cx="1661584"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a:extLst>
              <a:ext uri="{FF2B5EF4-FFF2-40B4-BE49-F238E27FC236}">
                <a16:creationId xmlns:a16="http://schemas.microsoft.com/office/drawing/2014/main" id="{97E1E1F8-0E9C-4AD4-8E10-3C32EE44D33C}"/>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9" name="2.">
            <a:extLst>
              <a:ext uri="{FF2B5EF4-FFF2-40B4-BE49-F238E27FC236}">
                <a16:creationId xmlns:a16="http://schemas.microsoft.com/office/drawing/2014/main" id="{6357F063-81C5-49FD-80D9-37DFDCDE8F58}"/>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10" name="3.">
            <a:extLst>
              <a:ext uri="{FF2B5EF4-FFF2-40B4-BE49-F238E27FC236}">
                <a16:creationId xmlns:a16="http://schemas.microsoft.com/office/drawing/2014/main" id="{E07BC989-DEFD-4B89-A5E5-F6AD414431BF}"/>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11" name="how">
            <a:extLst>
              <a:ext uri="{FF2B5EF4-FFF2-40B4-BE49-F238E27FC236}">
                <a16:creationId xmlns:a16="http://schemas.microsoft.com/office/drawing/2014/main" id="{F37A8F38-5B71-4901-8ADB-4CEDE7038F7E}"/>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pic>
        <p:nvPicPr>
          <p:cNvPr id="12" name="Grafik 22" descr="Ein Bild, das Screenshot enthält.&#10;&#10;Automatisch generierte Beschreibung">
            <a:extLst>
              <a:ext uri="{FF2B5EF4-FFF2-40B4-BE49-F238E27FC236}">
                <a16:creationId xmlns:a16="http://schemas.microsoft.com/office/drawing/2014/main" id="{FEE7C433-B875-43AF-AD3D-F1E96D9BEDEB}"/>
              </a:ext>
            </a:extLst>
          </p:cNvPr>
          <p:cNvPicPr>
            <a:picLocks noChangeAspect="1"/>
          </p:cNvPicPr>
          <p:nvPr userDrawn="1"/>
        </p:nvPicPr>
        <p:blipFill>
          <a:blip r:embed="rId3">
            <a:extLst>
              <a:ext uri="{28A0092B-C50C-407E-A947-70E740481C1C}">
                <a14:useLocalDpi xmlns:a14="http://schemas.microsoft.com/office/drawing/2010/main" val="0"/>
              </a:ext>
            </a:extLst>
          </a:blip>
          <a:srcRect l="50418" r="36621"/>
          <a:stretch>
            <a:fillRect/>
          </a:stretch>
        </p:blipFill>
        <p:spPr bwMode="auto">
          <a:xfrm>
            <a:off x="1039706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pieren 32">
            <a:extLst>
              <a:ext uri="{FF2B5EF4-FFF2-40B4-BE49-F238E27FC236}">
                <a16:creationId xmlns:a16="http://schemas.microsoft.com/office/drawing/2014/main" id="{AB7B5E24-A871-40EA-A1AF-5AB2A33BA4C3}"/>
              </a:ext>
            </a:extLst>
          </p:cNvPr>
          <p:cNvGrpSpPr>
            <a:grpSpLocks/>
          </p:cNvGrpSpPr>
          <p:nvPr userDrawn="1"/>
        </p:nvGrpSpPr>
        <p:grpSpPr bwMode="auto">
          <a:xfrm>
            <a:off x="7471833" y="1035051"/>
            <a:ext cx="2118784" cy="865716"/>
            <a:chOff x="5604594" y="1459908"/>
            <a:chExt cx="1588101" cy="650246"/>
          </a:xfrm>
        </p:grpSpPr>
        <p:pic>
          <p:nvPicPr>
            <p:cNvPr id="15" name="Grafik 33" descr="Ein Bild, das Screenshot enthält.&#10;&#10;Automatisch generierte Beschreibung">
              <a:extLst>
                <a:ext uri="{FF2B5EF4-FFF2-40B4-BE49-F238E27FC236}">
                  <a16:creationId xmlns:a16="http://schemas.microsoft.com/office/drawing/2014/main" id="{F3EFE543-6A0B-4BF6-A0CF-CE4D6B4E863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hteck 34">
              <a:extLst>
                <a:ext uri="{FF2B5EF4-FFF2-40B4-BE49-F238E27FC236}">
                  <a16:creationId xmlns:a16="http://schemas.microsoft.com/office/drawing/2014/main" id="{56A79CCA-629D-4127-937F-F4BF27198248}"/>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7" name="Rechteck">
            <a:extLst>
              <a:ext uri="{FF2B5EF4-FFF2-40B4-BE49-F238E27FC236}">
                <a16:creationId xmlns:a16="http://schemas.microsoft.com/office/drawing/2014/main" id="{FB87D65A-1939-4F58-A4B0-DF31A5AFE162}"/>
              </a:ext>
            </a:extLst>
          </p:cNvPr>
          <p:cNvSpPr/>
          <p:nvPr userDrawn="1"/>
        </p:nvSpPr>
        <p:spPr bwMode="gray">
          <a:xfrm>
            <a:off x="10439401" y="1280585"/>
            <a:ext cx="446617"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18" name="Рисунок 21">
            <a:extLst>
              <a:ext uri="{FF2B5EF4-FFF2-40B4-BE49-F238E27FC236}">
                <a16:creationId xmlns:a16="http://schemas.microsoft.com/office/drawing/2014/main" id="{02E591F4-B64B-41B0-880F-DA8522182E57}"/>
              </a:ext>
            </a:extLst>
          </p:cNvPr>
          <p:cNvPicPr>
            <a:picLocks noChangeAspect="1"/>
          </p:cNvPicPr>
          <p:nvPr userDrawn="1"/>
        </p:nvPicPr>
        <p:blipFill>
          <a:blip r:embed="rId5">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p:cNvSpPr>
            <a:spLocks noGrp="1"/>
          </p:cNvSpPr>
          <p:nvPr>
            <p:ph type="pic" sz="quarter" idx="11"/>
          </p:nvPr>
        </p:nvSpPr>
        <p:spPr bwMode="gray">
          <a:xfrm>
            <a:off x="164181" y="165101"/>
            <a:ext cx="11858487" cy="4721860"/>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28" name="Headline"/>
          <p:cNvSpPr>
            <a:spLocks noGrp="1"/>
          </p:cNvSpPr>
          <p:nvPr>
            <p:ph type="title"/>
          </p:nvPr>
        </p:nvSpPr>
        <p:spPr bwMode="gray">
          <a:xfrm>
            <a:off x="164181" y="846875"/>
            <a:ext cx="11858487" cy="4040085"/>
          </a:xfrm>
          <a:prstGeom prst="rect">
            <a:avLst/>
          </a:prstGeom>
          <a:blipFill dpi="0" rotWithShape="1">
            <a:blip r:embed="rId6"/>
            <a:srcRect/>
            <a:stretch>
              <a:fillRect l="-10" r="-10"/>
            </a:stretch>
          </a:blipFill>
        </p:spPr>
        <p:txBody>
          <a:bodyPr lIns="576000" bIns="1036800">
            <a:noAutofit/>
          </a:bodyPr>
          <a:lstStyle>
            <a:lvl1pPr>
              <a:defRPr sz="3467" b="1">
                <a:solidFill>
                  <a:schemeClr val="tx1"/>
                </a:solidFill>
              </a:defRPr>
            </a:lvl1pPr>
          </a:lstStyle>
          <a:p>
            <a:r>
              <a:rPr lang="ru-RU" dirty="0"/>
              <a:t>Образец заголовка</a:t>
            </a:r>
            <a:endParaRPr lang="en-GB" dirty="0"/>
          </a:p>
        </p:txBody>
      </p:sp>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Tree>
    <p:extLst>
      <p:ext uri="{BB962C8B-B14F-4D97-AF65-F5344CB8AC3E}">
        <p14:creationId xmlns:p14="http://schemas.microsoft.com/office/powerpoint/2010/main" val="76633964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alternative">
    <p:spTree>
      <p:nvGrpSpPr>
        <p:cNvPr id="1" name=""/>
        <p:cNvGrpSpPr/>
        <p:nvPr/>
      </p:nvGrpSpPr>
      <p:grpSpPr>
        <a:xfrm>
          <a:off x="0" y="0"/>
          <a:ext cx="0" cy="0"/>
          <a:chOff x="0" y="0"/>
          <a:chExt cx="0" cy="0"/>
        </a:xfrm>
      </p:grpSpPr>
      <p:sp>
        <p:nvSpPr>
          <p:cNvPr id="4" name="Bar">
            <a:extLst>
              <a:ext uri="{FF2B5EF4-FFF2-40B4-BE49-F238E27FC236}">
                <a16:creationId xmlns:a16="http://schemas.microsoft.com/office/drawing/2014/main" id="{CC809E55-717A-4ACF-A0F4-C3C0EDF0F503}"/>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grpSp>
        <p:nvGrpSpPr>
          <p:cNvPr id="6" name="Key Visual">
            <a:extLst>
              <a:ext uri="{FF2B5EF4-FFF2-40B4-BE49-F238E27FC236}">
                <a16:creationId xmlns:a16="http://schemas.microsoft.com/office/drawing/2014/main" id="{CCBBDDD1-15F2-43B3-B63B-823EC68A68CB}"/>
              </a:ext>
            </a:extLst>
          </p:cNvPr>
          <p:cNvGrpSpPr>
            <a:grpSpLocks/>
          </p:cNvGrpSpPr>
          <p:nvPr userDrawn="1"/>
        </p:nvGrpSpPr>
        <p:grpSpPr bwMode="auto">
          <a:xfrm>
            <a:off x="165101" y="165101"/>
            <a:ext cx="5044017" cy="1341967"/>
            <a:chOff x="4846637" y="119557"/>
            <a:chExt cx="3783013" cy="1005693"/>
          </a:xfrm>
        </p:grpSpPr>
        <p:sp>
          <p:nvSpPr>
            <p:cNvPr id="7" name="Freihandform: Form 8">
              <a:extLst>
                <a:ext uri="{FF2B5EF4-FFF2-40B4-BE49-F238E27FC236}">
                  <a16:creationId xmlns:a16="http://schemas.microsoft.com/office/drawing/2014/main" id="{103E7048-F0C9-4F82-920D-D30054AE1FB2}"/>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Freihandform: Form 10">
              <a:extLst>
                <a:ext uri="{FF2B5EF4-FFF2-40B4-BE49-F238E27FC236}">
                  <a16:creationId xmlns:a16="http://schemas.microsoft.com/office/drawing/2014/main" id="{3154732D-D94D-4E5B-85FA-166A02C7801D}"/>
                </a:ext>
              </a:extLst>
            </p:cNvPr>
            <p:cNvSpPr/>
            <p:nvPr userDrawn="1"/>
          </p:nvSpPr>
          <p:spPr bwMode="gray">
            <a:xfrm>
              <a:off x="4919662" y="119557"/>
              <a:ext cx="1036638"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1">
              <a:extLst>
                <a:ext uri="{FF2B5EF4-FFF2-40B4-BE49-F238E27FC236}">
                  <a16:creationId xmlns:a16="http://schemas.microsoft.com/office/drawing/2014/main" id="{0B8B48D3-72A7-4A2F-8D34-654E7CD376FE}"/>
                </a:ext>
              </a:extLst>
            </p:cNvPr>
            <p:cNvSpPr/>
            <p:nvPr userDrawn="1"/>
          </p:nvSpPr>
          <p:spPr bwMode="gray">
            <a:xfrm>
              <a:off x="7610475" y="119557"/>
              <a:ext cx="508000" cy="47746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13">
              <a:extLst>
                <a:ext uri="{FF2B5EF4-FFF2-40B4-BE49-F238E27FC236}">
                  <a16:creationId xmlns:a16="http://schemas.microsoft.com/office/drawing/2014/main" id="{57BB6739-7817-44D1-B07D-B907D7C10D23}"/>
                </a:ext>
              </a:extLst>
            </p:cNvPr>
            <p:cNvSpPr/>
            <p:nvPr userDrawn="1"/>
          </p:nvSpPr>
          <p:spPr bwMode="gray">
            <a:xfrm flipH="1">
              <a:off x="7164387" y="119557"/>
              <a:ext cx="950913" cy="482225"/>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Freihandform: Form 15">
              <a:extLst>
                <a:ext uri="{FF2B5EF4-FFF2-40B4-BE49-F238E27FC236}">
                  <a16:creationId xmlns:a16="http://schemas.microsoft.com/office/drawing/2014/main" id="{7EBEDE58-23E6-4868-8029-BDEF378C72A5}"/>
                </a:ext>
              </a:extLst>
            </p:cNvPr>
            <p:cNvSpPr/>
            <p:nvPr userDrawn="1"/>
          </p:nvSpPr>
          <p:spPr bwMode="gray">
            <a:xfrm>
              <a:off x="4919662" y="119557"/>
              <a:ext cx="214630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pic>
        <p:nvPicPr>
          <p:cNvPr id="12" name="Рисунок 16">
            <a:extLst>
              <a:ext uri="{FF2B5EF4-FFF2-40B4-BE49-F238E27FC236}">
                <a16:creationId xmlns:a16="http://schemas.microsoft.com/office/drawing/2014/main" id="{D9853F30-5D6E-4828-97D0-D67486BCEBCD}"/>
              </a:ext>
            </a:extLst>
          </p:cNvPr>
          <p:cNvPicPr>
            <a:picLocks noChangeAspect="1"/>
          </p:cNvPicPr>
          <p:nvPr userDrawn="1"/>
        </p:nvPicPr>
        <p:blipFill>
          <a:blip r:embed="rId3">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Tree>
    <p:extLst>
      <p:ext uri="{BB962C8B-B14F-4D97-AF65-F5344CB8AC3E}">
        <p14:creationId xmlns:p14="http://schemas.microsoft.com/office/powerpoint/2010/main" val="43112035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3D363D11-1EA1-4788-BDE1-E58A47C0A05F}"/>
              </a:ext>
            </a:extLst>
          </p:cNvPr>
          <p:cNvSpPr>
            <a:spLocks noGrp="1"/>
          </p:cNvSpPr>
          <p:nvPr>
            <p:ph type="dt" sz="half" idx="10"/>
          </p:nvPr>
        </p:nvSpPr>
        <p:spPr/>
        <p:txBody>
          <a:bodyPr/>
          <a:lstStyle>
            <a:lvl1pPr>
              <a:defRPr/>
            </a:lvl1pPr>
          </a:lstStyle>
          <a:p>
            <a:pPr>
              <a:defRPr/>
            </a:pPr>
            <a:fld id="{7D9FCE79-FEF4-4BB3-B173-F2F90B1A4237}" type="datetimeFigureOut">
              <a:rPr lang="ru-RU"/>
              <a:pPr>
                <a:defRPr/>
              </a:pPr>
              <a:t>14.06.2023</a:t>
            </a:fld>
            <a:endParaRPr lang="ru-RU"/>
          </a:p>
        </p:txBody>
      </p:sp>
      <p:sp>
        <p:nvSpPr>
          <p:cNvPr id="4" name="Нижний колонтитул 4">
            <a:extLst>
              <a:ext uri="{FF2B5EF4-FFF2-40B4-BE49-F238E27FC236}">
                <a16:creationId xmlns:a16="http://schemas.microsoft.com/office/drawing/2014/main" id="{DB8A709D-5E31-4527-9DD2-E3DCD0118093}"/>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10CFC9BE-583D-4E72-8EEC-3DB2DBBAA5FC}"/>
              </a:ext>
            </a:extLst>
          </p:cNvPr>
          <p:cNvSpPr>
            <a:spLocks noGrp="1"/>
          </p:cNvSpPr>
          <p:nvPr>
            <p:ph type="sldNum" sz="quarter" idx="12"/>
          </p:nvPr>
        </p:nvSpPr>
        <p:spPr/>
        <p:txBody>
          <a:bodyPr/>
          <a:lstStyle>
            <a:lvl1pPr>
              <a:defRPr/>
            </a:lvl1pPr>
          </a:lstStyle>
          <a:p>
            <a:pPr>
              <a:defRPr/>
            </a:pPr>
            <a:fld id="{79A5561A-D144-48E2-B231-C9E20C504E4B}" type="slidenum">
              <a:rPr lang="ru-RU" altLang="ru-RU"/>
              <a:pPr>
                <a:defRPr/>
              </a:pPr>
              <a:t>‹№›</a:t>
            </a:fld>
            <a:endParaRPr lang="ru-RU" altLang="ru-RU"/>
          </a:p>
        </p:txBody>
      </p:sp>
    </p:spTree>
    <p:extLst>
      <p:ext uri="{BB962C8B-B14F-4D97-AF65-F5344CB8AC3E}">
        <p14:creationId xmlns:p14="http://schemas.microsoft.com/office/powerpoint/2010/main" val="32889469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6" name="Textplatzhalter 7"/>
          <p:cNvSpPr>
            <a:spLocks noGrp="1"/>
          </p:cNvSpPr>
          <p:nvPr>
            <p:ph type="body" sz="quarter" idx="13"/>
          </p:nvPr>
        </p:nvSpPr>
        <p:spPr bwMode="gray">
          <a:xfrm>
            <a:off x="599757" y="1361293"/>
            <a:ext cx="9563579" cy="4660625"/>
          </a:xfrm>
        </p:spPr>
        <p:txBody>
          <a:bodyPr/>
          <a:lstStyle>
            <a:lvl1pPr marL="304792" indent="-304792">
              <a:spcBef>
                <a:spcPts val="2400"/>
              </a:spcBef>
              <a:buFont typeface="+mj-lt"/>
              <a:buAutoNum type="arabicPeriod"/>
              <a:defRPr/>
            </a:lvl1pPr>
          </a:lstStyle>
          <a:p>
            <a:pPr lvl="0"/>
            <a:r>
              <a:rPr lang="ru-RU" dirty="0"/>
              <a:t>Образец текста</a:t>
            </a:r>
          </a:p>
        </p:txBody>
      </p:sp>
      <p:sp>
        <p:nvSpPr>
          <p:cNvPr id="4" name="Fußzeile">
            <a:extLst>
              <a:ext uri="{FF2B5EF4-FFF2-40B4-BE49-F238E27FC236}">
                <a16:creationId xmlns:a16="http://schemas.microsoft.com/office/drawing/2014/main" id="{AD8680FF-9D46-469D-B9DB-B1526FB42F84}"/>
              </a:ext>
            </a:extLst>
          </p:cNvPr>
          <p:cNvSpPr>
            <a:spLocks noGrp="1"/>
          </p:cNvSpPr>
          <p:nvPr>
            <p:ph type="ftr" sz="quarter" idx="14"/>
          </p:nvPr>
        </p:nvSpPr>
        <p:spPr/>
        <p:txBody>
          <a:bodyPr/>
          <a:lstStyle>
            <a:lvl1pPr>
              <a:defRPr/>
            </a:lvl1pPr>
          </a:lstStyle>
          <a:p>
            <a:pPr>
              <a:defRPr/>
            </a:pPr>
            <a:r>
              <a:rPr lang="en-GB"/>
              <a:t>Titel of the presentation</a:t>
            </a:r>
          </a:p>
        </p:txBody>
      </p:sp>
      <p:sp>
        <p:nvSpPr>
          <p:cNvPr id="5" name="Datum">
            <a:extLst>
              <a:ext uri="{FF2B5EF4-FFF2-40B4-BE49-F238E27FC236}">
                <a16:creationId xmlns:a16="http://schemas.microsoft.com/office/drawing/2014/main" id="{B78595A5-73C1-4905-AC97-D0D6E69FD470}"/>
              </a:ext>
            </a:extLst>
          </p:cNvPr>
          <p:cNvSpPr>
            <a:spLocks noGrp="1"/>
          </p:cNvSpPr>
          <p:nvPr>
            <p:ph type="dt" sz="half" idx="15"/>
          </p:nvPr>
        </p:nvSpPr>
        <p:spPr/>
        <p:txBody>
          <a:bodyPr/>
          <a:lstStyle>
            <a:lvl1pPr>
              <a:defRPr/>
            </a:lvl1pPr>
          </a:lstStyle>
          <a:p>
            <a:pPr>
              <a:defRPr/>
            </a:pPr>
            <a:r>
              <a:rPr lang="en-GB"/>
              <a:t>22 Jan. 2019</a:t>
            </a:r>
            <a:endParaRPr lang="en-GB" dirty="0"/>
          </a:p>
        </p:txBody>
      </p:sp>
      <p:sp>
        <p:nvSpPr>
          <p:cNvPr id="7" name="Foliennummernplatzhalter">
            <a:extLst>
              <a:ext uri="{FF2B5EF4-FFF2-40B4-BE49-F238E27FC236}">
                <a16:creationId xmlns:a16="http://schemas.microsoft.com/office/drawing/2014/main" id="{1275EF3E-36D4-4A43-A570-D1CE40C1B106}"/>
              </a:ext>
            </a:extLst>
          </p:cNvPr>
          <p:cNvSpPr>
            <a:spLocks noGrp="1"/>
          </p:cNvSpPr>
          <p:nvPr>
            <p:ph type="sldNum" sz="quarter" idx="16"/>
          </p:nvPr>
        </p:nvSpPr>
        <p:spPr/>
        <p:txBody>
          <a:bodyPr/>
          <a:lstStyle>
            <a:lvl1pPr>
              <a:defRPr/>
            </a:lvl1pPr>
          </a:lstStyle>
          <a:p>
            <a:pPr>
              <a:defRPr/>
            </a:pPr>
            <a:r>
              <a:rPr lang="en-GB" altLang="ru-UA"/>
              <a:t>Page </a:t>
            </a:r>
            <a:fld id="{C77117F8-3050-4DE6-A589-A9B7823B0B2A}" type="slidenum">
              <a:rPr lang="en-GB" altLang="ru-UA" smtClean="0"/>
              <a:pPr>
                <a:defRPr/>
              </a:pPr>
              <a:t>‹№›</a:t>
            </a:fld>
            <a:endParaRPr lang="en-GB" altLang="ru-UA"/>
          </a:p>
        </p:txBody>
      </p:sp>
    </p:spTree>
    <p:extLst>
      <p:ext uri="{BB962C8B-B14F-4D97-AF65-F5344CB8AC3E}">
        <p14:creationId xmlns:p14="http://schemas.microsoft.com/office/powerpoint/2010/main" val="240916297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alternative">
    <p:spTree>
      <p:nvGrpSpPr>
        <p:cNvPr id="1" name=""/>
        <p:cNvGrpSpPr/>
        <p:nvPr/>
      </p:nvGrpSpPr>
      <p:grpSpPr>
        <a:xfrm>
          <a:off x="0" y="0"/>
          <a:ext cx="0" cy="0"/>
          <a:chOff x="0" y="0"/>
          <a:chExt cx="0" cy="0"/>
        </a:xfrm>
      </p:grpSpPr>
      <p:grpSp>
        <p:nvGrpSpPr>
          <p:cNvPr id="4" name="Key Visual">
            <a:extLst>
              <a:ext uri="{FF2B5EF4-FFF2-40B4-BE49-F238E27FC236}">
                <a16:creationId xmlns:a16="http://schemas.microsoft.com/office/drawing/2014/main" id="{489CE894-C2D5-46D8-840A-03EFD9B16BD0}"/>
              </a:ext>
            </a:extLst>
          </p:cNvPr>
          <p:cNvGrpSpPr>
            <a:grpSpLocks/>
          </p:cNvGrpSpPr>
          <p:nvPr userDrawn="1"/>
        </p:nvGrpSpPr>
        <p:grpSpPr bwMode="auto">
          <a:xfrm flipV="1">
            <a:off x="165101" y="5310718"/>
            <a:ext cx="3094567" cy="823383"/>
            <a:chOff x="4846637" y="119557"/>
            <a:chExt cx="3783013" cy="1005693"/>
          </a:xfrm>
        </p:grpSpPr>
        <p:sp>
          <p:nvSpPr>
            <p:cNvPr id="5" name="Freihandform: Form 6">
              <a:extLst>
                <a:ext uri="{FF2B5EF4-FFF2-40B4-BE49-F238E27FC236}">
                  <a16:creationId xmlns:a16="http://schemas.microsoft.com/office/drawing/2014/main" id="{146D44F9-3315-487A-8005-4866EC5524E5}"/>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7">
              <a:extLst>
                <a:ext uri="{FF2B5EF4-FFF2-40B4-BE49-F238E27FC236}">
                  <a16:creationId xmlns:a16="http://schemas.microsoft.com/office/drawing/2014/main" id="{21318481-57AD-4AB9-BAA4-84B35B09711F}"/>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8">
              <a:extLst>
                <a:ext uri="{FF2B5EF4-FFF2-40B4-BE49-F238E27FC236}">
                  <a16:creationId xmlns:a16="http://schemas.microsoft.com/office/drawing/2014/main" id="{752B3F42-DE42-47D6-98FE-33089F79D5A7}"/>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9">
              <a:extLst>
                <a:ext uri="{FF2B5EF4-FFF2-40B4-BE49-F238E27FC236}">
                  <a16:creationId xmlns:a16="http://schemas.microsoft.com/office/drawing/2014/main" id="{2F546AE3-B4C3-4A83-BAE5-DB19C3893679}"/>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0">
              <a:extLst>
                <a:ext uri="{FF2B5EF4-FFF2-40B4-BE49-F238E27FC236}">
                  <a16:creationId xmlns:a16="http://schemas.microsoft.com/office/drawing/2014/main" id="{2BDAB3B4-AE7D-4817-878C-852BA5EB0978}"/>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12" name="Textplatzhalter 7"/>
          <p:cNvSpPr>
            <a:spLocks noGrp="1"/>
          </p:cNvSpPr>
          <p:nvPr>
            <p:ph type="body" sz="quarter" idx="13"/>
          </p:nvPr>
        </p:nvSpPr>
        <p:spPr bwMode="gray">
          <a:xfrm>
            <a:off x="599757" y="1361293"/>
            <a:ext cx="9563579" cy="3746844"/>
          </a:xfrm>
        </p:spPr>
        <p:txBody>
          <a:bodyPr/>
          <a:lstStyle>
            <a:lvl1pPr marL="0" marR="0" indent="0" algn="l" defTabSz="914377" rtl="0" eaLnBrk="1" fontAlgn="auto" latinLnBrk="0" hangingPunct="1">
              <a:lnSpc>
                <a:spcPct val="90000"/>
              </a:lnSpc>
              <a:spcBef>
                <a:spcPts val="2400"/>
              </a:spcBef>
              <a:spcAft>
                <a:spcPts val="0"/>
              </a:spcAft>
              <a:buClrTx/>
              <a:buSzTx/>
              <a:buFont typeface="+mj-lt"/>
              <a:buNone/>
              <a:tabLst/>
              <a:defRPr/>
            </a:lvl1pPr>
          </a:lstStyle>
          <a:p>
            <a:pPr lvl="0"/>
            <a:r>
              <a:rPr lang="ru-RU" dirty="0"/>
              <a:t>Образец текста</a:t>
            </a:r>
          </a:p>
        </p:txBody>
      </p:sp>
      <p:sp>
        <p:nvSpPr>
          <p:cNvPr id="10" name="Datumsplatzhalter 12">
            <a:extLst>
              <a:ext uri="{FF2B5EF4-FFF2-40B4-BE49-F238E27FC236}">
                <a16:creationId xmlns:a16="http://schemas.microsoft.com/office/drawing/2014/main" id="{F69335A6-5D46-4FC1-9BEA-1573953915EF}"/>
              </a:ext>
            </a:extLst>
          </p:cNvPr>
          <p:cNvSpPr>
            <a:spLocks noGrp="1"/>
          </p:cNvSpPr>
          <p:nvPr>
            <p:ph type="dt" sz="half" idx="14"/>
          </p:nvPr>
        </p:nvSpPr>
        <p:spPr/>
        <p:txBody>
          <a:bodyPr/>
          <a:lstStyle>
            <a:lvl1pPr>
              <a:defRPr/>
            </a:lvl1pPr>
          </a:lstStyle>
          <a:p>
            <a:pPr>
              <a:defRPr/>
            </a:pPr>
            <a:r>
              <a:rPr lang="en-GB"/>
              <a:t>22 Jan. 2019</a:t>
            </a:r>
            <a:endParaRPr lang="en-GB" dirty="0"/>
          </a:p>
        </p:txBody>
      </p:sp>
      <p:sp>
        <p:nvSpPr>
          <p:cNvPr id="11" name="Fußzeilenplatzhalter 13">
            <a:extLst>
              <a:ext uri="{FF2B5EF4-FFF2-40B4-BE49-F238E27FC236}">
                <a16:creationId xmlns:a16="http://schemas.microsoft.com/office/drawing/2014/main" id="{B074DE9E-E7D8-4DCB-8B7B-BA027D25387A}"/>
              </a:ext>
            </a:extLst>
          </p:cNvPr>
          <p:cNvSpPr>
            <a:spLocks noGrp="1"/>
          </p:cNvSpPr>
          <p:nvPr>
            <p:ph type="ftr" sz="quarter" idx="15"/>
          </p:nvPr>
        </p:nvSpPr>
        <p:spPr/>
        <p:txBody>
          <a:bodyPr/>
          <a:lstStyle>
            <a:lvl1pPr>
              <a:defRPr/>
            </a:lvl1pPr>
          </a:lstStyle>
          <a:p>
            <a:pPr>
              <a:defRPr/>
            </a:pPr>
            <a:r>
              <a:rPr lang="en-GB"/>
              <a:t>Titel of the presentation</a:t>
            </a:r>
          </a:p>
        </p:txBody>
      </p:sp>
      <p:sp>
        <p:nvSpPr>
          <p:cNvPr id="13" name="Foliennummernplatzhalter 14">
            <a:extLst>
              <a:ext uri="{FF2B5EF4-FFF2-40B4-BE49-F238E27FC236}">
                <a16:creationId xmlns:a16="http://schemas.microsoft.com/office/drawing/2014/main" id="{332D01C1-9704-485D-AB04-DFA4A12D2EC6}"/>
              </a:ext>
            </a:extLst>
          </p:cNvPr>
          <p:cNvSpPr>
            <a:spLocks noGrp="1"/>
          </p:cNvSpPr>
          <p:nvPr>
            <p:ph type="sldNum" sz="quarter" idx="16"/>
          </p:nvPr>
        </p:nvSpPr>
        <p:spPr/>
        <p:txBody>
          <a:bodyPr/>
          <a:lstStyle>
            <a:lvl1pPr>
              <a:defRPr/>
            </a:lvl1pPr>
          </a:lstStyle>
          <a:p>
            <a:pPr>
              <a:defRPr/>
            </a:pPr>
            <a:r>
              <a:rPr lang="en-GB" altLang="ru-UA"/>
              <a:t>Page </a:t>
            </a:r>
            <a:fld id="{591C0569-CE69-4716-A137-77DABAB97FD7}" type="slidenum">
              <a:rPr lang="en-GB" altLang="ru-UA" smtClean="0"/>
              <a:pPr>
                <a:defRPr/>
              </a:pPr>
              <a:t>‹№›</a:t>
            </a:fld>
            <a:endParaRPr lang="en-GB" altLang="ru-UA"/>
          </a:p>
        </p:txBody>
      </p:sp>
    </p:spTree>
    <p:extLst>
      <p:ext uri="{BB962C8B-B14F-4D97-AF65-F5344CB8AC3E}">
        <p14:creationId xmlns:p14="http://schemas.microsoft.com/office/powerpoint/2010/main" val="126505944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pter start slide, b/w  ">
    <p:spTree>
      <p:nvGrpSpPr>
        <p:cNvPr id="1" name=""/>
        <p:cNvGrpSpPr/>
        <p:nvPr/>
      </p:nvGrpSpPr>
      <p:grpSpPr>
        <a:xfrm>
          <a:off x="0" y="0"/>
          <a:ext cx="0" cy="0"/>
          <a:chOff x="0" y="0"/>
          <a:chExt cx="0" cy="0"/>
        </a:xfrm>
      </p:grpSpPr>
      <p:pic>
        <p:nvPicPr>
          <p:cNvPr id="4" name="Grafik 17">
            <a:extLst>
              <a:ext uri="{FF2B5EF4-FFF2-40B4-BE49-F238E27FC236}">
                <a16:creationId xmlns:a16="http://schemas.microsoft.com/office/drawing/2014/main" id="{BC5393DB-3785-44B7-A64E-10F2EFFA23AD}"/>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9" descr="Ein Bild, das Säge enthält.&#10;&#10;Automatisch generierte Beschreibung">
            <a:extLst>
              <a:ext uri="{FF2B5EF4-FFF2-40B4-BE49-F238E27FC236}">
                <a16:creationId xmlns:a16="http://schemas.microsoft.com/office/drawing/2014/main" id="{15766B7D-13DB-44E2-83D6-18CC4A2EECD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5101" y="2093385"/>
            <a:ext cx="11859684" cy="404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line"/>
          <p:cNvSpPr>
            <a:spLocks noGrp="1"/>
          </p:cNvSpPr>
          <p:nvPr>
            <p:ph type="body" sz="quarter" idx="10"/>
          </p:nvPr>
        </p:nvSpPr>
        <p:spPr bwMode="gray">
          <a:xfrm>
            <a:off x="933131" y="4938863"/>
            <a:ext cx="10627783" cy="292388"/>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p:txBody>
      </p:sp>
      <p:sp>
        <p:nvSpPr>
          <p:cNvPr id="5" name="Headline"/>
          <p:cNvSpPr>
            <a:spLocks noGrp="1"/>
          </p:cNvSpPr>
          <p:nvPr>
            <p:ph type="title"/>
          </p:nvPr>
        </p:nvSpPr>
        <p:spPr bwMode="gray">
          <a:xfrm>
            <a:off x="933131" y="4273217"/>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
        <p:nvSpPr>
          <p:cNvPr id="7" name="Datumsplatzhalter 5">
            <a:extLst>
              <a:ext uri="{FF2B5EF4-FFF2-40B4-BE49-F238E27FC236}">
                <a16:creationId xmlns:a16="http://schemas.microsoft.com/office/drawing/2014/main" id="{C73EAD97-FC9D-4EF7-AD3A-345FF9FEFB51}"/>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8" name="Fußzeilenplatzhalter 6">
            <a:extLst>
              <a:ext uri="{FF2B5EF4-FFF2-40B4-BE49-F238E27FC236}">
                <a16:creationId xmlns:a16="http://schemas.microsoft.com/office/drawing/2014/main" id="{64C03474-CE7F-462B-AC5A-05CCE46651EA}"/>
              </a:ext>
            </a:extLst>
          </p:cNvPr>
          <p:cNvSpPr>
            <a:spLocks noGrp="1"/>
          </p:cNvSpPr>
          <p:nvPr>
            <p:ph type="ftr" sz="quarter" idx="12"/>
          </p:nvPr>
        </p:nvSpPr>
        <p:spPr/>
        <p:txBody>
          <a:bodyPr/>
          <a:lstStyle>
            <a:lvl1pPr>
              <a:defRPr/>
            </a:lvl1pPr>
          </a:lstStyle>
          <a:p>
            <a:pPr>
              <a:defRPr/>
            </a:pPr>
            <a:r>
              <a:rPr lang="en-GB"/>
              <a:t>Titel of the presentation</a:t>
            </a:r>
          </a:p>
        </p:txBody>
      </p:sp>
      <p:sp>
        <p:nvSpPr>
          <p:cNvPr id="9" name="Foliennummernplatzhalter 7">
            <a:extLst>
              <a:ext uri="{FF2B5EF4-FFF2-40B4-BE49-F238E27FC236}">
                <a16:creationId xmlns:a16="http://schemas.microsoft.com/office/drawing/2014/main" id="{AA8566B1-E354-4F6A-8DEB-35E26EAFC80D}"/>
              </a:ext>
            </a:extLst>
          </p:cNvPr>
          <p:cNvSpPr>
            <a:spLocks noGrp="1"/>
          </p:cNvSpPr>
          <p:nvPr>
            <p:ph type="sldNum" sz="quarter" idx="13"/>
          </p:nvPr>
        </p:nvSpPr>
        <p:spPr/>
        <p:txBody>
          <a:bodyPr/>
          <a:lstStyle>
            <a:lvl1pPr>
              <a:defRPr/>
            </a:lvl1pPr>
          </a:lstStyle>
          <a:p>
            <a:pPr>
              <a:defRPr/>
            </a:pPr>
            <a:r>
              <a:rPr lang="en-GB" altLang="ru-UA"/>
              <a:t>Page </a:t>
            </a:r>
            <a:fld id="{DF287454-200A-49E6-BCFE-2EEC78E5B30A}" type="slidenum">
              <a:rPr lang="en-GB" altLang="ru-UA" smtClean="0"/>
              <a:pPr>
                <a:defRPr/>
              </a:pPr>
              <a:t>‹№›</a:t>
            </a:fld>
            <a:endParaRPr lang="en-GB" altLang="ru-UA"/>
          </a:p>
        </p:txBody>
      </p:sp>
    </p:spTree>
    <p:extLst>
      <p:ext uri="{BB962C8B-B14F-4D97-AF65-F5344CB8AC3E}">
        <p14:creationId xmlns:p14="http://schemas.microsoft.com/office/powerpoint/2010/main" val="263298189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pter start slide, photo">
    <p:spTree>
      <p:nvGrpSpPr>
        <p:cNvPr id="1" name=""/>
        <p:cNvGrpSpPr/>
        <p:nvPr/>
      </p:nvGrpSpPr>
      <p:grpSpPr>
        <a:xfrm>
          <a:off x="0" y="0"/>
          <a:ext cx="0" cy="0"/>
          <a:chOff x="0" y="0"/>
          <a:chExt cx="0" cy="0"/>
        </a:xfrm>
      </p:grpSpPr>
      <p:cxnSp>
        <p:nvCxnSpPr>
          <p:cNvPr id="5" name="Gerade Verbindung mit Pfeil 5">
            <a:extLst>
              <a:ext uri="{FF2B5EF4-FFF2-40B4-BE49-F238E27FC236}">
                <a16:creationId xmlns:a16="http://schemas.microsoft.com/office/drawing/2014/main" id="{DEC1524A-5841-4E25-ACC9-547AE2AEE38A}"/>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6" name="Dreieck">
            <a:extLst>
              <a:ext uri="{FF2B5EF4-FFF2-40B4-BE49-F238E27FC236}">
                <a16:creationId xmlns:a16="http://schemas.microsoft.com/office/drawing/2014/main" id="{8DA973B7-C7D4-4582-B20A-D97B9C60D6FE}"/>
              </a:ext>
            </a:extLst>
          </p:cNvPr>
          <p:cNvSpPr/>
          <p:nvPr userDrawn="1"/>
        </p:nvSpPr>
        <p:spPr bwMode="gray">
          <a:xfrm rot="5400000">
            <a:off x="-223309" y="561976"/>
            <a:ext cx="283633" cy="6138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7" name="Beispiel" descr="Ein Bild, das Wand, Gebäude enthält.&#10;&#10;Automatisch generierte Beschreibung">
            <a:extLst>
              <a:ext uri="{FF2B5EF4-FFF2-40B4-BE49-F238E27FC236}">
                <a16:creationId xmlns:a16="http://schemas.microsoft.com/office/drawing/2014/main" id="{F1C30794-3648-49D9-9E7F-AEEA61564C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9997018" y="1966385"/>
            <a:ext cx="1661583"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a:extLst>
              <a:ext uri="{FF2B5EF4-FFF2-40B4-BE49-F238E27FC236}">
                <a16:creationId xmlns:a16="http://schemas.microsoft.com/office/drawing/2014/main" id="{4B79D89F-4873-4B60-902F-A252B4A088F1}"/>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9" name="2.">
            <a:extLst>
              <a:ext uri="{FF2B5EF4-FFF2-40B4-BE49-F238E27FC236}">
                <a16:creationId xmlns:a16="http://schemas.microsoft.com/office/drawing/2014/main" id="{5D5E0143-C292-456E-ADD1-ACA62C856BAF}"/>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10" name="3.">
            <a:extLst>
              <a:ext uri="{FF2B5EF4-FFF2-40B4-BE49-F238E27FC236}">
                <a16:creationId xmlns:a16="http://schemas.microsoft.com/office/drawing/2014/main" id="{EBA39196-074B-4B83-9160-E6AC7DF85057}"/>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11" name="how">
            <a:extLst>
              <a:ext uri="{FF2B5EF4-FFF2-40B4-BE49-F238E27FC236}">
                <a16:creationId xmlns:a16="http://schemas.microsoft.com/office/drawing/2014/main" id="{AE9CAAA2-9121-46FF-825B-B2A9AB5AA356}"/>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pic>
        <p:nvPicPr>
          <p:cNvPr id="12" name="Grafik 22" descr="Ein Bild, das Screenshot enthält.&#10;&#10;Automatisch generierte Beschreibung">
            <a:extLst>
              <a:ext uri="{FF2B5EF4-FFF2-40B4-BE49-F238E27FC236}">
                <a16:creationId xmlns:a16="http://schemas.microsoft.com/office/drawing/2014/main" id="{9BE414B1-F914-4FD7-8EED-172B9BD822A6}"/>
              </a:ext>
            </a:extLst>
          </p:cNvPr>
          <p:cNvPicPr>
            <a:picLocks noChangeAspect="1"/>
          </p:cNvPicPr>
          <p:nvPr userDrawn="1"/>
        </p:nvPicPr>
        <p:blipFill>
          <a:blip r:embed="rId3">
            <a:extLst>
              <a:ext uri="{28A0092B-C50C-407E-A947-70E740481C1C}">
                <a14:useLocalDpi xmlns:a14="http://schemas.microsoft.com/office/drawing/2010/main" val="0"/>
              </a:ext>
            </a:extLst>
          </a:blip>
          <a:srcRect l="50418" r="36621"/>
          <a:stretch>
            <a:fillRect/>
          </a:stretch>
        </p:blipFill>
        <p:spPr bwMode="auto">
          <a:xfrm>
            <a:off x="999701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pieren 32">
            <a:extLst>
              <a:ext uri="{FF2B5EF4-FFF2-40B4-BE49-F238E27FC236}">
                <a16:creationId xmlns:a16="http://schemas.microsoft.com/office/drawing/2014/main" id="{6C9200D3-FDBE-4196-9166-D3C3D74E183A}"/>
              </a:ext>
            </a:extLst>
          </p:cNvPr>
          <p:cNvGrpSpPr>
            <a:grpSpLocks/>
          </p:cNvGrpSpPr>
          <p:nvPr userDrawn="1"/>
        </p:nvGrpSpPr>
        <p:grpSpPr bwMode="auto">
          <a:xfrm>
            <a:off x="7471833" y="1035051"/>
            <a:ext cx="2118784" cy="865716"/>
            <a:chOff x="5604594" y="1459908"/>
            <a:chExt cx="1588101" cy="650246"/>
          </a:xfrm>
        </p:grpSpPr>
        <p:pic>
          <p:nvPicPr>
            <p:cNvPr id="16" name="Grafik 33" descr="Ein Bild, das Screenshot enthält.&#10;&#10;Automatisch generierte Beschreibung">
              <a:extLst>
                <a:ext uri="{FF2B5EF4-FFF2-40B4-BE49-F238E27FC236}">
                  <a16:creationId xmlns:a16="http://schemas.microsoft.com/office/drawing/2014/main" id="{352176EF-DB40-4890-99C7-EE024079F7B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hteck 34">
              <a:extLst>
                <a:ext uri="{FF2B5EF4-FFF2-40B4-BE49-F238E27FC236}">
                  <a16:creationId xmlns:a16="http://schemas.microsoft.com/office/drawing/2014/main" id="{788A42CD-73C3-4EC2-ACF2-52E88F903F66}"/>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8" name="Rechteck">
            <a:extLst>
              <a:ext uri="{FF2B5EF4-FFF2-40B4-BE49-F238E27FC236}">
                <a16:creationId xmlns:a16="http://schemas.microsoft.com/office/drawing/2014/main" id="{A12E2139-B113-4AA1-ACE4-15E5E898EFE7}"/>
              </a:ext>
            </a:extLst>
          </p:cNvPr>
          <p:cNvSpPr/>
          <p:nvPr userDrawn="1"/>
        </p:nvSpPr>
        <p:spPr bwMode="gray">
          <a:xfrm>
            <a:off x="10039351" y="1280585"/>
            <a:ext cx="446616"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13" name="Bildplatzhalter"/>
          <p:cNvSpPr>
            <a:spLocks noGrp="1"/>
          </p:cNvSpPr>
          <p:nvPr>
            <p:ph type="pic" sz="quarter" idx="11"/>
          </p:nvPr>
        </p:nvSpPr>
        <p:spPr bwMode="gray">
          <a:xfrm>
            <a:off x="164181" y="165100"/>
            <a:ext cx="11858487" cy="5968659"/>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15" name="Headline"/>
          <p:cNvSpPr>
            <a:spLocks noGrp="1"/>
          </p:cNvSpPr>
          <p:nvPr>
            <p:ph type="title"/>
          </p:nvPr>
        </p:nvSpPr>
        <p:spPr bwMode="gray">
          <a:xfrm>
            <a:off x="164181" y="2093674"/>
            <a:ext cx="11858487" cy="4040085"/>
          </a:xfrm>
          <a:prstGeom prst="rect">
            <a:avLst/>
          </a:prstGeom>
          <a:blipFill dpi="0" rotWithShape="1">
            <a:blip r:embed="rId5">
              <a:alphaModFix amt="80000"/>
            </a:blip>
            <a:srcRect/>
            <a:stretch>
              <a:fillRect l="-10" r="-10"/>
            </a:stretch>
          </a:blipFill>
        </p:spPr>
        <p:txBody>
          <a:bodyPr lIns="576000" bIns="1036800">
            <a:noAutofit/>
          </a:bodyPr>
          <a:lstStyle>
            <a:lvl1pPr>
              <a:defRPr sz="3467" b="1">
                <a:solidFill>
                  <a:schemeClr val="tx1"/>
                </a:solidFill>
              </a:defRPr>
            </a:lvl1pPr>
          </a:lstStyle>
          <a:p>
            <a:r>
              <a:rPr lang="ru-RU" dirty="0"/>
              <a:t>Образец заголовка</a:t>
            </a:r>
            <a:endParaRPr lang="en-GB" dirty="0"/>
          </a:p>
        </p:txBody>
      </p:sp>
      <p:sp>
        <p:nvSpPr>
          <p:cNvPr id="28" name="Subline"/>
          <p:cNvSpPr>
            <a:spLocks noGrp="1"/>
          </p:cNvSpPr>
          <p:nvPr>
            <p:ph type="body" sz="quarter" idx="10"/>
          </p:nvPr>
        </p:nvSpPr>
        <p:spPr bwMode="gray">
          <a:xfrm>
            <a:off x="933131" y="4938863"/>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pPr lvl="0"/>
            <a:r>
              <a:rPr lang="ru-RU" dirty="0"/>
              <a:t>Образец текста</a:t>
            </a:r>
          </a:p>
        </p:txBody>
      </p:sp>
      <p:sp>
        <p:nvSpPr>
          <p:cNvPr id="19" name="Datumsplatzhalter 6">
            <a:extLst>
              <a:ext uri="{FF2B5EF4-FFF2-40B4-BE49-F238E27FC236}">
                <a16:creationId xmlns:a16="http://schemas.microsoft.com/office/drawing/2014/main" id="{8BB468BF-9E2D-4E07-AFAF-2A2C6E5E0FC5}"/>
              </a:ext>
            </a:extLst>
          </p:cNvPr>
          <p:cNvSpPr>
            <a:spLocks noGrp="1"/>
          </p:cNvSpPr>
          <p:nvPr>
            <p:ph type="dt" sz="half" idx="12"/>
          </p:nvPr>
        </p:nvSpPr>
        <p:spPr/>
        <p:txBody>
          <a:bodyPr/>
          <a:lstStyle>
            <a:lvl1pPr>
              <a:defRPr/>
            </a:lvl1pPr>
          </a:lstStyle>
          <a:p>
            <a:pPr>
              <a:defRPr/>
            </a:pPr>
            <a:r>
              <a:rPr lang="en-GB"/>
              <a:t>22 Jan. 2019</a:t>
            </a:r>
            <a:endParaRPr lang="en-GB" dirty="0"/>
          </a:p>
        </p:txBody>
      </p:sp>
      <p:sp>
        <p:nvSpPr>
          <p:cNvPr id="20" name="Fußzeilenplatzhalter 7">
            <a:extLst>
              <a:ext uri="{FF2B5EF4-FFF2-40B4-BE49-F238E27FC236}">
                <a16:creationId xmlns:a16="http://schemas.microsoft.com/office/drawing/2014/main" id="{061B1234-52AF-483B-9D64-EA401F2E133D}"/>
              </a:ext>
            </a:extLst>
          </p:cNvPr>
          <p:cNvSpPr>
            <a:spLocks noGrp="1"/>
          </p:cNvSpPr>
          <p:nvPr>
            <p:ph type="ftr" sz="quarter" idx="13"/>
          </p:nvPr>
        </p:nvSpPr>
        <p:spPr/>
        <p:txBody>
          <a:bodyPr/>
          <a:lstStyle>
            <a:lvl1pPr>
              <a:defRPr/>
            </a:lvl1pPr>
          </a:lstStyle>
          <a:p>
            <a:pPr>
              <a:defRPr/>
            </a:pPr>
            <a:r>
              <a:rPr lang="en-GB"/>
              <a:t>Titel of the presentation</a:t>
            </a:r>
          </a:p>
        </p:txBody>
      </p:sp>
      <p:sp>
        <p:nvSpPr>
          <p:cNvPr id="21" name="Foliennummernplatzhalter 10">
            <a:extLst>
              <a:ext uri="{FF2B5EF4-FFF2-40B4-BE49-F238E27FC236}">
                <a16:creationId xmlns:a16="http://schemas.microsoft.com/office/drawing/2014/main" id="{29004D40-19B3-40ED-AD7F-0D0C3B0A851A}"/>
              </a:ext>
            </a:extLst>
          </p:cNvPr>
          <p:cNvSpPr>
            <a:spLocks noGrp="1"/>
          </p:cNvSpPr>
          <p:nvPr>
            <p:ph type="sldNum" sz="quarter" idx="14"/>
          </p:nvPr>
        </p:nvSpPr>
        <p:spPr/>
        <p:txBody>
          <a:bodyPr/>
          <a:lstStyle>
            <a:lvl1pPr>
              <a:defRPr/>
            </a:lvl1pPr>
          </a:lstStyle>
          <a:p>
            <a:pPr>
              <a:defRPr/>
            </a:pPr>
            <a:r>
              <a:rPr lang="en-GB" altLang="ru-UA"/>
              <a:t>Page </a:t>
            </a:r>
            <a:fld id="{11F7EA74-86A5-485B-BDB9-8A774B633F1A}" type="slidenum">
              <a:rPr lang="en-GB" altLang="ru-UA" smtClean="0"/>
              <a:pPr>
                <a:defRPr/>
              </a:pPr>
              <a:t>‹№›</a:t>
            </a:fld>
            <a:endParaRPr lang="en-GB" altLang="ru-UA"/>
          </a:p>
        </p:txBody>
      </p:sp>
    </p:spTree>
    <p:extLst>
      <p:ext uri="{BB962C8B-B14F-4D97-AF65-F5344CB8AC3E}">
        <p14:creationId xmlns:p14="http://schemas.microsoft.com/office/powerpoint/2010/main" val="259027835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pter start slide, alternative">
    <p:spTree>
      <p:nvGrpSpPr>
        <p:cNvPr id="1" name=""/>
        <p:cNvGrpSpPr/>
        <p:nvPr/>
      </p:nvGrpSpPr>
      <p:grpSpPr>
        <a:xfrm>
          <a:off x="0" y="0"/>
          <a:ext cx="0" cy="0"/>
          <a:chOff x="0" y="0"/>
          <a:chExt cx="0" cy="0"/>
        </a:xfrm>
      </p:grpSpPr>
      <p:grpSp>
        <p:nvGrpSpPr>
          <p:cNvPr id="4" name="Key Visual">
            <a:extLst>
              <a:ext uri="{FF2B5EF4-FFF2-40B4-BE49-F238E27FC236}">
                <a16:creationId xmlns:a16="http://schemas.microsoft.com/office/drawing/2014/main" id="{57862A13-5F31-419A-AA63-A038263ED91E}"/>
              </a:ext>
            </a:extLst>
          </p:cNvPr>
          <p:cNvGrpSpPr>
            <a:grpSpLocks/>
          </p:cNvGrpSpPr>
          <p:nvPr userDrawn="1"/>
        </p:nvGrpSpPr>
        <p:grpSpPr bwMode="auto">
          <a:xfrm>
            <a:off x="165101" y="165101"/>
            <a:ext cx="5044017" cy="1341967"/>
            <a:chOff x="4846637" y="119557"/>
            <a:chExt cx="3783013" cy="1005693"/>
          </a:xfrm>
        </p:grpSpPr>
        <p:sp>
          <p:nvSpPr>
            <p:cNvPr id="6" name="Freihandform: Form 8">
              <a:extLst>
                <a:ext uri="{FF2B5EF4-FFF2-40B4-BE49-F238E27FC236}">
                  <a16:creationId xmlns:a16="http://schemas.microsoft.com/office/drawing/2014/main" id="{5C09A01A-EC9F-40D6-8BD7-6ADC4B7D48BC}"/>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Freihandform: Form 10">
              <a:extLst>
                <a:ext uri="{FF2B5EF4-FFF2-40B4-BE49-F238E27FC236}">
                  <a16:creationId xmlns:a16="http://schemas.microsoft.com/office/drawing/2014/main" id="{9C0D9375-EC4A-4A42-890A-9193A5813460}"/>
                </a:ext>
              </a:extLst>
            </p:cNvPr>
            <p:cNvSpPr/>
            <p:nvPr userDrawn="1"/>
          </p:nvSpPr>
          <p:spPr bwMode="gray">
            <a:xfrm>
              <a:off x="4919662" y="119557"/>
              <a:ext cx="1036638"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11">
              <a:extLst>
                <a:ext uri="{FF2B5EF4-FFF2-40B4-BE49-F238E27FC236}">
                  <a16:creationId xmlns:a16="http://schemas.microsoft.com/office/drawing/2014/main" id="{ADBB8996-FA5F-447B-937F-5C761918BBA9}"/>
                </a:ext>
              </a:extLst>
            </p:cNvPr>
            <p:cNvSpPr/>
            <p:nvPr userDrawn="1"/>
          </p:nvSpPr>
          <p:spPr bwMode="gray">
            <a:xfrm>
              <a:off x="7610475" y="119557"/>
              <a:ext cx="508000" cy="47746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3">
              <a:extLst>
                <a:ext uri="{FF2B5EF4-FFF2-40B4-BE49-F238E27FC236}">
                  <a16:creationId xmlns:a16="http://schemas.microsoft.com/office/drawing/2014/main" id="{D5BE3802-BE9C-4F5C-9E3D-055CDE06485D}"/>
                </a:ext>
              </a:extLst>
            </p:cNvPr>
            <p:cNvSpPr/>
            <p:nvPr userDrawn="1"/>
          </p:nvSpPr>
          <p:spPr bwMode="gray">
            <a:xfrm flipH="1">
              <a:off x="7164387" y="119557"/>
              <a:ext cx="950913" cy="482225"/>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15">
              <a:extLst>
                <a:ext uri="{FF2B5EF4-FFF2-40B4-BE49-F238E27FC236}">
                  <a16:creationId xmlns:a16="http://schemas.microsoft.com/office/drawing/2014/main" id="{4F73B1AA-9B58-450A-A940-AA4DAD14530C}"/>
                </a:ext>
              </a:extLst>
            </p:cNvPr>
            <p:cNvSpPr/>
            <p:nvPr userDrawn="1"/>
          </p:nvSpPr>
          <p:spPr bwMode="gray">
            <a:xfrm>
              <a:off x="4919662" y="119557"/>
              <a:ext cx="214630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19" name="Subline"/>
          <p:cNvSpPr>
            <a:spLocks noGrp="1"/>
          </p:cNvSpPr>
          <p:nvPr>
            <p:ph type="body" sz="quarter" idx="10"/>
          </p:nvPr>
        </p:nvSpPr>
        <p:spPr bwMode="gray">
          <a:xfrm>
            <a:off x="933131" y="3700611"/>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pPr lvl="0"/>
            <a:r>
              <a:rPr lang="ru-RU" dirty="0"/>
              <a:t>Образец текста</a:t>
            </a:r>
          </a:p>
        </p:txBody>
      </p:sp>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
        <p:nvSpPr>
          <p:cNvPr id="11" name="Datumsplatzhalter 5">
            <a:extLst>
              <a:ext uri="{FF2B5EF4-FFF2-40B4-BE49-F238E27FC236}">
                <a16:creationId xmlns:a16="http://schemas.microsoft.com/office/drawing/2014/main" id="{FCD2E505-C118-4187-97E6-24E900EAE423}"/>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12" name="Fußzeilenplatzhalter 6">
            <a:extLst>
              <a:ext uri="{FF2B5EF4-FFF2-40B4-BE49-F238E27FC236}">
                <a16:creationId xmlns:a16="http://schemas.microsoft.com/office/drawing/2014/main" id="{E805EC74-B6D2-434B-857A-F7E5B717A2E4}"/>
              </a:ext>
            </a:extLst>
          </p:cNvPr>
          <p:cNvSpPr>
            <a:spLocks noGrp="1"/>
          </p:cNvSpPr>
          <p:nvPr>
            <p:ph type="ftr" sz="quarter" idx="12"/>
          </p:nvPr>
        </p:nvSpPr>
        <p:spPr/>
        <p:txBody>
          <a:bodyPr/>
          <a:lstStyle>
            <a:lvl1pPr>
              <a:defRPr/>
            </a:lvl1pPr>
          </a:lstStyle>
          <a:p>
            <a:pPr>
              <a:defRPr/>
            </a:pPr>
            <a:r>
              <a:rPr lang="en-GB"/>
              <a:t>Titel of the presentation</a:t>
            </a:r>
          </a:p>
        </p:txBody>
      </p:sp>
      <p:sp>
        <p:nvSpPr>
          <p:cNvPr id="13" name="Foliennummernplatzhalter 9">
            <a:extLst>
              <a:ext uri="{FF2B5EF4-FFF2-40B4-BE49-F238E27FC236}">
                <a16:creationId xmlns:a16="http://schemas.microsoft.com/office/drawing/2014/main" id="{E8F65B65-3D86-4E8A-8D72-ABD0A685BE5C}"/>
              </a:ext>
            </a:extLst>
          </p:cNvPr>
          <p:cNvSpPr>
            <a:spLocks noGrp="1"/>
          </p:cNvSpPr>
          <p:nvPr>
            <p:ph type="sldNum" sz="quarter" idx="13"/>
          </p:nvPr>
        </p:nvSpPr>
        <p:spPr/>
        <p:txBody>
          <a:bodyPr/>
          <a:lstStyle>
            <a:lvl1pPr>
              <a:defRPr/>
            </a:lvl1pPr>
          </a:lstStyle>
          <a:p>
            <a:pPr>
              <a:defRPr/>
            </a:pPr>
            <a:r>
              <a:rPr lang="en-GB" altLang="ru-UA"/>
              <a:t>Page </a:t>
            </a:r>
            <a:fld id="{B52F6B1C-567E-4A94-8589-E780A4F53D33}" type="slidenum">
              <a:rPr lang="en-GB" altLang="ru-UA" smtClean="0"/>
              <a:pPr>
                <a:defRPr/>
              </a:pPr>
              <a:t>‹№›</a:t>
            </a:fld>
            <a:endParaRPr lang="en-GB" altLang="ru-UA"/>
          </a:p>
        </p:txBody>
      </p:sp>
    </p:spTree>
    <p:extLst>
      <p:ext uri="{BB962C8B-B14F-4D97-AF65-F5344CB8AC3E}">
        <p14:creationId xmlns:p14="http://schemas.microsoft.com/office/powerpoint/2010/main" val="305994531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termediate slide, b/w visual">
    <p:spTree>
      <p:nvGrpSpPr>
        <p:cNvPr id="1" name=""/>
        <p:cNvGrpSpPr/>
        <p:nvPr/>
      </p:nvGrpSpPr>
      <p:grpSpPr>
        <a:xfrm>
          <a:off x="0" y="0"/>
          <a:ext cx="0" cy="0"/>
          <a:chOff x="0" y="0"/>
          <a:chExt cx="0" cy="0"/>
        </a:xfrm>
      </p:grpSpPr>
      <p:pic>
        <p:nvPicPr>
          <p:cNvPr id="3" name="Grafik 17">
            <a:extLst>
              <a:ext uri="{FF2B5EF4-FFF2-40B4-BE49-F238E27FC236}">
                <a16:creationId xmlns:a16="http://schemas.microsoft.com/office/drawing/2014/main" id="{A37246FD-36DC-47D7-B287-F9279FD7E63F}"/>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5">
            <a:extLst>
              <a:ext uri="{FF2B5EF4-FFF2-40B4-BE49-F238E27FC236}">
                <a16:creationId xmlns:a16="http://schemas.microsoft.com/office/drawing/2014/main" id="{AFBBAD57-33DC-40A6-B82A-1FABA8ECA71F}"/>
              </a:ext>
            </a:extLst>
          </p:cNvPr>
          <p:cNvSpPr>
            <a:spLocks/>
          </p:cNvSpPr>
          <p:nvPr userDrawn="1"/>
        </p:nvSpPr>
        <p:spPr bwMode="gray">
          <a:xfrm>
            <a:off x="1651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5" name="Headline"/>
          <p:cNvSpPr>
            <a:spLocks noGrp="1"/>
          </p:cNvSpPr>
          <p:nvPr>
            <p:ph type="title"/>
          </p:nvPr>
        </p:nvSpPr>
        <p:spPr bwMode="gray">
          <a:xfrm>
            <a:off x="1114266" y="2737266"/>
            <a:ext cx="9963469" cy="506805"/>
          </a:xfrm>
          <a:prstGeom prst="rect">
            <a:avLst/>
          </a:prstGeom>
        </p:spPr>
        <p:txBody>
          <a:bodyPr anchor="ctr">
            <a:spAutoFit/>
          </a:bodyPr>
          <a:lstStyle>
            <a:lvl1pPr algn="ctr">
              <a:lnSpc>
                <a:spcPct val="95000"/>
              </a:lnSpc>
              <a:spcBef>
                <a:spcPts val="1600"/>
              </a:spcBef>
              <a:defRPr sz="3467" b="0">
                <a:solidFill>
                  <a:schemeClr val="tx1"/>
                </a:solidFill>
              </a:defRPr>
            </a:lvl1pPr>
          </a:lstStyle>
          <a:p>
            <a:r>
              <a:rPr lang="ru-RU" noProof="0" dirty="0"/>
              <a:t>Образец заголовка</a:t>
            </a:r>
            <a:endParaRPr lang="en-GB" dirty="0"/>
          </a:p>
        </p:txBody>
      </p:sp>
      <p:sp>
        <p:nvSpPr>
          <p:cNvPr id="6" name="Datumsplatzhalter 6">
            <a:extLst>
              <a:ext uri="{FF2B5EF4-FFF2-40B4-BE49-F238E27FC236}">
                <a16:creationId xmlns:a16="http://schemas.microsoft.com/office/drawing/2014/main" id="{F1821EBA-1478-46A7-B28F-1847A26C1F48}"/>
              </a:ext>
            </a:extLst>
          </p:cNvPr>
          <p:cNvSpPr>
            <a:spLocks noGrp="1"/>
          </p:cNvSpPr>
          <p:nvPr>
            <p:ph type="dt" sz="half" idx="10"/>
          </p:nvPr>
        </p:nvSpPr>
        <p:spPr/>
        <p:txBody>
          <a:bodyPr/>
          <a:lstStyle>
            <a:lvl1pPr>
              <a:defRPr/>
            </a:lvl1pPr>
          </a:lstStyle>
          <a:p>
            <a:pPr>
              <a:defRPr/>
            </a:pPr>
            <a:r>
              <a:rPr lang="en-GB"/>
              <a:t>22 Jan. 2019</a:t>
            </a:r>
            <a:endParaRPr lang="en-GB" dirty="0"/>
          </a:p>
        </p:txBody>
      </p:sp>
      <p:sp>
        <p:nvSpPr>
          <p:cNvPr id="7" name="Fußzeilenplatzhalter 7">
            <a:extLst>
              <a:ext uri="{FF2B5EF4-FFF2-40B4-BE49-F238E27FC236}">
                <a16:creationId xmlns:a16="http://schemas.microsoft.com/office/drawing/2014/main" id="{24DA3272-1506-46BA-974A-E608AD7E25BE}"/>
              </a:ext>
            </a:extLst>
          </p:cNvPr>
          <p:cNvSpPr>
            <a:spLocks noGrp="1"/>
          </p:cNvSpPr>
          <p:nvPr>
            <p:ph type="ftr" sz="quarter" idx="11"/>
          </p:nvPr>
        </p:nvSpPr>
        <p:spPr/>
        <p:txBody>
          <a:bodyPr/>
          <a:lstStyle>
            <a:lvl1pPr>
              <a:defRPr/>
            </a:lvl1pPr>
          </a:lstStyle>
          <a:p>
            <a:pPr>
              <a:defRPr/>
            </a:pPr>
            <a:r>
              <a:rPr lang="en-GB"/>
              <a:t>Titel of the presentation</a:t>
            </a:r>
          </a:p>
        </p:txBody>
      </p:sp>
      <p:sp>
        <p:nvSpPr>
          <p:cNvPr id="8" name="Foliennummernplatzhalter 8">
            <a:extLst>
              <a:ext uri="{FF2B5EF4-FFF2-40B4-BE49-F238E27FC236}">
                <a16:creationId xmlns:a16="http://schemas.microsoft.com/office/drawing/2014/main" id="{0DFD9A77-47D8-4750-8763-530588244013}"/>
              </a:ext>
            </a:extLst>
          </p:cNvPr>
          <p:cNvSpPr>
            <a:spLocks noGrp="1"/>
          </p:cNvSpPr>
          <p:nvPr>
            <p:ph type="sldNum" sz="quarter" idx="12"/>
          </p:nvPr>
        </p:nvSpPr>
        <p:spPr/>
        <p:txBody>
          <a:bodyPr/>
          <a:lstStyle>
            <a:lvl1pPr>
              <a:defRPr/>
            </a:lvl1pPr>
          </a:lstStyle>
          <a:p>
            <a:pPr>
              <a:defRPr/>
            </a:pPr>
            <a:r>
              <a:rPr lang="en-GB" altLang="ru-UA"/>
              <a:t>Page </a:t>
            </a:r>
            <a:fld id="{8097579C-9FC1-47D8-A6E2-FF7E389C0EFA}" type="slidenum">
              <a:rPr lang="en-GB" altLang="ru-UA" smtClean="0"/>
              <a:pPr>
                <a:defRPr/>
              </a:pPr>
              <a:t>‹№›</a:t>
            </a:fld>
            <a:endParaRPr lang="en-GB" altLang="ru-UA"/>
          </a:p>
        </p:txBody>
      </p:sp>
    </p:spTree>
    <p:extLst>
      <p:ext uri="{BB962C8B-B14F-4D97-AF65-F5344CB8AC3E}">
        <p14:creationId xmlns:p14="http://schemas.microsoft.com/office/powerpoint/2010/main" val="160609969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termediate slide, white">
    <p:spTree>
      <p:nvGrpSpPr>
        <p:cNvPr id="1" name=""/>
        <p:cNvGrpSpPr/>
        <p:nvPr/>
      </p:nvGrpSpPr>
      <p:grpSpPr>
        <a:xfrm>
          <a:off x="0" y="0"/>
          <a:ext cx="0" cy="0"/>
          <a:chOff x="0" y="0"/>
          <a:chExt cx="0" cy="0"/>
        </a:xfrm>
      </p:grpSpPr>
      <p:sp>
        <p:nvSpPr>
          <p:cNvPr id="5" name="Headline"/>
          <p:cNvSpPr>
            <a:spLocks noGrp="1"/>
          </p:cNvSpPr>
          <p:nvPr>
            <p:ph type="title"/>
          </p:nvPr>
        </p:nvSpPr>
        <p:spPr bwMode="gray">
          <a:xfrm>
            <a:off x="1114266" y="2737266"/>
            <a:ext cx="9963469" cy="506805"/>
          </a:xfrm>
          <a:prstGeom prst="rect">
            <a:avLst/>
          </a:prstGeom>
        </p:spPr>
        <p:txBody>
          <a:bodyPr anchor="ctr">
            <a:spAutoFit/>
          </a:bodyPr>
          <a:lstStyle>
            <a:lvl1pPr algn="ctr">
              <a:lnSpc>
                <a:spcPct val="95000"/>
              </a:lnSpc>
              <a:spcBef>
                <a:spcPts val="1600"/>
              </a:spcBef>
              <a:defRPr sz="3467" b="0">
                <a:solidFill>
                  <a:schemeClr val="tx1"/>
                </a:solidFill>
              </a:defRPr>
            </a:lvl1pPr>
          </a:lstStyle>
          <a:p>
            <a:r>
              <a:rPr lang="ru-RU" noProof="0" dirty="0"/>
              <a:t>Образец заголовка</a:t>
            </a:r>
            <a:endParaRPr lang="en-GB" dirty="0"/>
          </a:p>
        </p:txBody>
      </p:sp>
      <p:sp>
        <p:nvSpPr>
          <p:cNvPr id="3" name="Fußzeile">
            <a:extLst>
              <a:ext uri="{FF2B5EF4-FFF2-40B4-BE49-F238E27FC236}">
                <a16:creationId xmlns:a16="http://schemas.microsoft.com/office/drawing/2014/main" id="{111A2F9D-09AE-45E7-9482-3FB27357E069}"/>
              </a:ext>
            </a:extLst>
          </p:cNvPr>
          <p:cNvSpPr>
            <a:spLocks noGrp="1"/>
          </p:cNvSpPr>
          <p:nvPr>
            <p:ph type="ftr" sz="quarter" idx="10"/>
          </p:nvPr>
        </p:nvSpPr>
        <p:spPr/>
        <p:txBody>
          <a:bodyPr/>
          <a:lstStyle>
            <a:lvl1pPr>
              <a:defRPr/>
            </a:lvl1pPr>
          </a:lstStyle>
          <a:p>
            <a:pPr>
              <a:defRPr/>
            </a:pPr>
            <a:r>
              <a:rPr lang="en-GB"/>
              <a:t>Titel of the presentation</a:t>
            </a:r>
          </a:p>
        </p:txBody>
      </p:sp>
      <p:sp>
        <p:nvSpPr>
          <p:cNvPr id="4" name="Datum">
            <a:extLst>
              <a:ext uri="{FF2B5EF4-FFF2-40B4-BE49-F238E27FC236}">
                <a16:creationId xmlns:a16="http://schemas.microsoft.com/office/drawing/2014/main" id="{511740BA-99D2-44BF-A55D-E7447F4CCE14}"/>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6" name="Foliennummernplatzhalter">
            <a:extLst>
              <a:ext uri="{FF2B5EF4-FFF2-40B4-BE49-F238E27FC236}">
                <a16:creationId xmlns:a16="http://schemas.microsoft.com/office/drawing/2014/main" id="{74076781-C235-43DD-A5B5-BA2B5E3380EE}"/>
              </a:ext>
            </a:extLst>
          </p:cNvPr>
          <p:cNvSpPr>
            <a:spLocks noGrp="1"/>
          </p:cNvSpPr>
          <p:nvPr>
            <p:ph type="sldNum" sz="quarter" idx="12"/>
          </p:nvPr>
        </p:nvSpPr>
        <p:spPr/>
        <p:txBody>
          <a:bodyPr/>
          <a:lstStyle>
            <a:lvl1pPr>
              <a:defRPr/>
            </a:lvl1pPr>
          </a:lstStyle>
          <a:p>
            <a:pPr>
              <a:defRPr/>
            </a:pPr>
            <a:r>
              <a:rPr lang="en-GB" altLang="ru-UA"/>
              <a:t>Page </a:t>
            </a:r>
            <a:fld id="{2844A08E-F197-4D90-B4D8-AA3316FE8BCD}" type="slidenum">
              <a:rPr lang="en-GB" altLang="ru-UA" smtClean="0"/>
              <a:pPr>
                <a:defRPr/>
              </a:pPr>
              <a:t>‹№›</a:t>
            </a:fld>
            <a:endParaRPr lang="en-GB" altLang="ru-UA"/>
          </a:p>
        </p:txBody>
      </p:sp>
    </p:spTree>
    <p:extLst>
      <p:ext uri="{BB962C8B-B14F-4D97-AF65-F5344CB8AC3E}">
        <p14:creationId xmlns:p14="http://schemas.microsoft.com/office/powerpoint/2010/main" val="173069068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termediate slide, white, alternative">
    <p:spTree>
      <p:nvGrpSpPr>
        <p:cNvPr id="1" name=""/>
        <p:cNvGrpSpPr/>
        <p:nvPr/>
      </p:nvGrpSpPr>
      <p:grpSpPr>
        <a:xfrm>
          <a:off x="0" y="0"/>
          <a:ext cx="0" cy="0"/>
          <a:chOff x="0" y="0"/>
          <a:chExt cx="0" cy="0"/>
        </a:xfrm>
      </p:grpSpPr>
      <p:grpSp>
        <p:nvGrpSpPr>
          <p:cNvPr id="3" name="Key Visual">
            <a:extLst>
              <a:ext uri="{FF2B5EF4-FFF2-40B4-BE49-F238E27FC236}">
                <a16:creationId xmlns:a16="http://schemas.microsoft.com/office/drawing/2014/main" id="{EF940050-3129-48F2-A38C-FA47A69E62C8}"/>
              </a:ext>
            </a:extLst>
          </p:cNvPr>
          <p:cNvGrpSpPr>
            <a:grpSpLocks/>
          </p:cNvGrpSpPr>
          <p:nvPr userDrawn="1"/>
        </p:nvGrpSpPr>
        <p:grpSpPr bwMode="auto">
          <a:xfrm flipV="1">
            <a:off x="165101" y="4525433"/>
            <a:ext cx="6049433" cy="1608667"/>
            <a:chOff x="4846637" y="119557"/>
            <a:chExt cx="3783013" cy="1005693"/>
          </a:xfrm>
        </p:grpSpPr>
        <p:sp>
          <p:nvSpPr>
            <p:cNvPr id="4" name="Freihandform: Form 12">
              <a:extLst>
                <a:ext uri="{FF2B5EF4-FFF2-40B4-BE49-F238E27FC236}">
                  <a16:creationId xmlns:a16="http://schemas.microsoft.com/office/drawing/2014/main" id="{E14F2A77-0AFA-424D-AE8F-BD5976AECF3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13">
              <a:extLst>
                <a:ext uri="{FF2B5EF4-FFF2-40B4-BE49-F238E27FC236}">
                  <a16:creationId xmlns:a16="http://schemas.microsoft.com/office/drawing/2014/main" id="{5028A974-0404-4A6A-BFD5-02068B737985}"/>
                </a:ext>
              </a:extLst>
            </p:cNvPr>
            <p:cNvSpPr/>
            <p:nvPr userDrawn="1"/>
          </p:nvSpPr>
          <p:spPr bwMode="gray">
            <a:xfrm>
              <a:off x="4919439" y="119557"/>
              <a:ext cx="1036423"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14">
              <a:extLst>
                <a:ext uri="{FF2B5EF4-FFF2-40B4-BE49-F238E27FC236}">
                  <a16:creationId xmlns:a16="http://schemas.microsoft.com/office/drawing/2014/main" id="{563280EA-AAA8-492C-B1C6-E19923C864CC}"/>
                </a:ext>
              </a:extLst>
            </p:cNvPr>
            <p:cNvSpPr/>
            <p:nvPr userDrawn="1"/>
          </p:nvSpPr>
          <p:spPr bwMode="gray">
            <a:xfrm>
              <a:off x="7610434" y="119557"/>
              <a:ext cx="508284" cy="477704"/>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15">
              <a:extLst>
                <a:ext uri="{FF2B5EF4-FFF2-40B4-BE49-F238E27FC236}">
                  <a16:creationId xmlns:a16="http://schemas.microsoft.com/office/drawing/2014/main" id="{DBB88217-1F4D-431C-9198-2E5A716806D8}"/>
                </a:ext>
              </a:extLst>
            </p:cNvPr>
            <p:cNvSpPr/>
            <p:nvPr userDrawn="1"/>
          </p:nvSpPr>
          <p:spPr bwMode="gray">
            <a:xfrm flipH="1">
              <a:off x="7164362" y="119557"/>
              <a:ext cx="951709" cy="481674"/>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6">
              <a:extLst>
                <a:ext uri="{FF2B5EF4-FFF2-40B4-BE49-F238E27FC236}">
                  <a16:creationId xmlns:a16="http://schemas.microsoft.com/office/drawing/2014/main" id="{A8648298-7BCE-4C76-BD32-2503B8BC13E9}"/>
                </a:ext>
              </a:extLst>
            </p:cNvPr>
            <p:cNvSpPr/>
            <p:nvPr userDrawn="1"/>
          </p:nvSpPr>
          <p:spPr bwMode="gray">
            <a:xfrm>
              <a:off x="4919439" y="119557"/>
              <a:ext cx="2146972"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grpSp>
        <p:nvGrpSpPr>
          <p:cNvPr id="10" name="Key Visual">
            <a:extLst>
              <a:ext uri="{FF2B5EF4-FFF2-40B4-BE49-F238E27FC236}">
                <a16:creationId xmlns:a16="http://schemas.microsoft.com/office/drawing/2014/main" id="{557AB2E9-7CF3-42CD-96F2-6C04238B9141}"/>
              </a:ext>
            </a:extLst>
          </p:cNvPr>
          <p:cNvGrpSpPr>
            <a:grpSpLocks/>
          </p:cNvGrpSpPr>
          <p:nvPr userDrawn="1"/>
        </p:nvGrpSpPr>
        <p:grpSpPr bwMode="auto">
          <a:xfrm flipH="1">
            <a:off x="8934451" y="165100"/>
            <a:ext cx="3088216" cy="821267"/>
            <a:chOff x="4846637" y="119557"/>
            <a:chExt cx="3783013" cy="1005693"/>
          </a:xfrm>
        </p:grpSpPr>
        <p:sp>
          <p:nvSpPr>
            <p:cNvPr id="11" name="Freihandform: Form 36">
              <a:extLst>
                <a:ext uri="{FF2B5EF4-FFF2-40B4-BE49-F238E27FC236}">
                  <a16:creationId xmlns:a16="http://schemas.microsoft.com/office/drawing/2014/main" id="{32F89A27-073E-48E3-A7AB-C274AA6881C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2" name="Freihandform: Form 37">
              <a:extLst>
                <a:ext uri="{FF2B5EF4-FFF2-40B4-BE49-F238E27FC236}">
                  <a16:creationId xmlns:a16="http://schemas.microsoft.com/office/drawing/2014/main" id="{4B71C34E-AA4F-4F01-BBBF-A1DBB3723474}"/>
                </a:ext>
              </a:extLst>
            </p:cNvPr>
            <p:cNvSpPr/>
            <p:nvPr userDrawn="1"/>
          </p:nvSpPr>
          <p:spPr bwMode="gray">
            <a:xfrm>
              <a:off x="4919238" y="119557"/>
              <a:ext cx="1037153"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3" name="Freihandform: Form 38">
              <a:extLst>
                <a:ext uri="{FF2B5EF4-FFF2-40B4-BE49-F238E27FC236}">
                  <a16:creationId xmlns:a16="http://schemas.microsoft.com/office/drawing/2014/main" id="{6637FCB4-FDD7-4306-AA75-07FD97758F1B}"/>
                </a:ext>
              </a:extLst>
            </p:cNvPr>
            <p:cNvSpPr/>
            <p:nvPr userDrawn="1"/>
          </p:nvSpPr>
          <p:spPr bwMode="gray">
            <a:xfrm>
              <a:off x="7610648" y="119557"/>
              <a:ext cx="508205" cy="47692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4" name="Freihandform: Form 39">
              <a:extLst>
                <a:ext uri="{FF2B5EF4-FFF2-40B4-BE49-F238E27FC236}">
                  <a16:creationId xmlns:a16="http://schemas.microsoft.com/office/drawing/2014/main" id="{E242A25D-F955-4A57-9C94-DB1AD307306F}"/>
                </a:ext>
              </a:extLst>
            </p:cNvPr>
            <p:cNvSpPr/>
            <p:nvPr userDrawn="1"/>
          </p:nvSpPr>
          <p:spPr bwMode="gray">
            <a:xfrm flipH="1">
              <a:off x="7164673" y="119557"/>
              <a:ext cx="951587" cy="482111"/>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5" name="Freihandform: Form 40">
              <a:extLst>
                <a:ext uri="{FF2B5EF4-FFF2-40B4-BE49-F238E27FC236}">
                  <a16:creationId xmlns:a16="http://schemas.microsoft.com/office/drawing/2014/main" id="{3942C482-6720-4B68-A2BC-79041A4A601D}"/>
                </a:ext>
              </a:extLst>
            </p:cNvPr>
            <p:cNvSpPr/>
            <p:nvPr userDrawn="1"/>
          </p:nvSpPr>
          <p:spPr bwMode="gray">
            <a:xfrm>
              <a:off x="4919238" y="119557"/>
              <a:ext cx="2146906"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5" name="Headline"/>
          <p:cNvSpPr>
            <a:spLocks noGrp="1"/>
          </p:cNvSpPr>
          <p:nvPr>
            <p:ph type="title"/>
          </p:nvPr>
        </p:nvSpPr>
        <p:spPr bwMode="gray">
          <a:xfrm>
            <a:off x="1114266" y="2737266"/>
            <a:ext cx="9963469" cy="506805"/>
          </a:xfrm>
          <a:prstGeom prst="rect">
            <a:avLst/>
          </a:prstGeom>
        </p:spPr>
        <p:txBody>
          <a:bodyPr anchor="ctr">
            <a:spAutoFit/>
          </a:bodyPr>
          <a:lstStyle>
            <a:lvl1pPr algn="ctr">
              <a:lnSpc>
                <a:spcPct val="95000"/>
              </a:lnSpc>
              <a:spcBef>
                <a:spcPts val="1600"/>
              </a:spcBef>
              <a:defRPr sz="3467" b="0">
                <a:solidFill>
                  <a:schemeClr val="tx1"/>
                </a:solidFill>
              </a:defRPr>
            </a:lvl1pPr>
          </a:lstStyle>
          <a:p>
            <a:r>
              <a:rPr lang="ru-RU" noProof="0" dirty="0"/>
              <a:t>Образец заголовка</a:t>
            </a:r>
            <a:endParaRPr lang="en-GB" dirty="0"/>
          </a:p>
        </p:txBody>
      </p:sp>
      <p:sp>
        <p:nvSpPr>
          <p:cNvPr id="16" name="Datumsplatzhalter 5">
            <a:extLst>
              <a:ext uri="{FF2B5EF4-FFF2-40B4-BE49-F238E27FC236}">
                <a16:creationId xmlns:a16="http://schemas.microsoft.com/office/drawing/2014/main" id="{B99519D8-50FB-43E9-8F8D-20F61BE36151}"/>
              </a:ext>
            </a:extLst>
          </p:cNvPr>
          <p:cNvSpPr>
            <a:spLocks noGrp="1"/>
          </p:cNvSpPr>
          <p:nvPr>
            <p:ph type="dt" sz="half" idx="10"/>
          </p:nvPr>
        </p:nvSpPr>
        <p:spPr/>
        <p:txBody>
          <a:bodyPr/>
          <a:lstStyle>
            <a:lvl1pPr>
              <a:defRPr/>
            </a:lvl1pPr>
          </a:lstStyle>
          <a:p>
            <a:pPr>
              <a:defRPr/>
            </a:pPr>
            <a:r>
              <a:rPr lang="en-GB"/>
              <a:t>22 Jan. 2019</a:t>
            </a:r>
            <a:endParaRPr lang="en-GB" dirty="0"/>
          </a:p>
        </p:txBody>
      </p:sp>
      <p:sp>
        <p:nvSpPr>
          <p:cNvPr id="17" name="Fußzeilenplatzhalter 6">
            <a:extLst>
              <a:ext uri="{FF2B5EF4-FFF2-40B4-BE49-F238E27FC236}">
                <a16:creationId xmlns:a16="http://schemas.microsoft.com/office/drawing/2014/main" id="{AEA259B2-96CD-4443-A287-F09511EBF43A}"/>
              </a:ext>
            </a:extLst>
          </p:cNvPr>
          <p:cNvSpPr>
            <a:spLocks noGrp="1"/>
          </p:cNvSpPr>
          <p:nvPr>
            <p:ph type="ftr" sz="quarter" idx="11"/>
          </p:nvPr>
        </p:nvSpPr>
        <p:spPr/>
        <p:txBody>
          <a:bodyPr/>
          <a:lstStyle>
            <a:lvl1pPr>
              <a:defRPr/>
            </a:lvl1pPr>
          </a:lstStyle>
          <a:p>
            <a:pPr>
              <a:defRPr/>
            </a:pPr>
            <a:r>
              <a:rPr lang="en-GB"/>
              <a:t>Titel of the presentation</a:t>
            </a:r>
          </a:p>
        </p:txBody>
      </p:sp>
      <p:sp>
        <p:nvSpPr>
          <p:cNvPr id="18" name="Foliennummernplatzhalter 7">
            <a:extLst>
              <a:ext uri="{FF2B5EF4-FFF2-40B4-BE49-F238E27FC236}">
                <a16:creationId xmlns:a16="http://schemas.microsoft.com/office/drawing/2014/main" id="{4C9E6651-63A5-42F1-ABFF-2D5F6CB87EC5}"/>
              </a:ext>
            </a:extLst>
          </p:cNvPr>
          <p:cNvSpPr>
            <a:spLocks noGrp="1"/>
          </p:cNvSpPr>
          <p:nvPr>
            <p:ph type="sldNum" sz="quarter" idx="12"/>
          </p:nvPr>
        </p:nvSpPr>
        <p:spPr/>
        <p:txBody>
          <a:bodyPr/>
          <a:lstStyle>
            <a:lvl1pPr>
              <a:defRPr/>
            </a:lvl1pPr>
          </a:lstStyle>
          <a:p>
            <a:pPr>
              <a:defRPr/>
            </a:pPr>
            <a:r>
              <a:rPr lang="en-GB" altLang="ru-UA"/>
              <a:t>Page </a:t>
            </a:r>
            <a:fld id="{5A2B6BC2-8101-4150-B938-16DC0516CB6C}" type="slidenum">
              <a:rPr lang="en-GB" altLang="ru-UA" smtClean="0"/>
              <a:pPr>
                <a:defRPr/>
              </a:pPr>
              <a:t>‹№›</a:t>
            </a:fld>
            <a:endParaRPr lang="en-GB" altLang="ru-UA"/>
          </a:p>
        </p:txBody>
      </p:sp>
    </p:spTree>
    <p:extLst>
      <p:ext uri="{BB962C8B-B14F-4D97-AF65-F5344CB8AC3E}">
        <p14:creationId xmlns:p14="http://schemas.microsoft.com/office/powerpoint/2010/main" val="352765207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termediate slide, photo">
    <p:spTree>
      <p:nvGrpSpPr>
        <p:cNvPr id="1" name=""/>
        <p:cNvGrpSpPr/>
        <p:nvPr/>
      </p:nvGrpSpPr>
      <p:grpSpPr>
        <a:xfrm>
          <a:off x="0" y="0"/>
          <a:ext cx="0" cy="0"/>
          <a:chOff x="0" y="0"/>
          <a:chExt cx="0" cy="0"/>
        </a:xfrm>
      </p:grpSpPr>
      <p:cxnSp>
        <p:nvCxnSpPr>
          <p:cNvPr id="4" name="Gerade Verbindung mit Pfeil 5">
            <a:extLst>
              <a:ext uri="{FF2B5EF4-FFF2-40B4-BE49-F238E27FC236}">
                <a16:creationId xmlns:a16="http://schemas.microsoft.com/office/drawing/2014/main" id="{8A248039-AE40-44AC-98B0-96C920F2B93A}"/>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pic>
        <p:nvPicPr>
          <p:cNvPr id="5" name="Beispiel" descr="Ein Bild, das Wand, Gebäude enthält.&#10;&#10;Automatisch generierte Beschreibung">
            <a:extLst>
              <a:ext uri="{FF2B5EF4-FFF2-40B4-BE49-F238E27FC236}">
                <a16:creationId xmlns:a16="http://schemas.microsoft.com/office/drawing/2014/main" id="{36288431-5371-4612-8A09-6413FCC96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9997018" y="1966385"/>
            <a:ext cx="1661583"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
            <a:extLst>
              <a:ext uri="{FF2B5EF4-FFF2-40B4-BE49-F238E27FC236}">
                <a16:creationId xmlns:a16="http://schemas.microsoft.com/office/drawing/2014/main" id="{8147DD96-0C72-459B-86C7-47C6B7FD7E58}"/>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7" name="2.">
            <a:extLst>
              <a:ext uri="{FF2B5EF4-FFF2-40B4-BE49-F238E27FC236}">
                <a16:creationId xmlns:a16="http://schemas.microsoft.com/office/drawing/2014/main" id="{ED923711-6BE2-4AF1-BDD2-B42E1877818F}"/>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8" name="3.">
            <a:extLst>
              <a:ext uri="{FF2B5EF4-FFF2-40B4-BE49-F238E27FC236}">
                <a16:creationId xmlns:a16="http://schemas.microsoft.com/office/drawing/2014/main" id="{89BCF217-2F56-4628-BF35-25315776A2A7}"/>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9" name="how">
            <a:extLst>
              <a:ext uri="{FF2B5EF4-FFF2-40B4-BE49-F238E27FC236}">
                <a16:creationId xmlns:a16="http://schemas.microsoft.com/office/drawing/2014/main" id="{11D64D32-9F9A-45D0-9570-739F963ADF25}"/>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pic>
        <p:nvPicPr>
          <p:cNvPr id="10" name="Grafik 18" descr="Ein Bild, das Screenshot enthält.&#10;&#10;Automatisch generierte Beschreibung">
            <a:extLst>
              <a:ext uri="{FF2B5EF4-FFF2-40B4-BE49-F238E27FC236}">
                <a16:creationId xmlns:a16="http://schemas.microsoft.com/office/drawing/2014/main" id="{ACB658DD-E0C0-4C5A-B9EE-80F65B7ADE09}"/>
              </a:ext>
            </a:extLst>
          </p:cNvPr>
          <p:cNvPicPr>
            <a:picLocks noChangeAspect="1"/>
          </p:cNvPicPr>
          <p:nvPr userDrawn="1"/>
        </p:nvPicPr>
        <p:blipFill>
          <a:blip r:embed="rId3">
            <a:extLst>
              <a:ext uri="{28A0092B-C50C-407E-A947-70E740481C1C}">
                <a14:useLocalDpi xmlns:a14="http://schemas.microsoft.com/office/drawing/2010/main" val="0"/>
              </a:ext>
            </a:extLst>
          </a:blip>
          <a:srcRect l="50418" r="36621"/>
          <a:stretch>
            <a:fillRect/>
          </a:stretch>
        </p:blipFill>
        <p:spPr bwMode="auto">
          <a:xfrm>
            <a:off x="999701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pieren 22">
            <a:extLst>
              <a:ext uri="{FF2B5EF4-FFF2-40B4-BE49-F238E27FC236}">
                <a16:creationId xmlns:a16="http://schemas.microsoft.com/office/drawing/2014/main" id="{1AFAB654-5B00-433D-97E0-4D30D164D6F7}"/>
              </a:ext>
            </a:extLst>
          </p:cNvPr>
          <p:cNvGrpSpPr>
            <a:grpSpLocks/>
          </p:cNvGrpSpPr>
          <p:nvPr userDrawn="1"/>
        </p:nvGrpSpPr>
        <p:grpSpPr bwMode="auto">
          <a:xfrm>
            <a:off x="7471833" y="1035051"/>
            <a:ext cx="2118784" cy="865716"/>
            <a:chOff x="5604594" y="1459908"/>
            <a:chExt cx="1588101" cy="650246"/>
          </a:xfrm>
        </p:grpSpPr>
        <p:pic>
          <p:nvPicPr>
            <p:cNvPr id="12" name="Grafik 31" descr="Ein Bild, das Screenshot enthält.&#10;&#10;Automatisch generierte Beschreibung">
              <a:extLst>
                <a:ext uri="{FF2B5EF4-FFF2-40B4-BE49-F238E27FC236}">
                  <a16:creationId xmlns:a16="http://schemas.microsoft.com/office/drawing/2014/main" id="{8135AF82-E051-4B17-86D5-31DC52003EA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32">
              <a:extLst>
                <a:ext uri="{FF2B5EF4-FFF2-40B4-BE49-F238E27FC236}">
                  <a16:creationId xmlns:a16="http://schemas.microsoft.com/office/drawing/2014/main" id="{674666F3-8738-4BD2-87D9-424887F393BA}"/>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6" name="Rechteck">
            <a:extLst>
              <a:ext uri="{FF2B5EF4-FFF2-40B4-BE49-F238E27FC236}">
                <a16:creationId xmlns:a16="http://schemas.microsoft.com/office/drawing/2014/main" id="{97B13C9E-D7D5-4DCB-84FA-DB92F181E1B1}"/>
              </a:ext>
            </a:extLst>
          </p:cNvPr>
          <p:cNvSpPr/>
          <p:nvPr userDrawn="1"/>
        </p:nvSpPr>
        <p:spPr bwMode="gray">
          <a:xfrm>
            <a:off x="10039351" y="1280585"/>
            <a:ext cx="446616"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13" name="Bildplatzhalter"/>
          <p:cNvSpPr>
            <a:spLocks noGrp="1"/>
          </p:cNvSpPr>
          <p:nvPr>
            <p:ph type="pic" sz="quarter" idx="11"/>
          </p:nvPr>
        </p:nvSpPr>
        <p:spPr bwMode="gray">
          <a:xfrm>
            <a:off x="164181" y="165100"/>
            <a:ext cx="11858487" cy="5968659"/>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15" name="Headline"/>
          <p:cNvSpPr>
            <a:spLocks noGrp="1"/>
          </p:cNvSpPr>
          <p:nvPr>
            <p:ph type="title"/>
          </p:nvPr>
        </p:nvSpPr>
        <p:spPr bwMode="gray">
          <a:xfrm>
            <a:off x="164181" y="2093674"/>
            <a:ext cx="11858487" cy="4040085"/>
          </a:xfrm>
          <a:prstGeom prst="rect">
            <a:avLst/>
          </a:prstGeom>
          <a:blipFill dpi="0" rotWithShape="1">
            <a:blip r:embed="rId5">
              <a:alphaModFix amt="80000"/>
            </a:blip>
            <a:srcRect/>
            <a:stretch>
              <a:fillRect l="-10" r="-10"/>
            </a:stretch>
          </a:blipFill>
        </p:spPr>
        <p:txBody>
          <a:bodyPr lIns="900000" bIns="684000">
            <a:noAutofit/>
          </a:bodyPr>
          <a:lstStyle>
            <a:lvl1pPr>
              <a:defRPr sz="3467" b="0">
                <a:solidFill>
                  <a:schemeClr val="tx1"/>
                </a:solidFill>
              </a:defRPr>
            </a:lvl1pPr>
          </a:lstStyle>
          <a:p>
            <a:r>
              <a:rPr lang="ru-RU" dirty="0"/>
              <a:t>Образец заголовка</a:t>
            </a:r>
            <a:endParaRPr lang="en-GB" dirty="0"/>
          </a:p>
        </p:txBody>
      </p:sp>
      <p:sp>
        <p:nvSpPr>
          <p:cNvPr id="17" name="Datumsplatzhalter 6">
            <a:extLst>
              <a:ext uri="{FF2B5EF4-FFF2-40B4-BE49-F238E27FC236}">
                <a16:creationId xmlns:a16="http://schemas.microsoft.com/office/drawing/2014/main" id="{D56BE874-575C-4F12-8C48-8EA4D3CAFEA3}"/>
              </a:ext>
            </a:extLst>
          </p:cNvPr>
          <p:cNvSpPr>
            <a:spLocks noGrp="1"/>
          </p:cNvSpPr>
          <p:nvPr>
            <p:ph type="dt" sz="half" idx="12"/>
          </p:nvPr>
        </p:nvSpPr>
        <p:spPr/>
        <p:txBody>
          <a:bodyPr/>
          <a:lstStyle>
            <a:lvl1pPr>
              <a:defRPr/>
            </a:lvl1pPr>
          </a:lstStyle>
          <a:p>
            <a:pPr>
              <a:defRPr/>
            </a:pPr>
            <a:r>
              <a:rPr lang="en-GB"/>
              <a:t>22 Jan. 2019</a:t>
            </a:r>
            <a:endParaRPr lang="en-GB" dirty="0"/>
          </a:p>
        </p:txBody>
      </p:sp>
      <p:sp>
        <p:nvSpPr>
          <p:cNvPr id="18" name="Fußzeilenplatzhalter 7">
            <a:extLst>
              <a:ext uri="{FF2B5EF4-FFF2-40B4-BE49-F238E27FC236}">
                <a16:creationId xmlns:a16="http://schemas.microsoft.com/office/drawing/2014/main" id="{B9675B8A-06A5-436D-A0E4-3965F6A8A249}"/>
              </a:ext>
            </a:extLst>
          </p:cNvPr>
          <p:cNvSpPr>
            <a:spLocks noGrp="1"/>
          </p:cNvSpPr>
          <p:nvPr>
            <p:ph type="ftr" sz="quarter" idx="13"/>
          </p:nvPr>
        </p:nvSpPr>
        <p:spPr/>
        <p:txBody>
          <a:bodyPr/>
          <a:lstStyle>
            <a:lvl1pPr>
              <a:defRPr/>
            </a:lvl1pPr>
          </a:lstStyle>
          <a:p>
            <a:pPr>
              <a:defRPr/>
            </a:pPr>
            <a:r>
              <a:rPr lang="en-GB"/>
              <a:t>Titel of the presentation</a:t>
            </a:r>
          </a:p>
        </p:txBody>
      </p:sp>
      <p:sp>
        <p:nvSpPr>
          <p:cNvPr id="19" name="Foliennummernplatzhalter 10">
            <a:extLst>
              <a:ext uri="{FF2B5EF4-FFF2-40B4-BE49-F238E27FC236}">
                <a16:creationId xmlns:a16="http://schemas.microsoft.com/office/drawing/2014/main" id="{988692BB-5391-4B07-8715-5611DF912630}"/>
              </a:ext>
            </a:extLst>
          </p:cNvPr>
          <p:cNvSpPr>
            <a:spLocks noGrp="1"/>
          </p:cNvSpPr>
          <p:nvPr>
            <p:ph type="sldNum" sz="quarter" idx="14"/>
          </p:nvPr>
        </p:nvSpPr>
        <p:spPr/>
        <p:txBody>
          <a:bodyPr/>
          <a:lstStyle>
            <a:lvl1pPr>
              <a:defRPr/>
            </a:lvl1pPr>
          </a:lstStyle>
          <a:p>
            <a:pPr>
              <a:defRPr/>
            </a:pPr>
            <a:r>
              <a:rPr lang="en-GB" altLang="ru-UA"/>
              <a:t>Page </a:t>
            </a:r>
            <a:fld id="{7933C52E-A940-4A78-A580-8633CB3E5522}" type="slidenum">
              <a:rPr lang="en-GB" altLang="ru-UA" smtClean="0"/>
              <a:pPr>
                <a:defRPr/>
              </a:pPr>
              <a:t>‹№›</a:t>
            </a:fld>
            <a:endParaRPr lang="en-GB" altLang="ru-UA"/>
          </a:p>
        </p:txBody>
      </p:sp>
    </p:spTree>
    <p:extLst>
      <p:ext uri="{BB962C8B-B14F-4D97-AF65-F5344CB8AC3E}">
        <p14:creationId xmlns:p14="http://schemas.microsoft.com/office/powerpoint/2010/main" val="294909311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3"/>
            <a:ext cx="9563579"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4" name="Fußzeile">
            <a:extLst>
              <a:ext uri="{FF2B5EF4-FFF2-40B4-BE49-F238E27FC236}">
                <a16:creationId xmlns:a16="http://schemas.microsoft.com/office/drawing/2014/main" id="{BBF5E22C-2D2B-443D-B860-4385FD7469C5}"/>
              </a:ext>
            </a:extLst>
          </p:cNvPr>
          <p:cNvSpPr>
            <a:spLocks noGrp="1"/>
          </p:cNvSpPr>
          <p:nvPr>
            <p:ph type="ftr" sz="quarter" idx="14"/>
          </p:nvPr>
        </p:nvSpPr>
        <p:spPr/>
        <p:txBody>
          <a:bodyPr/>
          <a:lstStyle>
            <a:lvl1pPr>
              <a:defRPr/>
            </a:lvl1pPr>
          </a:lstStyle>
          <a:p>
            <a:pPr>
              <a:defRPr/>
            </a:pPr>
            <a:r>
              <a:rPr lang="en-GB"/>
              <a:t>Titel of the presentation</a:t>
            </a:r>
          </a:p>
        </p:txBody>
      </p:sp>
      <p:sp>
        <p:nvSpPr>
          <p:cNvPr id="5" name="Datum">
            <a:extLst>
              <a:ext uri="{FF2B5EF4-FFF2-40B4-BE49-F238E27FC236}">
                <a16:creationId xmlns:a16="http://schemas.microsoft.com/office/drawing/2014/main" id="{4DE40F02-2465-4302-8E30-023AF0483F6C}"/>
              </a:ext>
            </a:extLst>
          </p:cNvPr>
          <p:cNvSpPr>
            <a:spLocks noGrp="1"/>
          </p:cNvSpPr>
          <p:nvPr>
            <p:ph type="dt" sz="half" idx="15"/>
          </p:nvPr>
        </p:nvSpPr>
        <p:spPr/>
        <p:txBody>
          <a:bodyPr/>
          <a:lstStyle>
            <a:lvl1pPr>
              <a:defRPr/>
            </a:lvl1pPr>
          </a:lstStyle>
          <a:p>
            <a:pPr>
              <a:defRPr/>
            </a:pPr>
            <a:r>
              <a:rPr lang="en-GB"/>
              <a:t>22 Jan. 2019</a:t>
            </a:r>
            <a:endParaRPr lang="en-GB" dirty="0"/>
          </a:p>
        </p:txBody>
      </p:sp>
      <p:sp>
        <p:nvSpPr>
          <p:cNvPr id="6" name="Foliennummernplatzhalter">
            <a:extLst>
              <a:ext uri="{FF2B5EF4-FFF2-40B4-BE49-F238E27FC236}">
                <a16:creationId xmlns:a16="http://schemas.microsoft.com/office/drawing/2014/main" id="{CDC95990-0668-47D0-8F1C-6402367FD962}"/>
              </a:ext>
            </a:extLst>
          </p:cNvPr>
          <p:cNvSpPr>
            <a:spLocks noGrp="1"/>
          </p:cNvSpPr>
          <p:nvPr>
            <p:ph type="sldNum" sz="quarter" idx="16"/>
          </p:nvPr>
        </p:nvSpPr>
        <p:spPr/>
        <p:txBody>
          <a:bodyPr/>
          <a:lstStyle>
            <a:lvl1pPr>
              <a:defRPr/>
            </a:lvl1pPr>
          </a:lstStyle>
          <a:p>
            <a:pPr>
              <a:defRPr/>
            </a:pPr>
            <a:r>
              <a:rPr lang="en-GB" altLang="ru-UA"/>
              <a:t>Page </a:t>
            </a:r>
            <a:fld id="{E7642C47-7D61-4A91-A95A-8B42F918BE61}" type="slidenum">
              <a:rPr lang="en-GB" altLang="ru-UA" smtClean="0"/>
              <a:pPr>
                <a:defRPr/>
              </a:pPr>
              <a:t>‹№›</a:t>
            </a:fld>
            <a:endParaRPr lang="en-GB" altLang="ru-UA"/>
          </a:p>
        </p:txBody>
      </p:sp>
    </p:spTree>
    <p:extLst>
      <p:ext uri="{BB962C8B-B14F-4D97-AF65-F5344CB8AC3E}">
        <p14:creationId xmlns:p14="http://schemas.microsoft.com/office/powerpoint/2010/main" val="87280017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C59DD50C-70C7-42FA-8445-08D1DF4B3FBB}"/>
              </a:ext>
            </a:extLst>
          </p:cNvPr>
          <p:cNvSpPr>
            <a:spLocks noGrp="1"/>
          </p:cNvSpPr>
          <p:nvPr>
            <p:ph type="dt" sz="half" idx="10"/>
          </p:nvPr>
        </p:nvSpPr>
        <p:spPr/>
        <p:txBody>
          <a:bodyPr/>
          <a:lstStyle>
            <a:lvl1pPr>
              <a:defRPr/>
            </a:lvl1pPr>
          </a:lstStyle>
          <a:p>
            <a:pPr>
              <a:defRPr/>
            </a:pPr>
            <a:fld id="{706DEF64-1FD3-4D52-B1B5-70DA41793CC7}" type="datetimeFigureOut">
              <a:rPr lang="ru-RU"/>
              <a:pPr>
                <a:defRPr/>
              </a:pPr>
              <a:t>14.06.2023</a:t>
            </a:fld>
            <a:endParaRPr lang="ru-RU"/>
          </a:p>
        </p:txBody>
      </p:sp>
      <p:sp>
        <p:nvSpPr>
          <p:cNvPr id="3" name="Нижний колонтитул 4">
            <a:extLst>
              <a:ext uri="{FF2B5EF4-FFF2-40B4-BE49-F238E27FC236}">
                <a16:creationId xmlns:a16="http://schemas.microsoft.com/office/drawing/2014/main" id="{45775657-3EC5-46D4-BA36-56BBBF02A4D6}"/>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88379825-A9B8-43E7-A486-BA0EC3E1EEAA}"/>
              </a:ext>
            </a:extLst>
          </p:cNvPr>
          <p:cNvSpPr>
            <a:spLocks noGrp="1"/>
          </p:cNvSpPr>
          <p:nvPr>
            <p:ph type="sldNum" sz="quarter" idx="12"/>
          </p:nvPr>
        </p:nvSpPr>
        <p:spPr/>
        <p:txBody>
          <a:bodyPr/>
          <a:lstStyle>
            <a:lvl1pPr>
              <a:defRPr/>
            </a:lvl1pPr>
          </a:lstStyle>
          <a:p>
            <a:pPr>
              <a:defRPr/>
            </a:pPr>
            <a:fld id="{31B85C05-552D-47B1-82C5-B43F9F8610EC}" type="slidenum">
              <a:rPr lang="ru-RU" altLang="ru-RU"/>
              <a:pPr>
                <a:defRPr/>
              </a:pPr>
              <a:t>‹№›</a:t>
            </a:fld>
            <a:endParaRPr lang="ru-RU" altLang="ru-RU"/>
          </a:p>
        </p:txBody>
      </p:sp>
    </p:spTree>
    <p:extLst>
      <p:ext uri="{BB962C8B-B14F-4D97-AF65-F5344CB8AC3E}">
        <p14:creationId xmlns:p14="http://schemas.microsoft.com/office/powerpoint/2010/main" val="41654738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tandard text slide with sub-line">
    <p:spTree>
      <p:nvGrpSpPr>
        <p:cNvPr id="1" name=""/>
        <p:cNvGrpSpPr/>
        <p:nvPr/>
      </p:nvGrpSpPr>
      <p:grpSpPr>
        <a:xfrm>
          <a:off x="0" y="0"/>
          <a:ext cx="0" cy="0"/>
          <a:chOff x="0" y="0"/>
          <a:chExt cx="0" cy="0"/>
        </a:xfrm>
      </p:grpSpPr>
      <p:sp>
        <p:nvSpPr>
          <p:cNvPr id="12" name="Titel 1"/>
          <p:cNvSpPr>
            <a:spLocks noGrp="1"/>
          </p:cNvSpPr>
          <p:nvPr>
            <p:ph type="title"/>
          </p:nvPr>
        </p:nvSpPr>
        <p:spPr bwMode="gray">
          <a:xfrm>
            <a:off x="599755" y="352037"/>
            <a:ext cx="11422911" cy="360753"/>
          </a:xfrm>
        </p:spPr>
        <p:txBody>
          <a:bodyPr/>
          <a:lstStyle>
            <a:lvl1pPr>
              <a:defRPr/>
            </a:lvl1pPr>
          </a:lstStyle>
          <a:p>
            <a:r>
              <a:rPr lang="ru-RU"/>
              <a:t>Образец заголовка</a:t>
            </a:r>
            <a:endParaRPr lang="en-GB" dirty="0"/>
          </a:p>
        </p:txBody>
      </p:sp>
      <p:sp>
        <p:nvSpPr>
          <p:cNvPr id="7" name="Textplatzhalter 2"/>
          <p:cNvSpPr>
            <a:spLocks noGrp="1"/>
          </p:cNvSpPr>
          <p:nvPr>
            <p:ph type="body" sz="quarter" idx="14"/>
          </p:nvPr>
        </p:nvSpPr>
        <p:spPr bwMode="gray">
          <a:xfrm>
            <a:off x="599018" y="774701"/>
            <a:ext cx="11423649" cy="501651"/>
          </a:xfrm>
        </p:spPr>
        <p:txBody>
          <a:bodyPr rtlCol="0">
            <a:noAutofit/>
          </a:bodyPr>
          <a:lstStyle>
            <a:lvl1pPr>
              <a:defRPr lang="de-DE" sz="1867"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r>
              <a:rPr lang="ru-RU"/>
              <a:t>Образец текста</a:t>
            </a:r>
          </a:p>
        </p:txBody>
      </p:sp>
      <p:sp>
        <p:nvSpPr>
          <p:cNvPr id="8" name="Textplatzhalter 7"/>
          <p:cNvSpPr>
            <a:spLocks noGrp="1"/>
          </p:cNvSpPr>
          <p:nvPr>
            <p:ph type="body" sz="quarter" idx="13"/>
          </p:nvPr>
        </p:nvSpPr>
        <p:spPr bwMode="gray">
          <a:xfrm>
            <a:off x="599757" y="1361293"/>
            <a:ext cx="9563577"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5" name="Fußzeile">
            <a:extLst>
              <a:ext uri="{FF2B5EF4-FFF2-40B4-BE49-F238E27FC236}">
                <a16:creationId xmlns:a16="http://schemas.microsoft.com/office/drawing/2014/main" id="{27D06AD6-83D1-4B9B-A6A9-C26935E4B0CC}"/>
              </a:ext>
            </a:extLst>
          </p:cNvPr>
          <p:cNvSpPr>
            <a:spLocks noGrp="1"/>
          </p:cNvSpPr>
          <p:nvPr>
            <p:ph type="ftr" sz="quarter" idx="15"/>
          </p:nvPr>
        </p:nvSpPr>
        <p:spPr/>
        <p:txBody>
          <a:bodyPr/>
          <a:lstStyle>
            <a:lvl1pPr>
              <a:defRPr/>
            </a:lvl1pPr>
          </a:lstStyle>
          <a:p>
            <a:pPr>
              <a:defRPr/>
            </a:pPr>
            <a:r>
              <a:rPr lang="en-GB"/>
              <a:t>Titel of the presentation</a:t>
            </a:r>
          </a:p>
        </p:txBody>
      </p:sp>
      <p:sp>
        <p:nvSpPr>
          <p:cNvPr id="6" name="Datum">
            <a:extLst>
              <a:ext uri="{FF2B5EF4-FFF2-40B4-BE49-F238E27FC236}">
                <a16:creationId xmlns:a16="http://schemas.microsoft.com/office/drawing/2014/main" id="{E0C788FA-DA06-4D6D-B7D8-B997F0FA2665}"/>
              </a:ext>
            </a:extLst>
          </p:cNvPr>
          <p:cNvSpPr>
            <a:spLocks noGrp="1"/>
          </p:cNvSpPr>
          <p:nvPr>
            <p:ph type="dt" sz="half" idx="16"/>
          </p:nvPr>
        </p:nvSpPr>
        <p:spPr/>
        <p:txBody>
          <a:bodyPr/>
          <a:lstStyle>
            <a:lvl1pPr>
              <a:defRPr/>
            </a:lvl1pPr>
          </a:lstStyle>
          <a:p>
            <a:pPr>
              <a:defRPr/>
            </a:pPr>
            <a:r>
              <a:rPr lang="en-GB"/>
              <a:t>22 Jan. 2019</a:t>
            </a:r>
            <a:endParaRPr lang="en-GB" dirty="0"/>
          </a:p>
        </p:txBody>
      </p:sp>
      <p:sp>
        <p:nvSpPr>
          <p:cNvPr id="9" name="Foliennummernplatzhalter">
            <a:extLst>
              <a:ext uri="{FF2B5EF4-FFF2-40B4-BE49-F238E27FC236}">
                <a16:creationId xmlns:a16="http://schemas.microsoft.com/office/drawing/2014/main" id="{F13BBBFD-66F9-4BC9-8ACC-140882548C6C}"/>
              </a:ext>
            </a:extLst>
          </p:cNvPr>
          <p:cNvSpPr>
            <a:spLocks noGrp="1"/>
          </p:cNvSpPr>
          <p:nvPr>
            <p:ph type="sldNum" sz="quarter" idx="17"/>
          </p:nvPr>
        </p:nvSpPr>
        <p:spPr/>
        <p:txBody>
          <a:bodyPr/>
          <a:lstStyle>
            <a:lvl1pPr>
              <a:defRPr/>
            </a:lvl1pPr>
          </a:lstStyle>
          <a:p>
            <a:pPr>
              <a:defRPr/>
            </a:pPr>
            <a:r>
              <a:rPr lang="en-GB" altLang="ru-UA"/>
              <a:t>Page </a:t>
            </a:r>
            <a:fld id="{6E996D89-5008-4FAF-A8A6-F834FFCCF7FE}" type="slidenum">
              <a:rPr lang="en-GB" altLang="ru-UA" smtClean="0"/>
              <a:pPr>
                <a:defRPr/>
              </a:pPr>
              <a:t>‹№›</a:t>
            </a:fld>
            <a:endParaRPr lang="en-GB" altLang="ru-UA"/>
          </a:p>
        </p:txBody>
      </p:sp>
    </p:spTree>
    <p:extLst>
      <p:ext uri="{BB962C8B-B14F-4D97-AF65-F5344CB8AC3E}">
        <p14:creationId xmlns:p14="http://schemas.microsoft.com/office/powerpoint/2010/main" val="417224105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andard text slide, alternative">
    <p:spTree>
      <p:nvGrpSpPr>
        <p:cNvPr id="1" name=""/>
        <p:cNvGrpSpPr/>
        <p:nvPr/>
      </p:nvGrpSpPr>
      <p:grpSpPr>
        <a:xfrm>
          <a:off x="0" y="0"/>
          <a:ext cx="0" cy="0"/>
          <a:chOff x="0" y="0"/>
          <a:chExt cx="0" cy="0"/>
        </a:xfrm>
      </p:grpSpPr>
      <p:grpSp>
        <p:nvGrpSpPr>
          <p:cNvPr id="4" name="Key Visual">
            <a:extLst>
              <a:ext uri="{FF2B5EF4-FFF2-40B4-BE49-F238E27FC236}">
                <a16:creationId xmlns:a16="http://schemas.microsoft.com/office/drawing/2014/main" id="{7295E884-8514-4C6B-958E-5382AA323BBA}"/>
              </a:ext>
            </a:extLst>
          </p:cNvPr>
          <p:cNvGrpSpPr>
            <a:grpSpLocks/>
          </p:cNvGrpSpPr>
          <p:nvPr userDrawn="1"/>
        </p:nvGrpSpPr>
        <p:grpSpPr bwMode="auto">
          <a:xfrm flipV="1">
            <a:off x="165101" y="5310718"/>
            <a:ext cx="3094567" cy="823383"/>
            <a:chOff x="4846637" y="119557"/>
            <a:chExt cx="3783013" cy="1005693"/>
          </a:xfrm>
        </p:grpSpPr>
        <p:sp>
          <p:nvSpPr>
            <p:cNvPr id="5" name="Freihandform: Form 20">
              <a:extLst>
                <a:ext uri="{FF2B5EF4-FFF2-40B4-BE49-F238E27FC236}">
                  <a16:creationId xmlns:a16="http://schemas.microsoft.com/office/drawing/2014/main" id="{ACA4D779-AB90-4957-A62E-C9CB2F970511}"/>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21">
              <a:extLst>
                <a:ext uri="{FF2B5EF4-FFF2-40B4-BE49-F238E27FC236}">
                  <a16:creationId xmlns:a16="http://schemas.microsoft.com/office/drawing/2014/main" id="{C857E5A0-851B-4FBC-9F5B-9B163A343C1C}"/>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22">
              <a:extLst>
                <a:ext uri="{FF2B5EF4-FFF2-40B4-BE49-F238E27FC236}">
                  <a16:creationId xmlns:a16="http://schemas.microsoft.com/office/drawing/2014/main" id="{38B59BD9-0CF1-4E59-A33A-24342591BA9C}"/>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23">
              <a:extLst>
                <a:ext uri="{FF2B5EF4-FFF2-40B4-BE49-F238E27FC236}">
                  <a16:creationId xmlns:a16="http://schemas.microsoft.com/office/drawing/2014/main" id="{78B5FD8E-A539-4A6E-AC61-EDA4DF385B71}"/>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24">
              <a:extLst>
                <a:ext uri="{FF2B5EF4-FFF2-40B4-BE49-F238E27FC236}">
                  <a16:creationId xmlns:a16="http://schemas.microsoft.com/office/drawing/2014/main" id="{20CC9367-762B-4999-A2DE-5C7191054033}"/>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8" name="Textplatzhalter 7"/>
          <p:cNvSpPr>
            <a:spLocks noGrp="1"/>
          </p:cNvSpPr>
          <p:nvPr>
            <p:ph type="body" sz="quarter" idx="13"/>
          </p:nvPr>
        </p:nvSpPr>
        <p:spPr bwMode="gray">
          <a:xfrm>
            <a:off x="599757" y="1361292"/>
            <a:ext cx="9563579" cy="3786443"/>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11" name="Datumsplatzhalter 5">
            <a:extLst>
              <a:ext uri="{FF2B5EF4-FFF2-40B4-BE49-F238E27FC236}">
                <a16:creationId xmlns:a16="http://schemas.microsoft.com/office/drawing/2014/main" id="{09F487F8-ADE3-4F2A-B255-84DB3B66F3DD}"/>
              </a:ext>
            </a:extLst>
          </p:cNvPr>
          <p:cNvSpPr>
            <a:spLocks noGrp="1"/>
          </p:cNvSpPr>
          <p:nvPr>
            <p:ph type="dt" sz="half" idx="14"/>
          </p:nvPr>
        </p:nvSpPr>
        <p:spPr/>
        <p:txBody>
          <a:bodyPr/>
          <a:lstStyle>
            <a:lvl1pPr>
              <a:defRPr/>
            </a:lvl1pPr>
          </a:lstStyle>
          <a:p>
            <a:pPr>
              <a:defRPr/>
            </a:pPr>
            <a:r>
              <a:rPr lang="en-GB"/>
              <a:t>22 Jan. 2019</a:t>
            </a:r>
            <a:endParaRPr lang="en-GB" dirty="0"/>
          </a:p>
        </p:txBody>
      </p:sp>
      <p:sp>
        <p:nvSpPr>
          <p:cNvPr id="12" name="Fußzeilenplatzhalter 6">
            <a:extLst>
              <a:ext uri="{FF2B5EF4-FFF2-40B4-BE49-F238E27FC236}">
                <a16:creationId xmlns:a16="http://schemas.microsoft.com/office/drawing/2014/main" id="{C21B37DC-36F4-462D-BC84-6C8BBA809165}"/>
              </a:ext>
            </a:extLst>
          </p:cNvPr>
          <p:cNvSpPr>
            <a:spLocks noGrp="1"/>
          </p:cNvSpPr>
          <p:nvPr>
            <p:ph type="ftr" sz="quarter" idx="15"/>
          </p:nvPr>
        </p:nvSpPr>
        <p:spPr/>
        <p:txBody>
          <a:bodyPr/>
          <a:lstStyle>
            <a:lvl1pPr>
              <a:defRPr/>
            </a:lvl1pPr>
          </a:lstStyle>
          <a:p>
            <a:pPr>
              <a:defRPr/>
            </a:pPr>
            <a:r>
              <a:rPr lang="en-GB"/>
              <a:t>Titel of the presentation</a:t>
            </a:r>
          </a:p>
        </p:txBody>
      </p:sp>
      <p:sp>
        <p:nvSpPr>
          <p:cNvPr id="13" name="Foliennummernplatzhalter 8">
            <a:extLst>
              <a:ext uri="{FF2B5EF4-FFF2-40B4-BE49-F238E27FC236}">
                <a16:creationId xmlns:a16="http://schemas.microsoft.com/office/drawing/2014/main" id="{C0C17F6E-06F1-4984-8BD2-D0CC75C8434F}"/>
              </a:ext>
            </a:extLst>
          </p:cNvPr>
          <p:cNvSpPr>
            <a:spLocks noGrp="1"/>
          </p:cNvSpPr>
          <p:nvPr>
            <p:ph type="sldNum" sz="quarter" idx="16"/>
          </p:nvPr>
        </p:nvSpPr>
        <p:spPr/>
        <p:txBody>
          <a:bodyPr/>
          <a:lstStyle>
            <a:lvl1pPr>
              <a:defRPr/>
            </a:lvl1pPr>
          </a:lstStyle>
          <a:p>
            <a:pPr>
              <a:defRPr/>
            </a:pPr>
            <a:r>
              <a:rPr lang="en-GB" altLang="ru-UA"/>
              <a:t>Page </a:t>
            </a:r>
            <a:fld id="{789FEC45-62BC-4F8A-9AE0-8FBF538F0DE1}" type="slidenum">
              <a:rPr lang="en-GB" altLang="ru-UA" smtClean="0"/>
              <a:pPr>
                <a:defRPr/>
              </a:pPr>
              <a:t>‹№›</a:t>
            </a:fld>
            <a:endParaRPr lang="en-GB" altLang="ru-UA"/>
          </a:p>
        </p:txBody>
      </p:sp>
    </p:spTree>
    <p:extLst>
      <p:ext uri="{BB962C8B-B14F-4D97-AF65-F5344CB8AC3E}">
        <p14:creationId xmlns:p14="http://schemas.microsoft.com/office/powerpoint/2010/main" val="217215969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slide, with two columns">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3"/>
            <a:ext cx="5496243"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14444" cy="720725"/>
          </a:xfrm>
        </p:spPr>
        <p:txBody>
          <a:bodyPr/>
          <a:lstStyle>
            <a:lvl1pPr>
              <a:defRPr/>
            </a:lvl1pPr>
          </a:lstStyle>
          <a:p>
            <a:r>
              <a:rPr lang="ru-RU"/>
              <a:t>Образец заголовка</a:t>
            </a:r>
            <a:endParaRPr lang="en-GB" dirty="0"/>
          </a:p>
        </p:txBody>
      </p:sp>
      <p:sp>
        <p:nvSpPr>
          <p:cNvPr id="9" name="Textplatzhalter 7"/>
          <p:cNvSpPr>
            <a:spLocks noGrp="1"/>
          </p:cNvSpPr>
          <p:nvPr>
            <p:ph type="body" sz="quarter" idx="14"/>
          </p:nvPr>
        </p:nvSpPr>
        <p:spPr bwMode="gray">
          <a:xfrm>
            <a:off x="6517957" y="1361293"/>
            <a:ext cx="5496243"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5" name="Fußzeile">
            <a:extLst>
              <a:ext uri="{FF2B5EF4-FFF2-40B4-BE49-F238E27FC236}">
                <a16:creationId xmlns:a16="http://schemas.microsoft.com/office/drawing/2014/main" id="{9832CF99-DA80-4CD8-B748-ADEF4D95BA20}"/>
              </a:ext>
            </a:extLst>
          </p:cNvPr>
          <p:cNvSpPr>
            <a:spLocks noGrp="1"/>
          </p:cNvSpPr>
          <p:nvPr>
            <p:ph type="ftr" sz="quarter" idx="15"/>
          </p:nvPr>
        </p:nvSpPr>
        <p:spPr/>
        <p:txBody>
          <a:bodyPr/>
          <a:lstStyle>
            <a:lvl1pPr>
              <a:defRPr/>
            </a:lvl1pPr>
          </a:lstStyle>
          <a:p>
            <a:pPr>
              <a:defRPr/>
            </a:pPr>
            <a:r>
              <a:rPr lang="en-GB"/>
              <a:t>Titel of the presentation</a:t>
            </a:r>
          </a:p>
        </p:txBody>
      </p:sp>
      <p:sp>
        <p:nvSpPr>
          <p:cNvPr id="6" name="Datum">
            <a:extLst>
              <a:ext uri="{FF2B5EF4-FFF2-40B4-BE49-F238E27FC236}">
                <a16:creationId xmlns:a16="http://schemas.microsoft.com/office/drawing/2014/main" id="{2645730E-4BF1-4F0F-BB30-0876349CE0D6}"/>
              </a:ext>
            </a:extLst>
          </p:cNvPr>
          <p:cNvSpPr>
            <a:spLocks noGrp="1"/>
          </p:cNvSpPr>
          <p:nvPr>
            <p:ph type="dt" sz="half" idx="16"/>
          </p:nvPr>
        </p:nvSpPr>
        <p:spPr/>
        <p:txBody>
          <a:bodyPr/>
          <a:lstStyle>
            <a:lvl1pPr>
              <a:defRPr/>
            </a:lvl1pPr>
          </a:lstStyle>
          <a:p>
            <a:pPr>
              <a:defRPr/>
            </a:pPr>
            <a:r>
              <a:rPr lang="en-GB"/>
              <a:t>22 Jan. 2019</a:t>
            </a:r>
            <a:endParaRPr lang="en-GB" dirty="0"/>
          </a:p>
        </p:txBody>
      </p:sp>
      <p:sp>
        <p:nvSpPr>
          <p:cNvPr id="7" name="Foliennummernplatzhalter">
            <a:extLst>
              <a:ext uri="{FF2B5EF4-FFF2-40B4-BE49-F238E27FC236}">
                <a16:creationId xmlns:a16="http://schemas.microsoft.com/office/drawing/2014/main" id="{E33A523B-3DBF-4899-A229-33EF902C9DB1}"/>
              </a:ext>
            </a:extLst>
          </p:cNvPr>
          <p:cNvSpPr>
            <a:spLocks noGrp="1"/>
          </p:cNvSpPr>
          <p:nvPr>
            <p:ph type="sldNum" sz="quarter" idx="17"/>
          </p:nvPr>
        </p:nvSpPr>
        <p:spPr/>
        <p:txBody>
          <a:bodyPr/>
          <a:lstStyle>
            <a:lvl1pPr>
              <a:defRPr/>
            </a:lvl1pPr>
          </a:lstStyle>
          <a:p>
            <a:pPr>
              <a:defRPr/>
            </a:pPr>
            <a:r>
              <a:rPr lang="en-GB" altLang="ru-UA"/>
              <a:t>Page </a:t>
            </a:r>
            <a:fld id="{53284F8D-0AB6-495F-AD7B-5A1CBE6E0AEC}" type="slidenum">
              <a:rPr lang="en-GB" altLang="ru-UA" smtClean="0"/>
              <a:pPr>
                <a:defRPr/>
              </a:pPr>
              <a:t>‹№›</a:t>
            </a:fld>
            <a:endParaRPr lang="en-GB" altLang="ru-UA"/>
          </a:p>
        </p:txBody>
      </p:sp>
    </p:spTree>
    <p:extLst>
      <p:ext uri="{BB962C8B-B14F-4D97-AF65-F5344CB8AC3E}">
        <p14:creationId xmlns:p14="http://schemas.microsoft.com/office/powerpoint/2010/main" val="5757053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slide, with one column">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2"/>
            <a:ext cx="5496243"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4" name="Fußzeile">
            <a:extLst>
              <a:ext uri="{FF2B5EF4-FFF2-40B4-BE49-F238E27FC236}">
                <a16:creationId xmlns:a16="http://schemas.microsoft.com/office/drawing/2014/main" id="{959E92D4-5D26-4C5C-9E62-CF6E962EC88D}"/>
              </a:ext>
            </a:extLst>
          </p:cNvPr>
          <p:cNvSpPr>
            <a:spLocks noGrp="1"/>
          </p:cNvSpPr>
          <p:nvPr>
            <p:ph type="ftr" sz="quarter" idx="14"/>
          </p:nvPr>
        </p:nvSpPr>
        <p:spPr/>
        <p:txBody>
          <a:bodyPr/>
          <a:lstStyle>
            <a:lvl1pPr>
              <a:defRPr/>
            </a:lvl1pPr>
          </a:lstStyle>
          <a:p>
            <a:pPr>
              <a:defRPr/>
            </a:pPr>
            <a:r>
              <a:rPr lang="en-GB"/>
              <a:t>Titel of the presentation</a:t>
            </a:r>
          </a:p>
        </p:txBody>
      </p:sp>
      <p:sp>
        <p:nvSpPr>
          <p:cNvPr id="5" name="Datum">
            <a:extLst>
              <a:ext uri="{FF2B5EF4-FFF2-40B4-BE49-F238E27FC236}">
                <a16:creationId xmlns:a16="http://schemas.microsoft.com/office/drawing/2014/main" id="{294059A8-BF25-4C22-B56E-CE87FD538470}"/>
              </a:ext>
            </a:extLst>
          </p:cNvPr>
          <p:cNvSpPr>
            <a:spLocks noGrp="1"/>
          </p:cNvSpPr>
          <p:nvPr>
            <p:ph type="dt" sz="half" idx="15"/>
          </p:nvPr>
        </p:nvSpPr>
        <p:spPr/>
        <p:txBody>
          <a:bodyPr/>
          <a:lstStyle>
            <a:lvl1pPr>
              <a:defRPr/>
            </a:lvl1pPr>
          </a:lstStyle>
          <a:p>
            <a:pPr>
              <a:defRPr/>
            </a:pPr>
            <a:r>
              <a:rPr lang="en-GB"/>
              <a:t>22 Jan. 2019</a:t>
            </a:r>
            <a:endParaRPr lang="en-GB" dirty="0"/>
          </a:p>
        </p:txBody>
      </p:sp>
      <p:sp>
        <p:nvSpPr>
          <p:cNvPr id="6" name="Foliennummernplatzhalter">
            <a:extLst>
              <a:ext uri="{FF2B5EF4-FFF2-40B4-BE49-F238E27FC236}">
                <a16:creationId xmlns:a16="http://schemas.microsoft.com/office/drawing/2014/main" id="{3D3522AE-02AF-41D7-862A-16C56AC1238B}"/>
              </a:ext>
            </a:extLst>
          </p:cNvPr>
          <p:cNvSpPr>
            <a:spLocks noGrp="1"/>
          </p:cNvSpPr>
          <p:nvPr>
            <p:ph type="sldNum" sz="quarter" idx="16"/>
          </p:nvPr>
        </p:nvSpPr>
        <p:spPr/>
        <p:txBody>
          <a:bodyPr/>
          <a:lstStyle>
            <a:lvl1pPr>
              <a:defRPr/>
            </a:lvl1pPr>
          </a:lstStyle>
          <a:p>
            <a:pPr>
              <a:defRPr/>
            </a:pPr>
            <a:r>
              <a:rPr lang="en-GB" altLang="ru-UA"/>
              <a:t>Page </a:t>
            </a:r>
            <a:fld id="{9ECDFEBB-E2EF-456D-B62B-EAF91B3BC557}" type="slidenum">
              <a:rPr lang="en-GB" altLang="ru-UA" smtClean="0"/>
              <a:pPr>
                <a:defRPr/>
              </a:pPr>
              <a:t>‹№›</a:t>
            </a:fld>
            <a:endParaRPr lang="en-GB" altLang="ru-UA"/>
          </a:p>
        </p:txBody>
      </p:sp>
    </p:spTree>
    <p:extLst>
      <p:ext uri="{BB962C8B-B14F-4D97-AF65-F5344CB8AC3E}">
        <p14:creationId xmlns:p14="http://schemas.microsoft.com/office/powerpoint/2010/main" val="381948585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slide, 1 photo">
    <p:spTree>
      <p:nvGrpSpPr>
        <p:cNvPr id="1" name=""/>
        <p:cNvGrpSpPr/>
        <p:nvPr/>
      </p:nvGrpSpPr>
      <p:grpSpPr>
        <a:xfrm>
          <a:off x="0" y="0"/>
          <a:ext cx="0" cy="0"/>
          <a:chOff x="0" y="0"/>
          <a:chExt cx="0" cy="0"/>
        </a:xfrm>
      </p:grpSpPr>
      <p:sp>
        <p:nvSpPr>
          <p:cNvPr id="6" name="Bildplatzhalter 5"/>
          <p:cNvSpPr>
            <a:spLocks noGrp="1"/>
          </p:cNvSpPr>
          <p:nvPr>
            <p:ph type="pic" sz="quarter" idx="15"/>
          </p:nvPr>
        </p:nvSpPr>
        <p:spPr bwMode="gray">
          <a:xfrm>
            <a:off x="7371926" y="167506"/>
            <a:ext cx="4653681" cy="5966593"/>
          </a:xfrm>
          <a:solidFill>
            <a:schemeClr val="bg2"/>
          </a:solidFill>
        </p:spPr>
        <p:txBody>
          <a:bodyPr tIns="1440000" rtlCol="0">
            <a:noAutofit/>
          </a:bodyPr>
          <a:lstStyle>
            <a:lvl1pPr algn="ctr">
              <a:defRPr sz="1333">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477280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1" name="Titel 1"/>
          <p:cNvSpPr>
            <a:spLocks noGrp="1"/>
          </p:cNvSpPr>
          <p:nvPr>
            <p:ph type="title"/>
          </p:nvPr>
        </p:nvSpPr>
        <p:spPr bwMode="gray">
          <a:xfrm>
            <a:off x="599756" y="320283"/>
            <a:ext cx="6452845" cy="720725"/>
          </a:xfrm>
        </p:spPr>
        <p:txBody>
          <a:bodyPr/>
          <a:lstStyle>
            <a:lvl1pPr>
              <a:defRPr/>
            </a:lvl1pPr>
          </a:lstStyle>
          <a:p>
            <a:r>
              <a:rPr lang="ru-RU"/>
              <a:t>Образец заголовка</a:t>
            </a:r>
            <a:endParaRPr lang="en-GB" dirty="0"/>
          </a:p>
        </p:txBody>
      </p:sp>
      <p:sp>
        <p:nvSpPr>
          <p:cNvPr id="5" name="Fußzeile">
            <a:extLst>
              <a:ext uri="{FF2B5EF4-FFF2-40B4-BE49-F238E27FC236}">
                <a16:creationId xmlns:a16="http://schemas.microsoft.com/office/drawing/2014/main" id="{4192A6A1-BB26-43E2-850A-21ED708D000E}"/>
              </a:ext>
            </a:extLst>
          </p:cNvPr>
          <p:cNvSpPr>
            <a:spLocks noGrp="1"/>
          </p:cNvSpPr>
          <p:nvPr>
            <p:ph type="ftr" sz="quarter" idx="16"/>
          </p:nvPr>
        </p:nvSpPr>
        <p:spPr/>
        <p:txBody>
          <a:bodyPr/>
          <a:lstStyle>
            <a:lvl1pPr>
              <a:defRPr/>
            </a:lvl1pPr>
          </a:lstStyle>
          <a:p>
            <a:pPr>
              <a:defRPr/>
            </a:pPr>
            <a:r>
              <a:rPr lang="en-GB"/>
              <a:t>Titel of the presentation</a:t>
            </a:r>
          </a:p>
        </p:txBody>
      </p:sp>
      <p:sp>
        <p:nvSpPr>
          <p:cNvPr id="7" name="Datum">
            <a:extLst>
              <a:ext uri="{FF2B5EF4-FFF2-40B4-BE49-F238E27FC236}">
                <a16:creationId xmlns:a16="http://schemas.microsoft.com/office/drawing/2014/main" id="{87B65B2D-28E0-4DEF-BE89-22AAE32CAC89}"/>
              </a:ext>
            </a:extLst>
          </p:cNvPr>
          <p:cNvSpPr>
            <a:spLocks noGrp="1"/>
          </p:cNvSpPr>
          <p:nvPr>
            <p:ph type="dt" sz="half" idx="17"/>
          </p:nvPr>
        </p:nvSpPr>
        <p:spPr/>
        <p:txBody>
          <a:bodyPr/>
          <a:lstStyle>
            <a:lvl1pPr>
              <a:defRPr/>
            </a:lvl1pPr>
          </a:lstStyle>
          <a:p>
            <a:pPr>
              <a:defRPr/>
            </a:pPr>
            <a:r>
              <a:rPr lang="en-GB"/>
              <a:t>22 Jan. 2019</a:t>
            </a:r>
            <a:endParaRPr lang="en-GB" dirty="0"/>
          </a:p>
        </p:txBody>
      </p:sp>
      <p:sp>
        <p:nvSpPr>
          <p:cNvPr id="9" name="Foliennummernplatzhalter">
            <a:extLst>
              <a:ext uri="{FF2B5EF4-FFF2-40B4-BE49-F238E27FC236}">
                <a16:creationId xmlns:a16="http://schemas.microsoft.com/office/drawing/2014/main" id="{05EC7424-ADA2-4F92-A124-9E63F429F85C}"/>
              </a:ext>
            </a:extLst>
          </p:cNvPr>
          <p:cNvSpPr>
            <a:spLocks noGrp="1"/>
          </p:cNvSpPr>
          <p:nvPr>
            <p:ph type="sldNum" sz="quarter" idx="18"/>
          </p:nvPr>
        </p:nvSpPr>
        <p:spPr/>
        <p:txBody>
          <a:bodyPr/>
          <a:lstStyle>
            <a:lvl1pPr>
              <a:defRPr/>
            </a:lvl1pPr>
          </a:lstStyle>
          <a:p>
            <a:pPr>
              <a:defRPr/>
            </a:pPr>
            <a:r>
              <a:rPr lang="en-GB" altLang="ru-UA"/>
              <a:t>Page </a:t>
            </a:r>
            <a:fld id="{2F749CEF-E794-4C5E-8A1D-805A3FA96C5D}" type="slidenum">
              <a:rPr lang="en-GB" altLang="ru-UA" smtClean="0"/>
              <a:pPr>
                <a:defRPr/>
              </a:pPr>
              <a:t>‹№›</a:t>
            </a:fld>
            <a:endParaRPr lang="en-GB" altLang="ru-UA"/>
          </a:p>
        </p:txBody>
      </p:sp>
    </p:spTree>
    <p:extLst>
      <p:ext uri="{BB962C8B-B14F-4D97-AF65-F5344CB8AC3E}">
        <p14:creationId xmlns:p14="http://schemas.microsoft.com/office/powerpoint/2010/main" val="63931223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slide, 1 photo, alternative">
    <p:spTree>
      <p:nvGrpSpPr>
        <p:cNvPr id="1" name=""/>
        <p:cNvGrpSpPr/>
        <p:nvPr/>
      </p:nvGrpSpPr>
      <p:grpSpPr>
        <a:xfrm>
          <a:off x="0" y="0"/>
          <a:ext cx="0" cy="0"/>
          <a:chOff x="0" y="0"/>
          <a:chExt cx="0" cy="0"/>
        </a:xfrm>
      </p:grpSpPr>
      <p:grpSp>
        <p:nvGrpSpPr>
          <p:cNvPr id="5" name="Key Visual">
            <a:extLst>
              <a:ext uri="{FF2B5EF4-FFF2-40B4-BE49-F238E27FC236}">
                <a16:creationId xmlns:a16="http://schemas.microsoft.com/office/drawing/2014/main" id="{3AE6089D-4CFA-4280-9E80-069DEF547ED3}"/>
              </a:ext>
            </a:extLst>
          </p:cNvPr>
          <p:cNvGrpSpPr>
            <a:grpSpLocks/>
          </p:cNvGrpSpPr>
          <p:nvPr userDrawn="1"/>
        </p:nvGrpSpPr>
        <p:grpSpPr bwMode="auto">
          <a:xfrm flipV="1">
            <a:off x="165101" y="5310718"/>
            <a:ext cx="3094567" cy="823383"/>
            <a:chOff x="4846637" y="119557"/>
            <a:chExt cx="3783013" cy="1005693"/>
          </a:xfrm>
        </p:grpSpPr>
        <p:sp>
          <p:nvSpPr>
            <p:cNvPr id="7" name="Freihandform: Form 9">
              <a:extLst>
                <a:ext uri="{FF2B5EF4-FFF2-40B4-BE49-F238E27FC236}">
                  <a16:creationId xmlns:a16="http://schemas.microsoft.com/office/drawing/2014/main" id="{9AF38861-A1D1-4DF4-ABAA-5693DC39BDBE}"/>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Freihandform: Form 10">
              <a:extLst>
                <a:ext uri="{FF2B5EF4-FFF2-40B4-BE49-F238E27FC236}">
                  <a16:creationId xmlns:a16="http://schemas.microsoft.com/office/drawing/2014/main" id="{24EB839B-E974-411D-82ED-C7A58A83A550}"/>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12">
              <a:extLst>
                <a:ext uri="{FF2B5EF4-FFF2-40B4-BE49-F238E27FC236}">
                  <a16:creationId xmlns:a16="http://schemas.microsoft.com/office/drawing/2014/main" id="{724CA059-F742-4D3A-A5EC-3336F66E589A}"/>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Freihandform: Form 13">
              <a:extLst>
                <a:ext uri="{FF2B5EF4-FFF2-40B4-BE49-F238E27FC236}">
                  <a16:creationId xmlns:a16="http://schemas.microsoft.com/office/drawing/2014/main" id="{6D7FB697-B87F-4D32-845C-63457289404A}"/>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Freihandform: Form 14">
              <a:extLst>
                <a:ext uri="{FF2B5EF4-FFF2-40B4-BE49-F238E27FC236}">
                  <a16:creationId xmlns:a16="http://schemas.microsoft.com/office/drawing/2014/main" id="{EBCB4E30-242A-46D3-A5AD-FCD270B35B3B}"/>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6" name="Bildplatzhalter 5"/>
          <p:cNvSpPr>
            <a:spLocks noGrp="1"/>
          </p:cNvSpPr>
          <p:nvPr>
            <p:ph type="pic" sz="quarter" idx="15"/>
          </p:nvPr>
        </p:nvSpPr>
        <p:spPr bwMode="gray">
          <a:xfrm>
            <a:off x="7371926" y="167506"/>
            <a:ext cx="4653681" cy="5966593"/>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3799989"/>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2" name="Titel 1"/>
          <p:cNvSpPr>
            <a:spLocks noGrp="1"/>
          </p:cNvSpPr>
          <p:nvPr>
            <p:ph type="title"/>
          </p:nvPr>
        </p:nvSpPr>
        <p:spPr bwMode="gray">
          <a:xfrm>
            <a:off x="599756" y="320283"/>
            <a:ext cx="6452845" cy="720725"/>
          </a:xfrm>
        </p:spPr>
        <p:txBody>
          <a:bodyPr/>
          <a:lstStyle>
            <a:lvl1pPr>
              <a:defRPr/>
            </a:lvl1pPr>
          </a:lstStyle>
          <a:p>
            <a:r>
              <a:rPr lang="ru-RU"/>
              <a:t>Образец заголовка</a:t>
            </a:r>
            <a:endParaRPr lang="en-GB" dirty="0"/>
          </a:p>
        </p:txBody>
      </p:sp>
      <p:sp>
        <p:nvSpPr>
          <p:cNvPr id="13" name="Datumsplatzhalter 1">
            <a:extLst>
              <a:ext uri="{FF2B5EF4-FFF2-40B4-BE49-F238E27FC236}">
                <a16:creationId xmlns:a16="http://schemas.microsoft.com/office/drawing/2014/main" id="{A9E6290B-9F3B-4D70-839A-61B07AE212F6}"/>
              </a:ext>
            </a:extLst>
          </p:cNvPr>
          <p:cNvSpPr>
            <a:spLocks noGrp="1"/>
          </p:cNvSpPr>
          <p:nvPr>
            <p:ph type="dt" sz="half" idx="16"/>
          </p:nvPr>
        </p:nvSpPr>
        <p:spPr/>
        <p:txBody>
          <a:bodyPr/>
          <a:lstStyle>
            <a:lvl1pPr>
              <a:defRPr/>
            </a:lvl1pPr>
          </a:lstStyle>
          <a:p>
            <a:pPr>
              <a:defRPr/>
            </a:pPr>
            <a:r>
              <a:rPr lang="en-GB"/>
              <a:t>22 Jan. 2019</a:t>
            </a:r>
            <a:endParaRPr lang="en-GB" dirty="0"/>
          </a:p>
        </p:txBody>
      </p:sp>
      <p:sp>
        <p:nvSpPr>
          <p:cNvPr id="14" name="Fußzeilenplatzhalter 6">
            <a:extLst>
              <a:ext uri="{FF2B5EF4-FFF2-40B4-BE49-F238E27FC236}">
                <a16:creationId xmlns:a16="http://schemas.microsoft.com/office/drawing/2014/main" id="{8D1828BD-EFE0-4A73-81F0-F5AA759A8B05}"/>
              </a:ext>
            </a:extLst>
          </p:cNvPr>
          <p:cNvSpPr>
            <a:spLocks noGrp="1"/>
          </p:cNvSpPr>
          <p:nvPr>
            <p:ph type="ftr" sz="quarter" idx="17"/>
          </p:nvPr>
        </p:nvSpPr>
        <p:spPr/>
        <p:txBody>
          <a:bodyPr/>
          <a:lstStyle>
            <a:lvl1pPr>
              <a:defRPr/>
            </a:lvl1pPr>
          </a:lstStyle>
          <a:p>
            <a:pPr>
              <a:defRPr/>
            </a:pPr>
            <a:r>
              <a:rPr lang="en-GB"/>
              <a:t>Titel of the presentation</a:t>
            </a:r>
          </a:p>
        </p:txBody>
      </p:sp>
      <p:sp>
        <p:nvSpPr>
          <p:cNvPr id="15" name="Foliennummernplatzhalter 11">
            <a:extLst>
              <a:ext uri="{FF2B5EF4-FFF2-40B4-BE49-F238E27FC236}">
                <a16:creationId xmlns:a16="http://schemas.microsoft.com/office/drawing/2014/main" id="{D826CFCC-B57F-4B1A-BBAB-766938723892}"/>
              </a:ext>
            </a:extLst>
          </p:cNvPr>
          <p:cNvSpPr>
            <a:spLocks noGrp="1"/>
          </p:cNvSpPr>
          <p:nvPr>
            <p:ph type="sldNum" sz="quarter" idx="18"/>
          </p:nvPr>
        </p:nvSpPr>
        <p:spPr/>
        <p:txBody>
          <a:bodyPr/>
          <a:lstStyle>
            <a:lvl1pPr>
              <a:defRPr/>
            </a:lvl1pPr>
          </a:lstStyle>
          <a:p>
            <a:pPr>
              <a:defRPr/>
            </a:pPr>
            <a:r>
              <a:rPr lang="en-GB" altLang="ru-UA"/>
              <a:t>Page </a:t>
            </a:r>
            <a:fld id="{DE1349A6-FBA8-43B6-9418-F41FAFC4F5B7}" type="slidenum">
              <a:rPr lang="en-GB" altLang="ru-UA" smtClean="0"/>
              <a:pPr>
                <a:defRPr/>
              </a:pPr>
              <a:t>‹№›</a:t>
            </a:fld>
            <a:endParaRPr lang="en-GB" altLang="ru-UA"/>
          </a:p>
        </p:txBody>
      </p:sp>
    </p:spTree>
    <p:extLst>
      <p:ext uri="{BB962C8B-B14F-4D97-AF65-F5344CB8AC3E}">
        <p14:creationId xmlns:p14="http://schemas.microsoft.com/office/powerpoint/2010/main" val="347136693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slide, 2 photos ">
    <p:spTree>
      <p:nvGrpSpPr>
        <p:cNvPr id="1" name=""/>
        <p:cNvGrpSpPr/>
        <p:nvPr/>
      </p:nvGrpSpPr>
      <p:grpSpPr>
        <a:xfrm>
          <a:off x="0" y="0"/>
          <a:ext cx="0" cy="0"/>
          <a:chOff x="0" y="0"/>
          <a:chExt cx="0" cy="0"/>
        </a:xfrm>
      </p:grpSpPr>
      <p:sp>
        <p:nvSpPr>
          <p:cNvPr id="6" name="Bildplatzhalter 5"/>
          <p:cNvSpPr>
            <a:spLocks noGrp="1"/>
          </p:cNvSpPr>
          <p:nvPr>
            <p:ph type="pic" sz="quarter" idx="15"/>
          </p:nvPr>
        </p:nvSpPr>
        <p:spPr bwMode="gray">
          <a:xfrm>
            <a:off x="7371926" y="167506"/>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477280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8" name="Bildplatzhalter 5"/>
          <p:cNvSpPr>
            <a:spLocks noGrp="1"/>
          </p:cNvSpPr>
          <p:nvPr>
            <p:ph type="pic" sz="quarter" idx="16"/>
          </p:nvPr>
        </p:nvSpPr>
        <p:spPr bwMode="gray">
          <a:xfrm>
            <a:off x="7371926" y="3273373"/>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19" name="Titel 1"/>
          <p:cNvSpPr>
            <a:spLocks noGrp="1"/>
          </p:cNvSpPr>
          <p:nvPr>
            <p:ph type="title"/>
          </p:nvPr>
        </p:nvSpPr>
        <p:spPr bwMode="gray">
          <a:xfrm>
            <a:off x="599755" y="320283"/>
            <a:ext cx="6452847" cy="720725"/>
          </a:xfrm>
        </p:spPr>
        <p:txBody>
          <a:bodyPr/>
          <a:lstStyle>
            <a:lvl1pPr>
              <a:defRPr/>
            </a:lvl1pPr>
          </a:lstStyle>
          <a:p>
            <a:r>
              <a:rPr lang="ru-RU"/>
              <a:t>Образец заголовка</a:t>
            </a:r>
            <a:endParaRPr lang="en-GB" dirty="0"/>
          </a:p>
        </p:txBody>
      </p:sp>
      <p:sp>
        <p:nvSpPr>
          <p:cNvPr id="7" name="Fußzeile">
            <a:extLst>
              <a:ext uri="{FF2B5EF4-FFF2-40B4-BE49-F238E27FC236}">
                <a16:creationId xmlns:a16="http://schemas.microsoft.com/office/drawing/2014/main" id="{5E0ABE68-8893-459B-8F82-3897C125B017}"/>
              </a:ext>
            </a:extLst>
          </p:cNvPr>
          <p:cNvSpPr>
            <a:spLocks noGrp="1"/>
          </p:cNvSpPr>
          <p:nvPr>
            <p:ph type="ftr" sz="quarter" idx="17"/>
          </p:nvPr>
        </p:nvSpPr>
        <p:spPr/>
        <p:txBody>
          <a:bodyPr/>
          <a:lstStyle>
            <a:lvl1pPr>
              <a:defRPr/>
            </a:lvl1pPr>
          </a:lstStyle>
          <a:p>
            <a:pPr>
              <a:defRPr/>
            </a:pPr>
            <a:r>
              <a:rPr lang="en-GB"/>
              <a:t>Titel of the presentation</a:t>
            </a:r>
          </a:p>
        </p:txBody>
      </p:sp>
      <p:sp>
        <p:nvSpPr>
          <p:cNvPr id="9" name="Datum">
            <a:extLst>
              <a:ext uri="{FF2B5EF4-FFF2-40B4-BE49-F238E27FC236}">
                <a16:creationId xmlns:a16="http://schemas.microsoft.com/office/drawing/2014/main" id="{F0A69227-0DA4-412B-8A2A-0871762086D7}"/>
              </a:ext>
            </a:extLst>
          </p:cNvPr>
          <p:cNvSpPr>
            <a:spLocks noGrp="1"/>
          </p:cNvSpPr>
          <p:nvPr>
            <p:ph type="dt" sz="half" idx="18"/>
          </p:nvPr>
        </p:nvSpPr>
        <p:spPr/>
        <p:txBody>
          <a:bodyPr/>
          <a:lstStyle>
            <a:lvl1pPr>
              <a:defRPr/>
            </a:lvl1pPr>
          </a:lstStyle>
          <a:p>
            <a:pPr>
              <a:defRPr/>
            </a:pPr>
            <a:r>
              <a:rPr lang="en-GB"/>
              <a:t>22 Jan. 2019</a:t>
            </a:r>
            <a:endParaRPr lang="en-GB" dirty="0"/>
          </a:p>
        </p:txBody>
      </p:sp>
      <p:sp>
        <p:nvSpPr>
          <p:cNvPr id="10" name="Foliennummernplatzhalter">
            <a:extLst>
              <a:ext uri="{FF2B5EF4-FFF2-40B4-BE49-F238E27FC236}">
                <a16:creationId xmlns:a16="http://schemas.microsoft.com/office/drawing/2014/main" id="{836BD029-5A95-46C4-9DAE-A0FE9E2CF6F5}"/>
              </a:ext>
            </a:extLst>
          </p:cNvPr>
          <p:cNvSpPr>
            <a:spLocks noGrp="1"/>
          </p:cNvSpPr>
          <p:nvPr>
            <p:ph type="sldNum" sz="quarter" idx="19"/>
          </p:nvPr>
        </p:nvSpPr>
        <p:spPr/>
        <p:txBody>
          <a:bodyPr/>
          <a:lstStyle>
            <a:lvl1pPr>
              <a:defRPr/>
            </a:lvl1pPr>
          </a:lstStyle>
          <a:p>
            <a:pPr>
              <a:defRPr/>
            </a:pPr>
            <a:r>
              <a:rPr lang="en-GB" altLang="ru-UA"/>
              <a:t>Page </a:t>
            </a:r>
            <a:fld id="{5A7AE5FA-1F81-48D8-8C2E-FEC4C2EB7295}" type="slidenum">
              <a:rPr lang="en-GB" altLang="ru-UA" smtClean="0"/>
              <a:pPr>
                <a:defRPr/>
              </a:pPr>
              <a:t>‹№›</a:t>
            </a:fld>
            <a:endParaRPr lang="en-GB" altLang="ru-UA"/>
          </a:p>
        </p:txBody>
      </p:sp>
    </p:spTree>
    <p:extLst>
      <p:ext uri="{BB962C8B-B14F-4D97-AF65-F5344CB8AC3E}">
        <p14:creationId xmlns:p14="http://schemas.microsoft.com/office/powerpoint/2010/main" val="202014116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slide, 2 photos, alternative">
    <p:spTree>
      <p:nvGrpSpPr>
        <p:cNvPr id="1" name=""/>
        <p:cNvGrpSpPr/>
        <p:nvPr/>
      </p:nvGrpSpPr>
      <p:grpSpPr>
        <a:xfrm>
          <a:off x="0" y="0"/>
          <a:ext cx="0" cy="0"/>
          <a:chOff x="0" y="0"/>
          <a:chExt cx="0" cy="0"/>
        </a:xfrm>
      </p:grpSpPr>
      <p:grpSp>
        <p:nvGrpSpPr>
          <p:cNvPr id="7" name="Key Visual">
            <a:extLst>
              <a:ext uri="{FF2B5EF4-FFF2-40B4-BE49-F238E27FC236}">
                <a16:creationId xmlns:a16="http://schemas.microsoft.com/office/drawing/2014/main" id="{DD98DEE7-267A-4160-AD86-258F89120BE9}"/>
              </a:ext>
            </a:extLst>
          </p:cNvPr>
          <p:cNvGrpSpPr>
            <a:grpSpLocks/>
          </p:cNvGrpSpPr>
          <p:nvPr userDrawn="1"/>
        </p:nvGrpSpPr>
        <p:grpSpPr bwMode="auto">
          <a:xfrm flipV="1">
            <a:off x="165101" y="5310718"/>
            <a:ext cx="3094567" cy="823383"/>
            <a:chOff x="4846637" y="119557"/>
            <a:chExt cx="3783013" cy="1005693"/>
          </a:xfrm>
        </p:grpSpPr>
        <p:sp>
          <p:nvSpPr>
            <p:cNvPr id="9" name="Freihandform: Form 9">
              <a:extLst>
                <a:ext uri="{FF2B5EF4-FFF2-40B4-BE49-F238E27FC236}">
                  <a16:creationId xmlns:a16="http://schemas.microsoft.com/office/drawing/2014/main" id="{627D3DEF-E803-4865-A37B-346FB473A03D}"/>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Freihandform: Form 10">
              <a:extLst>
                <a:ext uri="{FF2B5EF4-FFF2-40B4-BE49-F238E27FC236}">
                  <a16:creationId xmlns:a16="http://schemas.microsoft.com/office/drawing/2014/main" id="{37230AB1-F624-4FED-8884-70F83EC2EF58}"/>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Freihandform: Form 12">
              <a:extLst>
                <a:ext uri="{FF2B5EF4-FFF2-40B4-BE49-F238E27FC236}">
                  <a16:creationId xmlns:a16="http://schemas.microsoft.com/office/drawing/2014/main" id="{417C02E5-1845-4929-80A8-1F42FB6BAE0A}"/>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Freihandform: Form 13">
              <a:extLst>
                <a:ext uri="{FF2B5EF4-FFF2-40B4-BE49-F238E27FC236}">
                  <a16:creationId xmlns:a16="http://schemas.microsoft.com/office/drawing/2014/main" id="{917D6CDF-1DC6-4668-82DC-BFA2C01C75AB}"/>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3" name="Freihandform: Form 14">
              <a:extLst>
                <a:ext uri="{FF2B5EF4-FFF2-40B4-BE49-F238E27FC236}">
                  <a16:creationId xmlns:a16="http://schemas.microsoft.com/office/drawing/2014/main" id="{284D9234-6169-4D11-A9A0-C13B82AF6276}"/>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6" name="Bildplatzhalter 5"/>
          <p:cNvSpPr>
            <a:spLocks noGrp="1"/>
          </p:cNvSpPr>
          <p:nvPr>
            <p:ph type="pic" sz="quarter" idx="15"/>
          </p:nvPr>
        </p:nvSpPr>
        <p:spPr bwMode="gray">
          <a:xfrm>
            <a:off x="7371926" y="167506"/>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3799989"/>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8" name="Bildplatzhalter 5"/>
          <p:cNvSpPr>
            <a:spLocks noGrp="1"/>
          </p:cNvSpPr>
          <p:nvPr>
            <p:ph type="pic" sz="quarter" idx="16"/>
          </p:nvPr>
        </p:nvSpPr>
        <p:spPr bwMode="gray">
          <a:xfrm>
            <a:off x="7371926" y="3273373"/>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16" name="Titel 1"/>
          <p:cNvSpPr>
            <a:spLocks noGrp="1"/>
          </p:cNvSpPr>
          <p:nvPr>
            <p:ph type="title"/>
          </p:nvPr>
        </p:nvSpPr>
        <p:spPr bwMode="gray">
          <a:xfrm>
            <a:off x="599756" y="320283"/>
            <a:ext cx="6452845" cy="720725"/>
          </a:xfrm>
        </p:spPr>
        <p:txBody>
          <a:bodyPr/>
          <a:lstStyle>
            <a:lvl1pPr>
              <a:defRPr/>
            </a:lvl1pPr>
          </a:lstStyle>
          <a:p>
            <a:r>
              <a:rPr lang="ru-RU"/>
              <a:t>Образец заголовка</a:t>
            </a:r>
            <a:endParaRPr lang="en-GB" dirty="0"/>
          </a:p>
        </p:txBody>
      </p:sp>
      <p:sp>
        <p:nvSpPr>
          <p:cNvPr id="14" name="Datumsplatzhalter 1">
            <a:extLst>
              <a:ext uri="{FF2B5EF4-FFF2-40B4-BE49-F238E27FC236}">
                <a16:creationId xmlns:a16="http://schemas.microsoft.com/office/drawing/2014/main" id="{F04C1CE0-A652-4E48-BDB6-6A5D370AFAB4}"/>
              </a:ext>
            </a:extLst>
          </p:cNvPr>
          <p:cNvSpPr>
            <a:spLocks noGrp="1"/>
          </p:cNvSpPr>
          <p:nvPr>
            <p:ph type="dt" sz="half" idx="17"/>
          </p:nvPr>
        </p:nvSpPr>
        <p:spPr/>
        <p:txBody>
          <a:bodyPr/>
          <a:lstStyle>
            <a:lvl1pPr>
              <a:defRPr/>
            </a:lvl1pPr>
          </a:lstStyle>
          <a:p>
            <a:pPr>
              <a:defRPr/>
            </a:pPr>
            <a:r>
              <a:rPr lang="en-GB"/>
              <a:t>22 Jan. 2019</a:t>
            </a:r>
            <a:endParaRPr lang="en-GB" dirty="0"/>
          </a:p>
        </p:txBody>
      </p:sp>
      <p:sp>
        <p:nvSpPr>
          <p:cNvPr id="15" name="Fußzeilenplatzhalter 6">
            <a:extLst>
              <a:ext uri="{FF2B5EF4-FFF2-40B4-BE49-F238E27FC236}">
                <a16:creationId xmlns:a16="http://schemas.microsoft.com/office/drawing/2014/main" id="{14EBCAE9-B5B7-4BA7-B0E0-2673DC4609F6}"/>
              </a:ext>
            </a:extLst>
          </p:cNvPr>
          <p:cNvSpPr>
            <a:spLocks noGrp="1"/>
          </p:cNvSpPr>
          <p:nvPr>
            <p:ph type="ftr" sz="quarter" idx="18"/>
          </p:nvPr>
        </p:nvSpPr>
        <p:spPr/>
        <p:txBody>
          <a:bodyPr/>
          <a:lstStyle>
            <a:lvl1pPr>
              <a:defRPr/>
            </a:lvl1pPr>
          </a:lstStyle>
          <a:p>
            <a:pPr>
              <a:defRPr/>
            </a:pPr>
            <a:r>
              <a:rPr lang="en-GB"/>
              <a:t>Titel of the presentation</a:t>
            </a:r>
          </a:p>
        </p:txBody>
      </p:sp>
      <p:sp>
        <p:nvSpPr>
          <p:cNvPr id="17" name="Foliennummernplatzhalter 11">
            <a:extLst>
              <a:ext uri="{FF2B5EF4-FFF2-40B4-BE49-F238E27FC236}">
                <a16:creationId xmlns:a16="http://schemas.microsoft.com/office/drawing/2014/main" id="{4AB7A6A4-0D93-4BC2-AABE-D7FA5CAA0152}"/>
              </a:ext>
            </a:extLst>
          </p:cNvPr>
          <p:cNvSpPr>
            <a:spLocks noGrp="1"/>
          </p:cNvSpPr>
          <p:nvPr>
            <p:ph type="sldNum" sz="quarter" idx="19"/>
          </p:nvPr>
        </p:nvSpPr>
        <p:spPr/>
        <p:txBody>
          <a:bodyPr/>
          <a:lstStyle>
            <a:lvl1pPr>
              <a:defRPr/>
            </a:lvl1pPr>
          </a:lstStyle>
          <a:p>
            <a:pPr>
              <a:defRPr/>
            </a:pPr>
            <a:r>
              <a:rPr lang="en-GB" altLang="ru-UA"/>
              <a:t>Page </a:t>
            </a:r>
            <a:fld id="{88073465-E35A-4334-9FD3-8A04B9DE3EC5}" type="slidenum">
              <a:rPr lang="en-GB" altLang="ru-UA" smtClean="0"/>
              <a:pPr>
                <a:defRPr/>
              </a:pPr>
              <a:t>‹№›</a:t>
            </a:fld>
            <a:endParaRPr lang="en-GB" altLang="ru-UA"/>
          </a:p>
        </p:txBody>
      </p:sp>
    </p:spTree>
    <p:extLst>
      <p:ext uri="{BB962C8B-B14F-4D97-AF65-F5344CB8AC3E}">
        <p14:creationId xmlns:p14="http://schemas.microsoft.com/office/powerpoint/2010/main" val="349532060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slide, 2 photos, with two columns">
    <p:spTree>
      <p:nvGrpSpPr>
        <p:cNvPr id="1" name=""/>
        <p:cNvGrpSpPr/>
        <p:nvPr/>
      </p:nvGrpSpPr>
      <p:grpSpPr>
        <a:xfrm>
          <a:off x="0" y="0"/>
          <a:ext cx="0" cy="0"/>
          <a:chOff x="0" y="0"/>
          <a:chExt cx="0" cy="0"/>
        </a:xfrm>
      </p:grpSpPr>
      <p:sp>
        <p:nvSpPr>
          <p:cNvPr id="11" name="Bildplatzhalter 6"/>
          <p:cNvSpPr>
            <a:spLocks noGrp="1"/>
          </p:cNvSpPr>
          <p:nvPr>
            <p:ph type="pic" sz="quarter" idx="16"/>
          </p:nvPr>
        </p:nvSpPr>
        <p:spPr bwMode="gray">
          <a:xfrm>
            <a:off x="6304207" y="3259668"/>
            <a:ext cx="5718460" cy="2874091"/>
          </a:xfrm>
          <a:solidFill>
            <a:schemeClr val="bg2"/>
          </a:solidFill>
        </p:spPr>
        <p:txBody>
          <a:bodyPr lIns="36000" tIns="1440000" rIns="36000" bIns="36000" rtlCol="0">
            <a:noAutofit/>
          </a:bodyPr>
          <a:lstStyle>
            <a:lvl1pPr>
              <a:defRPr lang="en-GB" sz="1333" dirty="0">
                <a:solidFill>
                  <a:schemeClr val="tx2"/>
                </a:solidFill>
              </a:defRPr>
            </a:lvl1pPr>
          </a:lstStyle>
          <a:p>
            <a:pPr lvl="0"/>
            <a:r>
              <a:rPr lang="ru-RU" noProof="0" dirty="0"/>
              <a:t>Вставка рисунка</a:t>
            </a:r>
            <a:endParaRPr lang="en-GB" noProof="0" dirty="0"/>
          </a:p>
        </p:txBody>
      </p:sp>
      <p:sp>
        <p:nvSpPr>
          <p:cNvPr id="7" name="Bildplatzhalter 6"/>
          <p:cNvSpPr>
            <a:spLocks noGrp="1"/>
          </p:cNvSpPr>
          <p:nvPr>
            <p:ph type="pic" sz="quarter" idx="15"/>
          </p:nvPr>
        </p:nvSpPr>
        <p:spPr bwMode="gray">
          <a:xfrm>
            <a:off x="164179" y="3259668"/>
            <a:ext cx="5718460" cy="2874091"/>
          </a:xfrm>
          <a:solidFill>
            <a:schemeClr val="bg2"/>
          </a:solidFill>
        </p:spPr>
        <p:txBody>
          <a:bodyPr lIns="36000" tIns="1440000" rIns="36000" bIns="36000" rtlCol="0">
            <a:noAutofit/>
          </a:bodyPr>
          <a:lstStyle>
            <a:lvl1pP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3"/>
            <a:ext cx="5282881" cy="166638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14444" cy="720725"/>
          </a:xfrm>
        </p:spPr>
        <p:txBody>
          <a:bodyPr/>
          <a:lstStyle>
            <a:lvl1pPr>
              <a:defRPr/>
            </a:lvl1pPr>
          </a:lstStyle>
          <a:p>
            <a:r>
              <a:rPr lang="ru-RU" dirty="0"/>
              <a:t>Образец заголовка</a:t>
            </a:r>
            <a:endParaRPr lang="en-GB" dirty="0"/>
          </a:p>
        </p:txBody>
      </p:sp>
      <p:sp>
        <p:nvSpPr>
          <p:cNvPr id="9" name="Textplatzhalter 7"/>
          <p:cNvSpPr>
            <a:spLocks noGrp="1"/>
          </p:cNvSpPr>
          <p:nvPr>
            <p:ph type="body" sz="quarter" idx="14"/>
          </p:nvPr>
        </p:nvSpPr>
        <p:spPr bwMode="gray">
          <a:xfrm>
            <a:off x="6740977" y="1361293"/>
            <a:ext cx="5273223" cy="166638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0" name="Fußzeile">
            <a:extLst>
              <a:ext uri="{FF2B5EF4-FFF2-40B4-BE49-F238E27FC236}">
                <a16:creationId xmlns:a16="http://schemas.microsoft.com/office/drawing/2014/main" id="{64658DA9-D4FF-4F68-B415-CD643A8EED0E}"/>
              </a:ext>
            </a:extLst>
          </p:cNvPr>
          <p:cNvSpPr>
            <a:spLocks noGrp="1"/>
          </p:cNvSpPr>
          <p:nvPr>
            <p:ph type="ftr" sz="quarter" idx="17"/>
          </p:nvPr>
        </p:nvSpPr>
        <p:spPr/>
        <p:txBody>
          <a:bodyPr/>
          <a:lstStyle>
            <a:lvl1pPr>
              <a:defRPr/>
            </a:lvl1pPr>
          </a:lstStyle>
          <a:p>
            <a:pPr>
              <a:defRPr/>
            </a:pPr>
            <a:r>
              <a:rPr lang="en-GB"/>
              <a:t>Titel of the presentation</a:t>
            </a:r>
          </a:p>
        </p:txBody>
      </p:sp>
      <p:sp>
        <p:nvSpPr>
          <p:cNvPr id="12" name="Datum">
            <a:extLst>
              <a:ext uri="{FF2B5EF4-FFF2-40B4-BE49-F238E27FC236}">
                <a16:creationId xmlns:a16="http://schemas.microsoft.com/office/drawing/2014/main" id="{25454344-ACFE-4667-BDF9-D3CEB57C6848}"/>
              </a:ext>
            </a:extLst>
          </p:cNvPr>
          <p:cNvSpPr>
            <a:spLocks noGrp="1"/>
          </p:cNvSpPr>
          <p:nvPr>
            <p:ph type="dt" sz="half" idx="18"/>
          </p:nvPr>
        </p:nvSpPr>
        <p:spPr/>
        <p:txBody>
          <a:bodyPr/>
          <a:lstStyle>
            <a:lvl1pPr>
              <a:defRPr/>
            </a:lvl1pPr>
          </a:lstStyle>
          <a:p>
            <a:pPr>
              <a:defRPr/>
            </a:pPr>
            <a:r>
              <a:rPr lang="en-GB"/>
              <a:t>22 Jan. 2019</a:t>
            </a:r>
            <a:endParaRPr lang="en-GB" dirty="0"/>
          </a:p>
        </p:txBody>
      </p:sp>
      <p:sp>
        <p:nvSpPr>
          <p:cNvPr id="13" name="Foliennummernplatzhalter">
            <a:extLst>
              <a:ext uri="{FF2B5EF4-FFF2-40B4-BE49-F238E27FC236}">
                <a16:creationId xmlns:a16="http://schemas.microsoft.com/office/drawing/2014/main" id="{3DCC2ED6-54BE-497C-8882-B69EBCB17B47}"/>
              </a:ext>
            </a:extLst>
          </p:cNvPr>
          <p:cNvSpPr>
            <a:spLocks noGrp="1"/>
          </p:cNvSpPr>
          <p:nvPr>
            <p:ph type="sldNum" sz="quarter" idx="19"/>
          </p:nvPr>
        </p:nvSpPr>
        <p:spPr/>
        <p:txBody>
          <a:bodyPr/>
          <a:lstStyle>
            <a:lvl1pPr>
              <a:defRPr/>
            </a:lvl1pPr>
          </a:lstStyle>
          <a:p>
            <a:pPr>
              <a:defRPr/>
            </a:pPr>
            <a:r>
              <a:rPr lang="en-GB" altLang="ru-UA"/>
              <a:t>Page </a:t>
            </a:r>
            <a:fld id="{3CB96392-F4B8-4884-B43B-9C24F1B14C4B}" type="slidenum">
              <a:rPr lang="en-GB" altLang="ru-UA" smtClean="0"/>
              <a:pPr>
                <a:defRPr/>
              </a:pPr>
              <a:t>‹№›</a:t>
            </a:fld>
            <a:endParaRPr lang="en-GB" altLang="ru-UA"/>
          </a:p>
        </p:txBody>
      </p:sp>
    </p:spTree>
    <p:extLst>
      <p:ext uri="{BB962C8B-B14F-4D97-AF65-F5344CB8AC3E}">
        <p14:creationId xmlns:p14="http://schemas.microsoft.com/office/powerpoint/2010/main" val="3043111449"/>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slide, 3 photos, with three columns">
    <p:spTree>
      <p:nvGrpSpPr>
        <p:cNvPr id="1" name=""/>
        <p:cNvGrpSpPr/>
        <p:nvPr/>
      </p:nvGrpSpPr>
      <p:grpSpPr>
        <a:xfrm>
          <a:off x="0" y="0"/>
          <a:ext cx="0" cy="0"/>
          <a:chOff x="0" y="0"/>
          <a:chExt cx="0" cy="0"/>
        </a:xfrm>
      </p:grpSpPr>
      <p:sp>
        <p:nvSpPr>
          <p:cNvPr id="11" name="Bildplatzhalter 6"/>
          <p:cNvSpPr>
            <a:spLocks noGrp="1"/>
          </p:cNvSpPr>
          <p:nvPr>
            <p:ph type="pic" sz="quarter" idx="16"/>
          </p:nvPr>
        </p:nvSpPr>
        <p:spPr bwMode="gray">
          <a:xfrm>
            <a:off x="4187824" y="3992957"/>
            <a:ext cx="3811200" cy="2140800"/>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7" name="Bildplatzhalter 6"/>
          <p:cNvSpPr>
            <a:spLocks noGrp="1"/>
          </p:cNvSpPr>
          <p:nvPr>
            <p:ph type="pic" sz="quarter" idx="15"/>
          </p:nvPr>
        </p:nvSpPr>
        <p:spPr bwMode="gray">
          <a:xfrm>
            <a:off x="164180" y="3992957"/>
            <a:ext cx="3811200" cy="2140800"/>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3"/>
            <a:ext cx="3375623" cy="2358831"/>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14444" cy="720725"/>
          </a:xfrm>
        </p:spPr>
        <p:txBody>
          <a:bodyPr/>
          <a:lstStyle>
            <a:lvl1pPr>
              <a:defRPr/>
            </a:lvl1pPr>
          </a:lstStyle>
          <a:p>
            <a:r>
              <a:rPr lang="ru-RU"/>
              <a:t>Образец заголовка</a:t>
            </a:r>
            <a:endParaRPr lang="en-GB" dirty="0"/>
          </a:p>
        </p:txBody>
      </p:sp>
      <p:sp>
        <p:nvSpPr>
          <p:cNvPr id="9" name="Textplatzhalter 7"/>
          <p:cNvSpPr>
            <a:spLocks noGrp="1"/>
          </p:cNvSpPr>
          <p:nvPr>
            <p:ph type="body" sz="quarter" idx="14"/>
          </p:nvPr>
        </p:nvSpPr>
        <p:spPr bwMode="gray">
          <a:xfrm>
            <a:off x="4623402" y="1361293"/>
            <a:ext cx="3375623" cy="2358831"/>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6" name="Bildplatzhalter 6"/>
          <p:cNvSpPr>
            <a:spLocks noGrp="1"/>
          </p:cNvSpPr>
          <p:nvPr>
            <p:ph type="pic" sz="quarter" idx="17"/>
          </p:nvPr>
        </p:nvSpPr>
        <p:spPr bwMode="gray">
          <a:xfrm>
            <a:off x="8211467" y="3992957"/>
            <a:ext cx="3811200" cy="2140800"/>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20" name="Textplatzhalter 7"/>
          <p:cNvSpPr>
            <a:spLocks noGrp="1"/>
          </p:cNvSpPr>
          <p:nvPr>
            <p:ph type="body" sz="quarter" idx="18"/>
          </p:nvPr>
        </p:nvSpPr>
        <p:spPr bwMode="gray">
          <a:xfrm>
            <a:off x="8647046" y="1361293"/>
            <a:ext cx="3375623" cy="2358831"/>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0" name="Fußzeile">
            <a:extLst>
              <a:ext uri="{FF2B5EF4-FFF2-40B4-BE49-F238E27FC236}">
                <a16:creationId xmlns:a16="http://schemas.microsoft.com/office/drawing/2014/main" id="{56CC7BB4-4868-45EA-887E-DD8AF5FFF0A3}"/>
              </a:ext>
            </a:extLst>
          </p:cNvPr>
          <p:cNvSpPr>
            <a:spLocks noGrp="1"/>
          </p:cNvSpPr>
          <p:nvPr>
            <p:ph type="ftr" sz="quarter" idx="19"/>
          </p:nvPr>
        </p:nvSpPr>
        <p:spPr/>
        <p:txBody>
          <a:bodyPr/>
          <a:lstStyle>
            <a:lvl1pPr>
              <a:defRPr/>
            </a:lvl1pPr>
          </a:lstStyle>
          <a:p>
            <a:pPr>
              <a:defRPr/>
            </a:pPr>
            <a:r>
              <a:rPr lang="en-GB"/>
              <a:t>Titel of the presentation</a:t>
            </a:r>
          </a:p>
        </p:txBody>
      </p:sp>
      <p:sp>
        <p:nvSpPr>
          <p:cNvPr id="12" name="Datum">
            <a:extLst>
              <a:ext uri="{FF2B5EF4-FFF2-40B4-BE49-F238E27FC236}">
                <a16:creationId xmlns:a16="http://schemas.microsoft.com/office/drawing/2014/main" id="{CCDC82CC-EDFF-42A3-8851-BAB7EF4561A6}"/>
              </a:ext>
            </a:extLst>
          </p:cNvPr>
          <p:cNvSpPr>
            <a:spLocks noGrp="1"/>
          </p:cNvSpPr>
          <p:nvPr>
            <p:ph type="dt" sz="half" idx="20"/>
          </p:nvPr>
        </p:nvSpPr>
        <p:spPr/>
        <p:txBody>
          <a:bodyPr/>
          <a:lstStyle>
            <a:lvl1pPr>
              <a:defRPr/>
            </a:lvl1pPr>
          </a:lstStyle>
          <a:p>
            <a:pPr>
              <a:defRPr/>
            </a:pPr>
            <a:r>
              <a:rPr lang="en-GB"/>
              <a:t>22 Jan. 2019</a:t>
            </a:r>
            <a:endParaRPr lang="en-GB" dirty="0"/>
          </a:p>
        </p:txBody>
      </p:sp>
      <p:sp>
        <p:nvSpPr>
          <p:cNvPr id="13" name="Foliennummernplatzhalter">
            <a:extLst>
              <a:ext uri="{FF2B5EF4-FFF2-40B4-BE49-F238E27FC236}">
                <a16:creationId xmlns:a16="http://schemas.microsoft.com/office/drawing/2014/main" id="{1C097943-771B-4739-8F45-A527BD13061C}"/>
              </a:ext>
            </a:extLst>
          </p:cNvPr>
          <p:cNvSpPr>
            <a:spLocks noGrp="1"/>
          </p:cNvSpPr>
          <p:nvPr>
            <p:ph type="sldNum" sz="quarter" idx="21"/>
          </p:nvPr>
        </p:nvSpPr>
        <p:spPr/>
        <p:txBody>
          <a:bodyPr/>
          <a:lstStyle>
            <a:lvl1pPr>
              <a:defRPr/>
            </a:lvl1pPr>
          </a:lstStyle>
          <a:p>
            <a:pPr>
              <a:defRPr/>
            </a:pPr>
            <a:r>
              <a:rPr lang="en-GB" altLang="ru-UA"/>
              <a:t>Page </a:t>
            </a:r>
            <a:fld id="{2BA19ECA-854A-433B-AEC1-237BCB4EEDB5}" type="slidenum">
              <a:rPr lang="en-GB" altLang="ru-UA" smtClean="0"/>
              <a:pPr>
                <a:defRPr/>
              </a:pPr>
              <a:t>‹№›</a:t>
            </a:fld>
            <a:endParaRPr lang="en-GB" altLang="ru-UA"/>
          </a:p>
        </p:txBody>
      </p:sp>
    </p:spTree>
    <p:extLst>
      <p:ext uri="{BB962C8B-B14F-4D97-AF65-F5344CB8AC3E}">
        <p14:creationId xmlns:p14="http://schemas.microsoft.com/office/powerpoint/2010/main" val="150476549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16:creationId xmlns:a16="http://schemas.microsoft.com/office/drawing/2014/main" id="{3591ECC3-79DF-402B-A984-739545E34121}"/>
              </a:ext>
            </a:extLst>
          </p:cNvPr>
          <p:cNvSpPr>
            <a:spLocks noGrp="1"/>
          </p:cNvSpPr>
          <p:nvPr>
            <p:ph type="dt" sz="half" idx="10"/>
          </p:nvPr>
        </p:nvSpPr>
        <p:spPr/>
        <p:txBody>
          <a:bodyPr/>
          <a:lstStyle>
            <a:lvl1pPr>
              <a:defRPr/>
            </a:lvl1pPr>
          </a:lstStyle>
          <a:p>
            <a:pPr>
              <a:defRPr/>
            </a:pPr>
            <a:fld id="{1E49C19F-D478-4739-8E3F-A30A9AD52CAC}" type="datetimeFigureOut">
              <a:rPr lang="ru-RU"/>
              <a:pPr>
                <a:defRPr/>
              </a:pPr>
              <a:t>14.06.2023</a:t>
            </a:fld>
            <a:endParaRPr lang="ru-RU"/>
          </a:p>
        </p:txBody>
      </p:sp>
      <p:sp>
        <p:nvSpPr>
          <p:cNvPr id="6" name="Нижний колонтитул 4">
            <a:extLst>
              <a:ext uri="{FF2B5EF4-FFF2-40B4-BE49-F238E27FC236}">
                <a16:creationId xmlns:a16="http://schemas.microsoft.com/office/drawing/2014/main" id="{8C8B044F-7A57-4846-A893-13E045331DDE}"/>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B4A644F3-0F32-4636-8046-D6C014A9A65C}"/>
              </a:ext>
            </a:extLst>
          </p:cNvPr>
          <p:cNvSpPr>
            <a:spLocks noGrp="1"/>
          </p:cNvSpPr>
          <p:nvPr>
            <p:ph type="sldNum" sz="quarter" idx="12"/>
          </p:nvPr>
        </p:nvSpPr>
        <p:spPr/>
        <p:txBody>
          <a:bodyPr/>
          <a:lstStyle>
            <a:lvl1pPr>
              <a:defRPr/>
            </a:lvl1pPr>
          </a:lstStyle>
          <a:p>
            <a:pPr>
              <a:defRPr/>
            </a:pPr>
            <a:fld id="{D867A150-6C0F-44BE-85CE-DA4104F22815}" type="slidenum">
              <a:rPr lang="ru-RU" altLang="ru-RU"/>
              <a:pPr>
                <a:defRPr/>
              </a:pPr>
              <a:t>‹№›</a:t>
            </a:fld>
            <a:endParaRPr lang="ru-RU" altLang="ru-RU"/>
          </a:p>
        </p:txBody>
      </p:sp>
    </p:spTree>
    <p:extLst>
      <p:ext uri="{BB962C8B-B14F-4D97-AF65-F5344CB8AC3E}">
        <p14:creationId xmlns:p14="http://schemas.microsoft.com/office/powerpoint/2010/main" val="36543710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ject slide">
    <p:spTree>
      <p:nvGrpSpPr>
        <p:cNvPr id="1" name=""/>
        <p:cNvGrpSpPr/>
        <p:nvPr/>
      </p:nvGrpSpPr>
      <p:grpSpPr>
        <a:xfrm>
          <a:off x="0" y="0"/>
          <a:ext cx="0" cy="0"/>
          <a:chOff x="0" y="0"/>
          <a:chExt cx="0" cy="0"/>
        </a:xfrm>
      </p:grpSpPr>
      <p:sp>
        <p:nvSpPr>
          <p:cNvPr id="9" name="Rechteck 17">
            <a:extLst>
              <a:ext uri="{FF2B5EF4-FFF2-40B4-BE49-F238E27FC236}">
                <a16:creationId xmlns:a16="http://schemas.microsoft.com/office/drawing/2014/main" id="{A092AED2-F981-4D6F-893D-6FCB385A5BDB}"/>
              </a:ext>
            </a:extLst>
          </p:cNvPr>
          <p:cNvSpPr/>
          <p:nvPr userDrawn="1"/>
        </p:nvSpPr>
        <p:spPr bwMode="gray">
          <a:xfrm>
            <a:off x="613834" y="1293284"/>
            <a:ext cx="3526367" cy="1854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dirty="0" err="1"/>
          </a:p>
        </p:txBody>
      </p:sp>
      <p:sp>
        <p:nvSpPr>
          <p:cNvPr id="10" name="Rechteck 11">
            <a:extLst>
              <a:ext uri="{FF2B5EF4-FFF2-40B4-BE49-F238E27FC236}">
                <a16:creationId xmlns:a16="http://schemas.microsoft.com/office/drawing/2014/main" id="{6D7DDD58-E6D1-421C-8E49-8CD005545549}"/>
              </a:ext>
            </a:extLst>
          </p:cNvPr>
          <p:cNvSpPr/>
          <p:nvPr userDrawn="1"/>
        </p:nvSpPr>
        <p:spPr bwMode="gray">
          <a:xfrm>
            <a:off x="613834" y="3227917"/>
            <a:ext cx="3526367" cy="846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dirty="0" err="1"/>
          </a:p>
        </p:txBody>
      </p:sp>
      <p:sp>
        <p:nvSpPr>
          <p:cNvPr id="6" name="Bildplatzhalter 5"/>
          <p:cNvSpPr>
            <a:spLocks noGrp="1"/>
          </p:cNvSpPr>
          <p:nvPr>
            <p:ph type="pic" sz="quarter" idx="15"/>
          </p:nvPr>
        </p:nvSpPr>
        <p:spPr bwMode="gray">
          <a:xfrm>
            <a:off x="613833" y="4150517"/>
            <a:ext cx="3526768" cy="1983583"/>
          </a:xfrm>
          <a:solidFill>
            <a:schemeClr val="bg2"/>
          </a:solidFill>
        </p:spPr>
        <p:txBody>
          <a:bodyPr lIns="36000" tIns="1152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613832" y="3223373"/>
            <a:ext cx="3526368" cy="282675"/>
          </a:xfrm>
          <a:noFill/>
        </p:spPr>
        <p:txBody>
          <a:bodyPr lIns="72000" tIns="36000" bIns="36000" rtlCol="0" anchor="ctr">
            <a:noAutofit/>
          </a:bodyPr>
          <a:lstStyle>
            <a:lvl1pPr marL="0" marR="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lang="de-DE" sz="1333" b="1" baseline="0" dirty="0">
                <a:solidFill>
                  <a:schemeClr val="bg1"/>
                </a:solidFill>
              </a:defRPr>
            </a:lvl1pPr>
            <a:lvl2pPr>
              <a:defRPr lang="de-DE" dirty="0"/>
            </a:lvl2pPr>
            <a:lvl3pPr>
              <a:defRPr lang="en-GB" dirty="0"/>
            </a:lvl3pPr>
          </a:lstStyle>
          <a:p>
            <a:pPr lvl="0"/>
            <a:r>
              <a:rPr lang="ru-RU" dirty="0"/>
              <a:t>Образец текста</a:t>
            </a:r>
          </a:p>
        </p:txBody>
      </p:sp>
      <p:sp>
        <p:nvSpPr>
          <p:cNvPr id="19" name="Titel 1"/>
          <p:cNvSpPr>
            <a:spLocks noGrp="1"/>
          </p:cNvSpPr>
          <p:nvPr>
            <p:ph type="title"/>
          </p:nvPr>
        </p:nvSpPr>
        <p:spPr bwMode="gray">
          <a:xfrm>
            <a:off x="599755" y="320283"/>
            <a:ext cx="6452847" cy="720725"/>
          </a:xfrm>
        </p:spPr>
        <p:txBody>
          <a:bodyPr/>
          <a:lstStyle>
            <a:lvl1pPr>
              <a:defRPr/>
            </a:lvl1pPr>
          </a:lstStyle>
          <a:p>
            <a:r>
              <a:rPr lang="ru-RU" dirty="0"/>
              <a:t>Образец заголовка</a:t>
            </a:r>
            <a:endParaRPr lang="en-GB" dirty="0"/>
          </a:p>
        </p:txBody>
      </p:sp>
      <p:sp>
        <p:nvSpPr>
          <p:cNvPr id="14" name="Textplatzhalter 8"/>
          <p:cNvSpPr>
            <a:spLocks noGrp="1"/>
          </p:cNvSpPr>
          <p:nvPr>
            <p:ph type="body" sz="quarter" idx="17"/>
          </p:nvPr>
        </p:nvSpPr>
        <p:spPr bwMode="gray">
          <a:xfrm>
            <a:off x="613832" y="3532554"/>
            <a:ext cx="3526368" cy="525937"/>
          </a:xfrm>
          <a:noFill/>
        </p:spPr>
        <p:txBody>
          <a:bodyPr lIns="72000"/>
          <a:lstStyle>
            <a:lvl1pPr>
              <a:lnSpc>
                <a:spcPct val="100000"/>
              </a:lnSpc>
              <a:spcBef>
                <a:spcPts val="0"/>
              </a:spcBef>
              <a:defRPr sz="1067" b="0" baseline="0">
                <a:solidFill>
                  <a:schemeClr val="bg1"/>
                </a:solidFill>
              </a:defRPr>
            </a:lvl1pPr>
          </a:lstStyle>
          <a:p>
            <a:pPr lvl="0"/>
            <a:r>
              <a:rPr lang="ru-RU" dirty="0"/>
              <a:t>Образец текста</a:t>
            </a:r>
          </a:p>
        </p:txBody>
      </p:sp>
      <p:sp>
        <p:nvSpPr>
          <p:cNvPr id="15" name="Textplatzhalter 8"/>
          <p:cNvSpPr>
            <a:spLocks noGrp="1"/>
          </p:cNvSpPr>
          <p:nvPr>
            <p:ph type="body" sz="quarter" idx="18"/>
          </p:nvPr>
        </p:nvSpPr>
        <p:spPr bwMode="gray">
          <a:xfrm>
            <a:off x="613832" y="1295081"/>
            <a:ext cx="3526368" cy="362396"/>
          </a:xfrm>
          <a:noFill/>
        </p:spPr>
        <p:txBody>
          <a:bodyPr lIns="72000" tIns="36000" bIns="36000" anchor="ctr"/>
          <a:lstStyle>
            <a:lvl1pPr>
              <a:defRPr sz="1467" b="1" baseline="0">
                <a:solidFill>
                  <a:schemeClr val="tx1"/>
                </a:solidFill>
              </a:defRPr>
            </a:lvl1pPr>
          </a:lstStyle>
          <a:p>
            <a:pPr lvl="0"/>
            <a:r>
              <a:rPr lang="ru-RU" dirty="0"/>
              <a:t>Образец текста</a:t>
            </a:r>
          </a:p>
        </p:txBody>
      </p:sp>
      <p:sp>
        <p:nvSpPr>
          <p:cNvPr id="16" name="Textplatzhalter 8"/>
          <p:cNvSpPr>
            <a:spLocks noGrp="1"/>
          </p:cNvSpPr>
          <p:nvPr>
            <p:ph type="body" sz="quarter" idx="19"/>
          </p:nvPr>
        </p:nvSpPr>
        <p:spPr bwMode="gray">
          <a:xfrm>
            <a:off x="613832" y="1657477"/>
            <a:ext cx="3526368" cy="1490155"/>
          </a:xfrm>
          <a:noFill/>
        </p:spPr>
        <p:txBody>
          <a:bodyPr lIns="72000" bIns="36000"/>
          <a:lstStyle>
            <a:lvl1pPr marL="0" indent="0" algn="l" defTabSz="914377" rtl="0" eaLnBrk="1" latinLnBrk="0" hangingPunct="1">
              <a:lnSpc>
                <a:spcPct val="100000"/>
              </a:lnSpc>
              <a:spcBef>
                <a:spcPts val="0"/>
              </a:spcBef>
              <a:buFont typeface="Arial" panose="020B0604020202020204" pitchFamily="34" charset="0"/>
              <a:buNone/>
              <a:defRPr lang="de-DE" sz="1333" b="0" kern="1200" baseline="0" dirty="0" smtClean="0">
                <a:solidFill>
                  <a:schemeClr val="tx1"/>
                </a:solidFill>
                <a:latin typeface="+mn-lt"/>
                <a:ea typeface="+mn-ea"/>
                <a:cs typeface="+mn-cs"/>
              </a:defRPr>
            </a:lvl1pPr>
          </a:lstStyle>
          <a:p>
            <a:pPr lvl="0"/>
            <a:r>
              <a:rPr lang="ru-RU" dirty="0"/>
              <a:t>Образец текста</a:t>
            </a:r>
          </a:p>
        </p:txBody>
      </p:sp>
      <p:sp>
        <p:nvSpPr>
          <p:cNvPr id="7" name="Textplatzhalter 6"/>
          <p:cNvSpPr>
            <a:spLocks noGrp="1"/>
          </p:cNvSpPr>
          <p:nvPr>
            <p:ph type="body" sz="quarter" idx="20"/>
          </p:nvPr>
        </p:nvSpPr>
        <p:spPr bwMode="gray">
          <a:xfrm>
            <a:off x="4414129" y="1361017"/>
            <a:ext cx="7623355" cy="4773083"/>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1" name="Datumsplatzhalter 1">
            <a:extLst>
              <a:ext uri="{FF2B5EF4-FFF2-40B4-BE49-F238E27FC236}">
                <a16:creationId xmlns:a16="http://schemas.microsoft.com/office/drawing/2014/main" id="{5C113288-112E-43AB-A7E3-6DC39BC68CD9}"/>
              </a:ext>
            </a:extLst>
          </p:cNvPr>
          <p:cNvSpPr>
            <a:spLocks noGrp="1"/>
          </p:cNvSpPr>
          <p:nvPr>
            <p:ph type="dt" sz="half" idx="21"/>
          </p:nvPr>
        </p:nvSpPr>
        <p:spPr/>
        <p:txBody>
          <a:bodyPr/>
          <a:lstStyle>
            <a:lvl1pPr>
              <a:defRPr/>
            </a:lvl1pPr>
          </a:lstStyle>
          <a:p>
            <a:pPr>
              <a:defRPr/>
            </a:pPr>
            <a:r>
              <a:rPr lang="en-GB"/>
              <a:t>22 Jan. 2019</a:t>
            </a:r>
            <a:endParaRPr lang="en-GB" dirty="0"/>
          </a:p>
        </p:txBody>
      </p:sp>
      <p:sp>
        <p:nvSpPr>
          <p:cNvPr id="12" name="Fußzeilenplatzhalter 8">
            <a:extLst>
              <a:ext uri="{FF2B5EF4-FFF2-40B4-BE49-F238E27FC236}">
                <a16:creationId xmlns:a16="http://schemas.microsoft.com/office/drawing/2014/main" id="{6F5C26C2-45DC-4E5F-82F1-0144ADEE62BD}"/>
              </a:ext>
            </a:extLst>
          </p:cNvPr>
          <p:cNvSpPr>
            <a:spLocks noGrp="1"/>
          </p:cNvSpPr>
          <p:nvPr>
            <p:ph type="ftr" sz="quarter" idx="22"/>
          </p:nvPr>
        </p:nvSpPr>
        <p:spPr/>
        <p:txBody>
          <a:bodyPr/>
          <a:lstStyle>
            <a:lvl1pPr>
              <a:defRPr/>
            </a:lvl1pPr>
          </a:lstStyle>
          <a:p>
            <a:pPr>
              <a:defRPr/>
            </a:pPr>
            <a:r>
              <a:rPr lang="en-GB"/>
              <a:t>Titel of the presentation</a:t>
            </a:r>
          </a:p>
        </p:txBody>
      </p:sp>
      <p:sp>
        <p:nvSpPr>
          <p:cNvPr id="13" name="Foliennummernplatzhalter 9">
            <a:extLst>
              <a:ext uri="{FF2B5EF4-FFF2-40B4-BE49-F238E27FC236}">
                <a16:creationId xmlns:a16="http://schemas.microsoft.com/office/drawing/2014/main" id="{5E46C1A9-6558-4F6D-8B7B-0261FA885381}"/>
              </a:ext>
            </a:extLst>
          </p:cNvPr>
          <p:cNvSpPr>
            <a:spLocks noGrp="1"/>
          </p:cNvSpPr>
          <p:nvPr>
            <p:ph type="sldNum" sz="quarter" idx="23"/>
          </p:nvPr>
        </p:nvSpPr>
        <p:spPr/>
        <p:txBody>
          <a:bodyPr/>
          <a:lstStyle>
            <a:lvl1pPr>
              <a:defRPr/>
            </a:lvl1pPr>
          </a:lstStyle>
          <a:p>
            <a:pPr>
              <a:defRPr/>
            </a:pPr>
            <a:r>
              <a:rPr lang="en-GB" altLang="ru-UA"/>
              <a:t>Page </a:t>
            </a:r>
            <a:fld id="{82452DD8-2200-404F-BCC4-C429CE9E882E}" type="slidenum">
              <a:rPr lang="en-GB" altLang="ru-UA" smtClean="0"/>
              <a:pPr>
                <a:defRPr/>
              </a:pPr>
              <a:t>‹№›</a:t>
            </a:fld>
            <a:endParaRPr lang="en-GB" altLang="ru-UA"/>
          </a:p>
        </p:txBody>
      </p:sp>
    </p:spTree>
    <p:extLst>
      <p:ext uri="{BB962C8B-B14F-4D97-AF65-F5344CB8AC3E}">
        <p14:creationId xmlns:p14="http://schemas.microsoft.com/office/powerpoint/2010/main" val="161250076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pic>
        <p:nvPicPr>
          <p:cNvPr id="7" name="Grafik 17">
            <a:extLst>
              <a:ext uri="{FF2B5EF4-FFF2-40B4-BE49-F238E27FC236}">
                <a16:creationId xmlns:a16="http://schemas.microsoft.com/office/drawing/2014/main" id="{90D142E0-44E2-4465-BD87-2835CED7E124}"/>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5">
            <a:extLst>
              <a:ext uri="{FF2B5EF4-FFF2-40B4-BE49-F238E27FC236}">
                <a16:creationId xmlns:a16="http://schemas.microsoft.com/office/drawing/2014/main" id="{6A2B9E51-D8A5-486E-940D-30E631A9A99C}"/>
              </a:ext>
            </a:extLst>
          </p:cNvPr>
          <p:cNvSpPr>
            <a:spLocks/>
          </p:cNvSpPr>
          <p:nvPr userDrawn="1"/>
        </p:nvSpPr>
        <p:spPr bwMode="gray">
          <a:xfrm>
            <a:off x="1651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9" name="TextBox 7">
            <a:extLst>
              <a:ext uri="{FF2B5EF4-FFF2-40B4-BE49-F238E27FC236}">
                <a16:creationId xmlns:a16="http://schemas.microsoft.com/office/drawing/2014/main" id="{6BF3D1C6-1342-437F-B4A8-F5930097FBF1}"/>
              </a:ext>
            </a:extLst>
          </p:cNvPr>
          <p:cNvSpPr txBox="1">
            <a:spLocks noChangeArrowheads="1"/>
          </p:cNvSpPr>
          <p:nvPr userDrawn="1"/>
        </p:nvSpPr>
        <p:spPr bwMode="gray">
          <a:xfrm>
            <a:off x="1045634" y="5403851"/>
            <a:ext cx="10488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www.giz.de</a:t>
            </a:r>
          </a:p>
        </p:txBody>
      </p:sp>
      <p:pic>
        <p:nvPicPr>
          <p:cNvPr id="10" name="Grafik 37" descr="Ein Bild, das Axt, Werkzeug enthält.&#10;&#10;Mit sehr hoher Zuverlässigkeit generierte Beschreibung">
            <a:extLst>
              <a:ext uri="{FF2B5EF4-FFF2-40B4-BE49-F238E27FC236}">
                <a16:creationId xmlns:a16="http://schemas.microsoft.com/office/drawing/2014/main" id="{05407A69-110A-4CCF-A929-82C90892AE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3031067" y="5441951"/>
            <a:ext cx="387351"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38">
            <a:extLst>
              <a:ext uri="{FF2B5EF4-FFF2-40B4-BE49-F238E27FC236}">
                <a16:creationId xmlns:a16="http://schemas.microsoft.com/office/drawing/2014/main" id="{8FC36590-7F24-4E41-8718-DB6F6D7426F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6614584" y="5408084"/>
            <a:ext cx="313267" cy="3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uppieren 39">
            <a:extLst>
              <a:ext uri="{FF2B5EF4-FFF2-40B4-BE49-F238E27FC236}">
                <a16:creationId xmlns:a16="http://schemas.microsoft.com/office/drawing/2014/main" id="{9C46408C-709F-4BB6-8967-4CE6B6B7073E}"/>
              </a:ext>
            </a:extLst>
          </p:cNvPr>
          <p:cNvGrpSpPr>
            <a:grpSpLocks/>
          </p:cNvGrpSpPr>
          <p:nvPr userDrawn="1"/>
        </p:nvGrpSpPr>
        <p:grpSpPr bwMode="auto">
          <a:xfrm>
            <a:off x="592667" y="5372101"/>
            <a:ext cx="349251" cy="395817"/>
            <a:chOff x="4933951" y="-41275"/>
            <a:chExt cx="2130425" cy="2411413"/>
          </a:xfrm>
        </p:grpSpPr>
        <p:sp>
          <p:nvSpPr>
            <p:cNvPr id="13" name="Freeform 6">
              <a:extLst>
                <a:ext uri="{FF2B5EF4-FFF2-40B4-BE49-F238E27FC236}">
                  <a16:creationId xmlns:a16="http://schemas.microsoft.com/office/drawing/2014/main" id="{F1C9136D-9C48-47A1-8D08-8981A7E4BD83}"/>
                </a:ext>
              </a:extLst>
            </p:cNvPr>
            <p:cNvSpPr>
              <a:spLocks noEditPoints="1"/>
            </p:cNvSpPr>
            <p:nvPr/>
          </p:nvSpPr>
          <p:spPr bwMode="gray">
            <a:xfrm>
              <a:off x="4946867" y="1428782"/>
              <a:ext cx="2117509" cy="941356"/>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4" name="Freeform 7">
              <a:extLst>
                <a:ext uri="{FF2B5EF4-FFF2-40B4-BE49-F238E27FC236}">
                  <a16:creationId xmlns:a16="http://schemas.microsoft.com/office/drawing/2014/main" id="{0A7E5EF0-B4B9-448F-8FB7-D9856658674C}"/>
                </a:ext>
              </a:extLst>
            </p:cNvPr>
            <p:cNvSpPr>
              <a:spLocks noEditPoints="1"/>
            </p:cNvSpPr>
            <p:nvPr/>
          </p:nvSpPr>
          <p:spPr bwMode="gray">
            <a:xfrm>
              <a:off x="4946867" y="-41275"/>
              <a:ext cx="2104594" cy="86398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5" name="Freeform 8">
              <a:extLst>
                <a:ext uri="{FF2B5EF4-FFF2-40B4-BE49-F238E27FC236}">
                  <a16:creationId xmlns:a16="http://schemas.microsoft.com/office/drawing/2014/main" id="{9389AF26-195E-45E2-8F34-23F9AB17F39F}"/>
                </a:ext>
              </a:extLst>
            </p:cNvPr>
            <p:cNvSpPr>
              <a:spLocks/>
            </p:cNvSpPr>
            <p:nvPr/>
          </p:nvSpPr>
          <p:spPr bwMode="gray">
            <a:xfrm>
              <a:off x="4933951"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7" name="Freeform 9">
              <a:extLst>
                <a:ext uri="{FF2B5EF4-FFF2-40B4-BE49-F238E27FC236}">
                  <a16:creationId xmlns:a16="http://schemas.microsoft.com/office/drawing/2014/main" id="{88B60BB7-39C6-47FF-B744-2A753B331859}"/>
                </a:ext>
              </a:extLst>
            </p:cNvPr>
            <p:cNvSpPr>
              <a:spLocks/>
            </p:cNvSpPr>
            <p:nvPr/>
          </p:nvSpPr>
          <p:spPr bwMode="gray">
            <a:xfrm>
              <a:off x="6444617"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8" name="Freeform 10">
              <a:extLst>
                <a:ext uri="{FF2B5EF4-FFF2-40B4-BE49-F238E27FC236}">
                  <a16:creationId xmlns:a16="http://schemas.microsoft.com/office/drawing/2014/main" id="{884F10B4-EDFD-4559-9E83-19AFCEB76ED2}"/>
                </a:ext>
              </a:extLst>
            </p:cNvPr>
            <p:cNvSpPr>
              <a:spLocks/>
            </p:cNvSpPr>
            <p:nvPr/>
          </p:nvSpPr>
          <p:spPr bwMode="gray">
            <a:xfrm>
              <a:off x="5695742" y="951662"/>
              <a:ext cx="606843" cy="361067"/>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grpSp>
      <p:sp>
        <p:nvSpPr>
          <p:cNvPr id="22" name="TextBox 7">
            <a:extLst>
              <a:ext uri="{FF2B5EF4-FFF2-40B4-BE49-F238E27FC236}">
                <a16:creationId xmlns:a16="http://schemas.microsoft.com/office/drawing/2014/main" id="{95D1F66B-A72B-469E-8671-42364F6705CE}"/>
              </a:ext>
            </a:extLst>
          </p:cNvPr>
          <p:cNvSpPr txBox="1">
            <a:spLocks noChangeArrowheads="1"/>
          </p:cNvSpPr>
          <p:nvPr userDrawn="1"/>
        </p:nvSpPr>
        <p:spPr bwMode="gray">
          <a:xfrm>
            <a:off x="3496734" y="5403851"/>
            <a:ext cx="230563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https://twitter.com/giz_gmbh</a:t>
            </a:r>
          </a:p>
        </p:txBody>
      </p:sp>
      <p:sp>
        <p:nvSpPr>
          <p:cNvPr id="23" name="TextBox 7">
            <a:extLst>
              <a:ext uri="{FF2B5EF4-FFF2-40B4-BE49-F238E27FC236}">
                <a16:creationId xmlns:a16="http://schemas.microsoft.com/office/drawing/2014/main" id="{86BD84DB-933E-4DE9-B8D1-520A8D8B0F41}"/>
              </a:ext>
            </a:extLst>
          </p:cNvPr>
          <p:cNvSpPr txBox="1">
            <a:spLocks noChangeArrowheads="1"/>
          </p:cNvSpPr>
          <p:nvPr userDrawn="1"/>
        </p:nvSpPr>
        <p:spPr bwMode="gray">
          <a:xfrm>
            <a:off x="7004051" y="5403851"/>
            <a:ext cx="2950038"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https://www.facebook.com/gizprofile/</a:t>
            </a:r>
          </a:p>
        </p:txBody>
      </p:sp>
      <p:sp>
        <p:nvSpPr>
          <p:cNvPr id="16" name="Titel 1"/>
          <p:cNvSpPr>
            <a:spLocks noGrp="1"/>
          </p:cNvSpPr>
          <p:nvPr>
            <p:ph type="title"/>
          </p:nvPr>
        </p:nvSpPr>
        <p:spPr bwMode="gray">
          <a:xfrm>
            <a:off x="599756" y="320283"/>
            <a:ext cx="11123323" cy="720725"/>
          </a:xfrm>
        </p:spPr>
        <p:txBody>
          <a:bodyPr/>
          <a:lstStyle>
            <a:lvl1pPr>
              <a:defRPr/>
            </a:lvl1pPr>
          </a:lstStyle>
          <a:p>
            <a:r>
              <a:rPr lang="ru-RU" dirty="0"/>
              <a:t>Образец заголовка</a:t>
            </a:r>
            <a:endParaRPr lang="en-GB" dirty="0"/>
          </a:p>
        </p:txBody>
      </p:sp>
      <p:sp>
        <p:nvSpPr>
          <p:cNvPr id="19" name="Textplatzhalter 16"/>
          <p:cNvSpPr>
            <a:spLocks noGrp="1"/>
          </p:cNvSpPr>
          <p:nvPr>
            <p:ph type="body" sz="quarter" idx="15"/>
          </p:nvPr>
        </p:nvSpPr>
        <p:spPr bwMode="gray">
          <a:xfrm>
            <a:off x="2853713" y="2760959"/>
            <a:ext cx="4492748" cy="1366715"/>
          </a:xfrm>
        </p:spPr>
        <p:txBody>
          <a:bodyPr/>
          <a:lstStyle>
            <a:lvl1pPr>
              <a:lnSpc>
                <a:spcPct val="100000"/>
              </a:lnSpc>
              <a:spcBef>
                <a:spcPts val="0"/>
              </a:spcBef>
              <a:defRPr sz="1600"/>
            </a:lvl1pPr>
          </a:lstStyle>
          <a:p>
            <a:pPr lvl="0"/>
            <a:r>
              <a:rPr lang="ru-RU" dirty="0"/>
              <a:t>Образец текста</a:t>
            </a:r>
          </a:p>
          <a:p>
            <a:pPr lvl="1"/>
            <a:r>
              <a:rPr lang="ru-RU" dirty="0"/>
              <a:t>Второй уровень</a:t>
            </a:r>
          </a:p>
          <a:p>
            <a:pPr lvl="2"/>
            <a:r>
              <a:rPr lang="ru-RU" dirty="0"/>
              <a:t>Третий уровень</a:t>
            </a:r>
          </a:p>
        </p:txBody>
      </p:sp>
      <p:sp>
        <p:nvSpPr>
          <p:cNvPr id="20" name="Textplatzhalter 29"/>
          <p:cNvSpPr>
            <a:spLocks noGrp="1"/>
          </p:cNvSpPr>
          <p:nvPr>
            <p:ph type="body" sz="quarter" idx="22"/>
          </p:nvPr>
        </p:nvSpPr>
        <p:spPr bwMode="gray">
          <a:xfrm>
            <a:off x="2853713" y="1857148"/>
            <a:ext cx="4492748" cy="235035"/>
          </a:xfrm>
        </p:spPr>
        <p:txBody>
          <a:bodyPr/>
          <a:lstStyle>
            <a:lvl1pPr>
              <a:defRPr sz="1600" b="1"/>
            </a:lvl1pPr>
          </a:lstStyle>
          <a:p>
            <a:pPr lvl="0"/>
            <a:r>
              <a:rPr lang="ru-RU" dirty="0"/>
              <a:t>Образец текста</a:t>
            </a:r>
          </a:p>
        </p:txBody>
      </p:sp>
      <p:sp>
        <p:nvSpPr>
          <p:cNvPr id="21" name="Textplatzhalter 30"/>
          <p:cNvSpPr>
            <a:spLocks noGrp="1"/>
          </p:cNvSpPr>
          <p:nvPr>
            <p:ph type="body" sz="quarter" idx="23"/>
          </p:nvPr>
        </p:nvSpPr>
        <p:spPr bwMode="gray">
          <a:xfrm>
            <a:off x="2853713" y="2181304"/>
            <a:ext cx="4492748" cy="235035"/>
          </a:xfrm>
        </p:spPr>
        <p:txBody>
          <a:bodyPr/>
          <a:lstStyle>
            <a:lvl1pPr>
              <a:defRPr sz="1600"/>
            </a:lvl1pPr>
          </a:lstStyle>
          <a:p>
            <a:pPr lvl="0"/>
            <a:r>
              <a:rPr lang="ru-RU" dirty="0"/>
              <a:t>Образец текста</a:t>
            </a:r>
          </a:p>
        </p:txBody>
      </p:sp>
      <p:sp>
        <p:nvSpPr>
          <p:cNvPr id="35" name="Bildplatzhalter 6"/>
          <p:cNvSpPr>
            <a:spLocks noGrp="1"/>
          </p:cNvSpPr>
          <p:nvPr>
            <p:ph type="pic" sz="quarter" idx="17"/>
          </p:nvPr>
        </p:nvSpPr>
        <p:spPr bwMode="gray">
          <a:xfrm>
            <a:off x="599755" y="1857148"/>
            <a:ext cx="1957439" cy="2270523"/>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24" name="Datumsplatzhalter 4">
            <a:extLst>
              <a:ext uri="{FF2B5EF4-FFF2-40B4-BE49-F238E27FC236}">
                <a16:creationId xmlns:a16="http://schemas.microsoft.com/office/drawing/2014/main" id="{8B74372D-371A-468C-B6F1-35683B2407AC}"/>
              </a:ext>
            </a:extLst>
          </p:cNvPr>
          <p:cNvSpPr>
            <a:spLocks noGrp="1"/>
          </p:cNvSpPr>
          <p:nvPr>
            <p:ph type="dt" sz="half" idx="24"/>
          </p:nvPr>
        </p:nvSpPr>
        <p:spPr/>
        <p:txBody>
          <a:bodyPr/>
          <a:lstStyle>
            <a:lvl1pPr>
              <a:defRPr/>
            </a:lvl1pPr>
          </a:lstStyle>
          <a:p>
            <a:pPr>
              <a:defRPr/>
            </a:pPr>
            <a:r>
              <a:rPr lang="en-GB"/>
              <a:t>22 Jan. 2019</a:t>
            </a:r>
            <a:endParaRPr lang="en-GB" dirty="0"/>
          </a:p>
        </p:txBody>
      </p:sp>
      <p:sp>
        <p:nvSpPr>
          <p:cNvPr id="25" name="Fußzeilenplatzhalter 6">
            <a:extLst>
              <a:ext uri="{FF2B5EF4-FFF2-40B4-BE49-F238E27FC236}">
                <a16:creationId xmlns:a16="http://schemas.microsoft.com/office/drawing/2014/main" id="{6FF5A890-9AC4-4B1C-B716-1C9BBEC91B64}"/>
              </a:ext>
            </a:extLst>
          </p:cNvPr>
          <p:cNvSpPr>
            <a:spLocks noGrp="1"/>
          </p:cNvSpPr>
          <p:nvPr>
            <p:ph type="ftr" sz="quarter" idx="25"/>
          </p:nvPr>
        </p:nvSpPr>
        <p:spPr/>
        <p:txBody>
          <a:bodyPr/>
          <a:lstStyle>
            <a:lvl1pPr>
              <a:defRPr/>
            </a:lvl1pPr>
          </a:lstStyle>
          <a:p>
            <a:pPr>
              <a:defRPr/>
            </a:pPr>
            <a:r>
              <a:rPr lang="en-GB"/>
              <a:t>Titel of the presentation</a:t>
            </a:r>
          </a:p>
        </p:txBody>
      </p:sp>
      <p:sp>
        <p:nvSpPr>
          <p:cNvPr id="26" name="Foliennummernplatzhalter 7">
            <a:extLst>
              <a:ext uri="{FF2B5EF4-FFF2-40B4-BE49-F238E27FC236}">
                <a16:creationId xmlns:a16="http://schemas.microsoft.com/office/drawing/2014/main" id="{3895046D-0043-4885-A8C0-73A06F1287EE}"/>
              </a:ext>
            </a:extLst>
          </p:cNvPr>
          <p:cNvSpPr>
            <a:spLocks noGrp="1"/>
          </p:cNvSpPr>
          <p:nvPr>
            <p:ph type="sldNum" sz="quarter" idx="26"/>
          </p:nvPr>
        </p:nvSpPr>
        <p:spPr/>
        <p:txBody>
          <a:bodyPr/>
          <a:lstStyle>
            <a:lvl1pPr>
              <a:defRPr/>
            </a:lvl1pPr>
          </a:lstStyle>
          <a:p>
            <a:pPr>
              <a:defRPr/>
            </a:pPr>
            <a:r>
              <a:rPr lang="en-GB" altLang="ru-UA"/>
              <a:t>Page </a:t>
            </a:r>
            <a:fld id="{DEC3DF1D-A293-48B0-AEAB-5BC80E1D349E}" type="slidenum">
              <a:rPr lang="en-GB" altLang="ru-UA" smtClean="0"/>
              <a:pPr>
                <a:defRPr/>
              </a:pPr>
              <a:t>‹№›</a:t>
            </a:fld>
            <a:endParaRPr lang="en-GB" altLang="ru-UA"/>
          </a:p>
        </p:txBody>
      </p:sp>
    </p:spTree>
    <p:extLst>
      <p:ext uri="{BB962C8B-B14F-4D97-AF65-F5344CB8AC3E}">
        <p14:creationId xmlns:p14="http://schemas.microsoft.com/office/powerpoint/2010/main" val="120564261"/>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pic>
        <p:nvPicPr>
          <p:cNvPr id="11" name="Grafik 17">
            <a:extLst>
              <a:ext uri="{FF2B5EF4-FFF2-40B4-BE49-F238E27FC236}">
                <a16:creationId xmlns:a16="http://schemas.microsoft.com/office/drawing/2014/main" id="{C39E16F5-D734-40C5-942D-C7608CADAE55}"/>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eck 5">
            <a:extLst>
              <a:ext uri="{FF2B5EF4-FFF2-40B4-BE49-F238E27FC236}">
                <a16:creationId xmlns:a16="http://schemas.microsoft.com/office/drawing/2014/main" id="{106CD288-CBAA-47C4-BF3D-5C079402FD3E}"/>
              </a:ext>
            </a:extLst>
          </p:cNvPr>
          <p:cNvSpPr>
            <a:spLocks/>
          </p:cNvSpPr>
          <p:nvPr userDrawn="1"/>
        </p:nvSpPr>
        <p:spPr bwMode="gray">
          <a:xfrm>
            <a:off x="1651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13" name="TextBox 7">
            <a:extLst>
              <a:ext uri="{FF2B5EF4-FFF2-40B4-BE49-F238E27FC236}">
                <a16:creationId xmlns:a16="http://schemas.microsoft.com/office/drawing/2014/main" id="{497DD9C8-EBCB-4CED-8296-C256A85E885A}"/>
              </a:ext>
            </a:extLst>
          </p:cNvPr>
          <p:cNvSpPr txBox="1">
            <a:spLocks noChangeArrowheads="1"/>
          </p:cNvSpPr>
          <p:nvPr userDrawn="1"/>
        </p:nvSpPr>
        <p:spPr bwMode="gray">
          <a:xfrm>
            <a:off x="1045634" y="5403851"/>
            <a:ext cx="10488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www.giz.de</a:t>
            </a:r>
          </a:p>
        </p:txBody>
      </p:sp>
      <p:pic>
        <p:nvPicPr>
          <p:cNvPr id="14" name="Grafik 42" descr="Ein Bild, das Axt, Werkzeug enthält.&#10;&#10;Mit sehr hoher Zuverlässigkeit generierte Beschreibung">
            <a:extLst>
              <a:ext uri="{FF2B5EF4-FFF2-40B4-BE49-F238E27FC236}">
                <a16:creationId xmlns:a16="http://schemas.microsoft.com/office/drawing/2014/main" id="{725567EF-E6EC-43CD-BD40-4B62651D8C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3031067" y="5441951"/>
            <a:ext cx="387351"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43">
            <a:extLst>
              <a:ext uri="{FF2B5EF4-FFF2-40B4-BE49-F238E27FC236}">
                <a16:creationId xmlns:a16="http://schemas.microsoft.com/office/drawing/2014/main" id="{4B986A13-332E-4DEF-AEA8-90F99BEF221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6614584" y="5408084"/>
            <a:ext cx="313267" cy="3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pieren 44">
            <a:extLst>
              <a:ext uri="{FF2B5EF4-FFF2-40B4-BE49-F238E27FC236}">
                <a16:creationId xmlns:a16="http://schemas.microsoft.com/office/drawing/2014/main" id="{9B645D19-2BCF-41DB-8378-AD7AB4E07E07}"/>
              </a:ext>
            </a:extLst>
          </p:cNvPr>
          <p:cNvGrpSpPr>
            <a:grpSpLocks/>
          </p:cNvGrpSpPr>
          <p:nvPr userDrawn="1"/>
        </p:nvGrpSpPr>
        <p:grpSpPr bwMode="auto">
          <a:xfrm>
            <a:off x="592667" y="5372101"/>
            <a:ext cx="349251" cy="395817"/>
            <a:chOff x="4933951" y="-41275"/>
            <a:chExt cx="2130425" cy="2411413"/>
          </a:xfrm>
        </p:grpSpPr>
        <p:sp>
          <p:nvSpPr>
            <p:cNvPr id="17" name="Freeform 6">
              <a:extLst>
                <a:ext uri="{FF2B5EF4-FFF2-40B4-BE49-F238E27FC236}">
                  <a16:creationId xmlns:a16="http://schemas.microsoft.com/office/drawing/2014/main" id="{429B9E1F-A06F-43BF-AB2F-729E27D6BABD}"/>
                </a:ext>
              </a:extLst>
            </p:cNvPr>
            <p:cNvSpPr>
              <a:spLocks noEditPoints="1"/>
            </p:cNvSpPr>
            <p:nvPr/>
          </p:nvSpPr>
          <p:spPr bwMode="gray">
            <a:xfrm>
              <a:off x="4946867" y="1428782"/>
              <a:ext cx="2117509" cy="941356"/>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8" name="Freeform 7">
              <a:extLst>
                <a:ext uri="{FF2B5EF4-FFF2-40B4-BE49-F238E27FC236}">
                  <a16:creationId xmlns:a16="http://schemas.microsoft.com/office/drawing/2014/main" id="{99EDB589-9555-4A29-9D47-EED3203122A4}"/>
                </a:ext>
              </a:extLst>
            </p:cNvPr>
            <p:cNvSpPr>
              <a:spLocks noEditPoints="1"/>
            </p:cNvSpPr>
            <p:nvPr/>
          </p:nvSpPr>
          <p:spPr bwMode="gray">
            <a:xfrm>
              <a:off x="4946867" y="-41275"/>
              <a:ext cx="2104594" cy="86398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9" name="Freeform 8">
              <a:extLst>
                <a:ext uri="{FF2B5EF4-FFF2-40B4-BE49-F238E27FC236}">
                  <a16:creationId xmlns:a16="http://schemas.microsoft.com/office/drawing/2014/main" id="{285DB800-AE7D-4A5B-9786-52CC3BD9AE69}"/>
                </a:ext>
              </a:extLst>
            </p:cNvPr>
            <p:cNvSpPr>
              <a:spLocks/>
            </p:cNvSpPr>
            <p:nvPr/>
          </p:nvSpPr>
          <p:spPr bwMode="gray">
            <a:xfrm>
              <a:off x="4933951"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20" name="Freeform 9">
              <a:extLst>
                <a:ext uri="{FF2B5EF4-FFF2-40B4-BE49-F238E27FC236}">
                  <a16:creationId xmlns:a16="http://schemas.microsoft.com/office/drawing/2014/main" id="{E5BE2D84-B538-4DE3-A843-D7454D1F70D3}"/>
                </a:ext>
              </a:extLst>
            </p:cNvPr>
            <p:cNvSpPr>
              <a:spLocks/>
            </p:cNvSpPr>
            <p:nvPr/>
          </p:nvSpPr>
          <p:spPr bwMode="gray">
            <a:xfrm>
              <a:off x="6444617"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21" name="Freeform 10">
              <a:extLst>
                <a:ext uri="{FF2B5EF4-FFF2-40B4-BE49-F238E27FC236}">
                  <a16:creationId xmlns:a16="http://schemas.microsoft.com/office/drawing/2014/main" id="{AA6FEA2E-C58B-44E2-81C0-1BAC82F97F00}"/>
                </a:ext>
              </a:extLst>
            </p:cNvPr>
            <p:cNvSpPr>
              <a:spLocks/>
            </p:cNvSpPr>
            <p:nvPr/>
          </p:nvSpPr>
          <p:spPr bwMode="gray">
            <a:xfrm>
              <a:off x="5695742" y="951662"/>
              <a:ext cx="606843" cy="361067"/>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grpSp>
      <p:sp>
        <p:nvSpPr>
          <p:cNvPr id="22" name="TextBox 7">
            <a:extLst>
              <a:ext uri="{FF2B5EF4-FFF2-40B4-BE49-F238E27FC236}">
                <a16:creationId xmlns:a16="http://schemas.microsoft.com/office/drawing/2014/main" id="{BCF635D3-7B3E-4641-A875-E1EC3971FB24}"/>
              </a:ext>
            </a:extLst>
          </p:cNvPr>
          <p:cNvSpPr txBox="1">
            <a:spLocks noChangeArrowheads="1"/>
          </p:cNvSpPr>
          <p:nvPr userDrawn="1"/>
        </p:nvSpPr>
        <p:spPr bwMode="gray">
          <a:xfrm>
            <a:off x="3496734" y="5403851"/>
            <a:ext cx="230563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https://twitter.com/giz_gmbh</a:t>
            </a:r>
          </a:p>
        </p:txBody>
      </p:sp>
      <p:sp>
        <p:nvSpPr>
          <p:cNvPr id="23" name="TextBox 7">
            <a:extLst>
              <a:ext uri="{FF2B5EF4-FFF2-40B4-BE49-F238E27FC236}">
                <a16:creationId xmlns:a16="http://schemas.microsoft.com/office/drawing/2014/main" id="{F0AD2412-E4F9-4618-8925-3D7E5D595792}"/>
              </a:ext>
            </a:extLst>
          </p:cNvPr>
          <p:cNvSpPr txBox="1">
            <a:spLocks noChangeArrowheads="1"/>
          </p:cNvSpPr>
          <p:nvPr userDrawn="1"/>
        </p:nvSpPr>
        <p:spPr bwMode="gray">
          <a:xfrm>
            <a:off x="7004051" y="5403851"/>
            <a:ext cx="2950038"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https://www.facebook.com/gizprofile/</a:t>
            </a:r>
          </a:p>
        </p:txBody>
      </p:sp>
      <p:sp>
        <p:nvSpPr>
          <p:cNvPr id="31" name="Textplatzhalter 16"/>
          <p:cNvSpPr>
            <a:spLocks noGrp="1"/>
          </p:cNvSpPr>
          <p:nvPr>
            <p:ph type="body" sz="quarter" idx="15"/>
          </p:nvPr>
        </p:nvSpPr>
        <p:spPr bwMode="gray">
          <a:xfrm>
            <a:off x="2612084" y="2760959"/>
            <a:ext cx="3426913" cy="801691"/>
          </a:xfrm>
        </p:spPr>
        <p:txBody>
          <a:bodyPr/>
          <a:lstStyle>
            <a:lvl1pPr>
              <a:lnSpc>
                <a:spcPct val="100000"/>
              </a:lnSpc>
              <a:spcBef>
                <a:spcPts val="0"/>
              </a:spcBef>
              <a:defRPr sz="1600"/>
            </a:lvl1pPr>
          </a:lstStyle>
          <a:p>
            <a:pPr lvl="0"/>
            <a:r>
              <a:rPr lang="ru-RU" dirty="0"/>
              <a:t>Образец текста</a:t>
            </a:r>
          </a:p>
          <a:p>
            <a:pPr lvl="1"/>
            <a:r>
              <a:rPr lang="ru-RU" dirty="0"/>
              <a:t>Второй уровень</a:t>
            </a:r>
          </a:p>
          <a:p>
            <a:pPr lvl="2"/>
            <a:r>
              <a:rPr lang="ru-RU" dirty="0"/>
              <a:t>Третий уровень</a:t>
            </a:r>
          </a:p>
        </p:txBody>
      </p:sp>
      <p:sp>
        <p:nvSpPr>
          <p:cNvPr id="32" name="Textplatzhalter 29"/>
          <p:cNvSpPr>
            <a:spLocks noGrp="1"/>
          </p:cNvSpPr>
          <p:nvPr>
            <p:ph type="body" sz="quarter" idx="22"/>
          </p:nvPr>
        </p:nvSpPr>
        <p:spPr bwMode="gray">
          <a:xfrm>
            <a:off x="2612084" y="1857148"/>
            <a:ext cx="3426913" cy="235035"/>
          </a:xfrm>
        </p:spPr>
        <p:txBody>
          <a:bodyPr/>
          <a:lstStyle>
            <a:lvl1pPr>
              <a:defRPr sz="1600" b="1"/>
            </a:lvl1pPr>
          </a:lstStyle>
          <a:p>
            <a:pPr lvl="0"/>
            <a:r>
              <a:rPr lang="ru-RU" dirty="0"/>
              <a:t>Образец текста</a:t>
            </a:r>
          </a:p>
        </p:txBody>
      </p:sp>
      <p:sp>
        <p:nvSpPr>
          <p:cNvPr id="33" name="Textplatzhalter 30"/>
          <p:cNvSpPr>
            <a:spLocks noGrp="1"/>
          </p:cNvSpPr>
          <p:nvPr>
            <p:ph type="body" sz="quarter" idx="23"/>
          </p:nvPr>
        </p:nvSpPr>
        <p:spPr bwMode="gray">
          <a:xfrm>
            <a:off x="2612084" y="2181304"/>
            <a:ext cx="3426913" cy="235035"/>
          </a:xfrm>
        </p:spPr>
        <p:txBody>
          <a:bodyPr/>
          <a:lstStyle>
            <a:lvl1pPr>
              <a:defRPr sz="1600"/>
            </a:lvl1pPr>
          </a:lstStyle>
          <a:p>
            <a:pPr lvl="0"/>
            <a:r>
              <a:rPr lang="ru-RU" dirty="0"/>
              <a:t>Образец текста</a:t>
            </a:r>
          </a:p>
        </p:txBody>
      </p:sp>
      <p:sp>
        <p:nvSpPr>
          <p:cNvPr id="34" name="Bildplatzhalter 6"/>
          <p:cNvSpPr>
            <a:spLocks noGrp="1"/>
          </p:cNvSpPr>
          <p:nvPr>
            <p:ph type="pic" sz="quarter" idx="17"/>
          </p:nvPr>
        </p:nvSpPr>
        <p:spPr bwMode="gray">
          <a:xfrm>
            <a:off x="599758" y="1857149"/>
            <a:ext cx="1789353" cy="2075553"/>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53" name="Textplatzhalter 16"/>
          <p:cNvSpPr>
            <a:spLocks noGrp="1"/>
          </p:cNvSpPr>
          <p:nvPr>
            <p:ph type="body" sz="quarter" idx="24"/>
          </p:nvPr>
        </p:nvSpPr>
        <p:spPr bwMode="gray">
          <a:xfrm>
            <a:off x="8323537" y="2760959"/>
            <a:ext cx="3562099" cy="801691"/>
          </a:xfrm>
        </p:spPr>
        <p:txBody>
          <a:bodyPr/>
          <a:lstStyle>
            <a:lvl1pPr>
              <a:lnSpc>
                <a:spcPct val="100000"/>
              </a:lnSpc>
              <a:spcBef>
                <a:spcPts val="0"/>
              </a:spcBef>
              <a:defRPr sz="1600"/>
            </a:lvl1pPr>
          </a:lstStyle>
          <a:p>
            <a:pPr lvl="0"/>
            <a:r>
              <a:rPr lang="ru-RU" dirty="0"/>
              <a:t>Образец текста</a:t>
            </a:r>
          </a:p>
          <a:p>
            <a:pPr lvl="1"/>
            <a:r>
              <a:rPr lang="ru-RU" dirty="0"/>
              <a:t>Второй уровень</a:t>
            </a:r>
          </a:p>
          <a:p>
            <a:pPr lvl="2"/>
            <a:r>
              <a:rPr lang="ru-RU" dirty="0"/>
              <a:t>Третий уровень</a:t>
            </a:r>
          </a:p>
        </p:txBody>
      </p:sp>
      <p:sp>
        <p:nvSpPr>
          <p:cNvPr id="54" name="Textplatzhalter 29"/>
          <p:cNvSpPr>
            <a:spLocks noGrp="1"/>
          </p:cNvSpPr>
          <p:nvPr>
            <p:ph type="body" sz="quarter" idx="25"/>
          </p:nvPr>
        </p:nvSpPr>
        <p:spPr bwMode="gray">
          <a:xfrm>
            <a:off x="8323537" y="1857148"/>
            <a:ext cx="3562099" cy="235035"/>
          </a:xfrm>
        </p:spPr>
        <p:txBody>
          <a:bodyPr/>
          <a:lstStyle>
            <a:lvl1pPr>
              <a:defRPr sz="1600" b="1"/>
            </a:lvl1pPr>
          </a:lstStyle>
          <a:p>
            <a:pPr lvl="0"/>
            <a:r>
              <a:rPr lang="ru-RU" dirty="0"/>
              <a:t>Образец текста</a:t>
            </a:r>
          </a:p>
        </p:txBody>
      </p:sp>
      <p:sp>
        <p:nvSpPr>
          <p:cNvPr id="55" name="Textplatzhalter 30"/>
          <p:cNvSpPr>
            <a:spLocks noGrp="1"/>
          </p:cNvSpPr>
          <p:nvPr>
            <p:ph type="body" sz="quarter" idx="26"/>
          </p:nvPr>
        </p:nvSpPr>
        <p:spPr bwMode="gray">
          <a:xfrm>
            <a:off x="8323537" y="2181304"/>
            <a:ext cx="3562099" cy="235035"/>
          </a:xfrm>
        </p:spPr>
        <p:txBody>
          <a:bodyPr/>
          <a:lstStyle>
            <a:lvl1pPr>
              <a:defRPr sz="1600"/>
            </a:lvl1pPr>
          </a:lstStyle>
          <a:p>
            <a:pPr lvl="0"/>
            <a:r>
              <a:rPr lang="ru-RU" dirty="0"/>
              <a:t>Образец текста</a:t>
            </a:r>
          </a:p>
        </p:txBody>
      </p:sp>
      <p:sp>
        <p:nvSpPr>
          <p:cNvPr id="56" name="Bildplatzhalter 6"/>
          <p:cNvSpPr>
            <a:spLocks noGrp="1"/>
          </p:cNvSpPr>
          <p:nvPr>
            <p:ph type="pic" sz="quarter" idx="27"/>
          </p:nvPr>
        </p:nvSpPr>
        <p:spPr bwMode="gray">
          <a:xfrm>
            <a:off x="6311212" y="1857149"/>
            <a:ext cx="1789353" cy="2075553"/>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58" name="Titel 1"/>
          <p:cNvSpPr>
            <a:spLocks noGrp="1"/>
          </p:cNvSpPr>
          <p:nvPr>
            <p:ph type="title"/>
          </p:nvPr>
        </p:nvSpPr>
        <p:spPr bwMode="gray">
          <a:xfrm>
            <a:off x="599756" y="320283"/>
            <a:ext cx="11285881" cy="720725"/>
          </a:xfrm>
        </p:spPr>
        <p:txBody>
          <a:bodyPr/>
          <a:lstStyle>
            <a:lvl1pPr>
              <a:defRPr/>
            </a:lvl1pPr>
          </a:lstStyle>
          <a:p>
            <a:r>
              <a:rPr lang="ru-RU" dirty="0"/>
              <a:t>Образец заголовка</a:t>
            </a:r>
            <a:endParaRPr lang="en-GB" dirty="0"/>
          </a:p>
        </p:txBody>
      </p:sp>
      <p:sp>
        <p:nvSpPr>
          <p:cNvPr id="24" name="Datumsplatzhalter 4">
            <a:extLst>
              <a:ext uri="{FF2B5EF4-FFF2-40B4-BE49-F238E27FC236}">
                <a16:creationId xmlns:a16="http://schemas.microsoft.com/office/drawing/2014/main" id="{E59ADD9F-9E2C-4491-AC8C-7AAF9FE4C8FB}"/>
              </a:ext>
            </a:extLst>
          </p:cNvPr>
          <p:cNvSpPr>
            <a:spLocks noGrp="1"/>
          </p:cNvSpPr>
          <p:nvPr>
            <p:ph type="dt" sz="half" idx="28"/>
          </p:nvPr>
        </p:nvSpPr>
        <p:spPr/>
        <p:txBody>
          <a:bodyPr/>
          <a:lstStyle>
            <a:lvl1pPr>
              <a:defRPr/>
            </a:lvl1pPr>
          </a:lstStyle>
          <a:p>
            <a:pPr>
              <a:defRPr/>
            </a:pPr>
            <a:r>
              <a:rPr lang="en-GB"/>
              <a:t>22 Jan. 2019</a:t>
            </a:r>
            <a:endParaRPr lang="en-GB" dirty="0"/>
          </a:p>
        </p:txBody>
      </p:sp>
      <p:sp>
        <p:nvSpPr>
          <p:cNvPr id="25" name="Fußzeilenplatzhalter 6">
            <a:extLst>
              <a:ext uri="{FF2B5EF4-FFF2-40B4-BE49-F238E27FC236}">
                <a16:creationId xmlns:a16="http://schemas.microsoft.com/office/drawing/2014/main" id="{69C2AC73-BF8E-43FB-8680-DDDAF4C0012A}"/>
              </a:ext>
            </a:extLst>
          </p:cNvPr>
          <p:cNvSpPr>
            <a:spLocks noGrp="1"/>
          </p:cNvSpPr>
          <p:nvPr>
            <p:ph type="ftr" sz="quarter" idx="29"/>
          </p:nvPr>
        </p:nvSpPr>
        <p:spPr/>
        <p:txBody>
          <a:bodyPr/>
          <a:lstStyle>
            <a:lvl1pPr>
              <a:defRPr/>
            </a:lvl1pPr>
          </a:lstStyle>
          <a:p>
            <a:pPr>
              <a:defRPr/>
            </a:pPr>
            <a:r>
              <a:rPr lang="en-GB"/>
              <a:t>Titel of the presentation</a:t>
            </a:r>
          </a:p>
        </p:txBody>
      </p:sp>
      <p:sp>
        <p:nvSpPr>
          <p:cNvPr id="26" name="Foliennummernplatzhalter 7">
            <a:extLst>
              <a:ext uri="{FF2B5EF4-FFF2-40B4-BE49-F238E27FC236}">
                <a16:creationId xmlns:a16="http://schemas.microsoft.com/office/drawing/2014/main" id="{8FB1DBCA-B425-4B91-8F1D-4316093D778B}"/>
              </a:ext>
            </a:extLst>
          </p:cNvPr>
          <p:cNvSpPr>
            <a:spLocks noGrp="1"/>
          </p:cNvSpPr>
          <p:nvPr>
            <p:ph type="sldNum" sz="quarter" idx="30"/>
          </p:nvPr>
        </p:nvSpPr>
        <p:spPr/>
        <p:txBody>
          <a:bodyPr/>
          <a:lstStyle>
            <a:lvl1pPr>
              <a:defRPr/>
            </a:lvl1pPr>
          </a:lstStyle>
          <a:p>
            <a:pPr>
              <a:defRPr/>
            </a:pPr>
            <a:r>
              <a:rPr lang="en-GB" altLang="ru-UA"/>
              <a:t>Page </a:t>
            </a:r>
            <a:fld id="{022C3382-98AE-4790-A122-023588F3423B}" type="slidenum">
              <a:rPr lang="en-GB" altLang="ru-UA" smtClean="0"/>
              <a:pPr>
                <a:defRPr/>
              </a:pPr>
              <a:t>‹№›</a:t>
            </a:fld>
            <a:endParaRPr lang="en-GB" altLang="ru-UA"/>
          </a:p>
        </p:txBody>
      </p:sp>
    </p:spTree>
    <p:extLst>
      <p:ext uri="{BB962C8B-B14F-4D97-AF65-F5344CB8AC3E}">
        <p14:creationId xmlns:p14="http://schemas.microsoft.com/office/powerpoint/2010/main" val="100151187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act 3">
    <p:spTree>
      <p:nvGrpSpPr>
        <p:cNvPr id="1" name=""/>
        <p:cNvGrpSpPr/>
        <p:nvPr/>
      </p:nvGrpSpPr>
      <p:grpSpPr>
        <a:xfrm>
          <a:off x="0" y="0"/>
          <a:ext cx="0" cy="0"/>
          <a:chOff x="0" y="0"/>
          <a:chExt cx="0" cy="0"/>
        </a:xfrm>
      </p:grpSpPr>
      <p:pic>
        <p:nvPicPr>
          <p:cNvPr id="15" name="Grafik 17">
            <a:extLst>
              <a:ext uri="{FF2B5EF4-FFF2-40B4-BE49-F238E27FC236}">
                <a16:creationId xmlns:a16="http://schemas.microsoft.com/office/drawing/2014/main" id="{991A4DF6-B8C6-49A6-A902-7C06A581ED7C}"/>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hteck 5">
            <a:extLst>
              <a:ext uri="{FF2B5EF4-FFF2-40B4-BE49-F238E27FC236}">
                <a16:creationId xmlns:a16="http://schemas.microsoft.com/office/drawing/2014/main" id="{A423FB25-401A-4B4D-9A1C-4EAC16A542A9}"/>
              </a:ext>
            </a:extLst>
          </p:cNvPr>
          <p:cNvSpPr>
            <a:spLocks/>
          </p:cNvSpPr>
          <p:nvPr userDrawn="1"/>
        </p:nvSpPr>
        <p:spPr bwMode="gray">
          <a:xfrm>
            <a:off x="1778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18" name="TextBox 7">
            <a:extLst>
              <a:ext uri="{FF2B5EF4-FFF2-40B4-BE49-F238E27FC236}">
                <a16:creationId xmlns:a16="http://schemas.microsoft.com/office/drawing/2014/main" id="{2B0BFDB0-EC67-4BF5-829D-4296AA39CE80}"/>
              </a:ext>
            </a:extLst>
          </p:cNvPr>
          <p:cNvSpPr txBox="1">
            <a:spLocks noChangeArrowheads="1"/>
          </p:cNvSpPr>
          <p:nvPr userDrawn="1"/>
        </p:nvSpPr>
        <p:spPr bwMode="gray">
          <a:xfrm>
            <a:off x="1045634" y="5403851"/>
            <a:ext cx="10488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www.giz.de</a:t>
            </a:r>
          </a:p>
        </p:txBody>
      </p:sp>
      <p:pic>
        <p:nvPicPr>
          <p:cNvPr id="22" name="Grafik 42" descr="Ein Bild, das Axt, Werkzeug enthält.&#10;&#10;Mit sehr hoher Zuverlässigkeit generierte Beschreibung">
            <a:extLst>
              <a:ext uri="{FF2B5EF4-FFF2-40B4-BE49-F238E27FC236}">
                <a16:creationId xmlns:a16="http://schemas.microsoft.com/office/drawing/2014/main" id="{5BEF2A8B-1D98-4CDA-B3D1-252C93D0CE6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3031067" y="5441951"/>
            <a:ext cx="387351"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rafik 43">
            <a:extLst>
              <a:ext uri="{FF2B5EF4-FFF2-40B4-BE49-F238E27FC236}">
                <a16:creationId xmlns:a16="http://schemas.microsoft.com/office/drawing/2014/main" id="{BF034979-09EA-4F61-93AA-AAF58ECC797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6614584" y="5408084"/>
            <a:ext cx="313267" cy="3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ieren 44">
            <a:extLst>
              <a:ext uri="{FF2B5EF4-FFF2-40B4-BE49-F238E27FC236}">
                <a16:creationId xmlns:a16="http://schemas.microsoft.com/office/drawing/2014/main" id="{ACB8B47D-959A-461F-A841-B169D914425F}"/>
              </a:ext>
            </a:extLst>
          </p:cNvPr>
          <p:cNvGrpSpPr>
            <a:grpSpLocks/>
          </p:cNvGrpSpPr>
          <p:nvPr userDrawn="1"/>
        </p:nvGrpSpPr>
        <p:grpSpPr bwMode="auto">
          <a:xfrm>
            <a:off x="592667" y="5372101"/>
            <a:ext cx="349251" cy="395817"/>
            <a:chOff x="4933951" y="-41275"/>
            <a:chExt cx="2130425" cy="2411413"/>
          </a:xfrm>
        </p:grpSpPr>
        <p:sp>
          <p:nvSpPr>
            <p:cNvPr id="28" name="Freeform 6">
              <a:extLst>
                <a:ext uri="{FF2B5EF4-FFF2-40B4-BE49-F238E27FC236}">
                  <a16:creationId xmlns:a16="http://schemas.microsoft.com/office/drawing/2014/main" id="{089D6AFD-3FCF-44E7-881F-AC2D9AB188C7}"/>
                </a:ext>
              </a:extLst>
            </p:cNvPr>
            <p:cNvSpPr>
              <a:spLocks noEditPoints="1"/>
            </p:cNvSpPr>
            <p:nvPr/>
          </p:nvSpPr>
          <p:spPr bwMode="gray">
            <a:xfrm>
              <a:off x="4946867" y="1428782"/>
              <a:ext cx="2117509" cy="941356"/>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29" name="Freeform 7">
              <a:extLst>
                <a:ext uri="{FF2B5EF4-FFF2-40B4-BE49-F238E27FC236}">
                  <a16:creationId xmlns:a16="http://schemas.microsoft.com/office/drawing/2014/main" id="{581F6219-5116-4B61-9252-66518EDE90C6}"/>
                </a:ext>
              </a:extLst>
            </p:cNvPr>
            <p:cNvSpPr>
              <a:spLocks noEditPoints="1"/>
            </p:cNvSpPr>
            <p:nvPr/>
          </p:nvSpPr>
          <p:spPr bwMode="gray">
            <a:xfrm>
              <a:off x="4946867" y="-41275"/>
              <a:ext cx="2104594" cy="86398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30" name="Freeform 8">
              <a:extLst>
                <a:ext uri="{FF2B5EF4-FFF2-40B4-BE49-F238E27FC236}">
                  <a16:creationId xmlns:a16="http://schemas.microsoft.com/office/drawing/2014/main" id="{31820BB0-3B4D-4B7F-A104-5D1201F12054}"/>
                </a:ext>
              </a:extLst>
            </p:cNvPr>
            <p:cNvSpPr>
              <a:spLocks/>
            </p:cNvSpPr>
            <p:nvPr/>
          </p:nvSpPr>
          <p:spPr bwMode="gray">
            <a:xfrm>
              <a:off x="4933951"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31" name="Freeform 9">
              <a:extLst>
                <a:ext uri="{FF2B5EF4-FFF2-40B4-BE49-F238E27FC236}">
                  <a16:creationId xmlns:a16="http://schemas.microsoft.com/office/drawing/2014/main" id="{FA5E01D6-F3B4-4501-96F7-15FD8C073515}"/>
                </a:ext>
              </a:extLst>
            </p:cNvPr>
            <p:cNvSpPr>
              <a:spLocks/>
            </p:cNvSpPr>
            <p:nvPr/>
          </p:nvSpPr>
          <p:spPr bwMode="gray">
            <a:xfrm>
              <a:off x="6444617"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32" name="Freeform 10">
              <a:extLst>
                <a:ext uri="{FF2B5EF4-FFF2-40B4-BE49-F238E27FC236}">
                  <a16:creationId xmlns:a16="http://schemas.microsoft.com/office/drawing/2014/main" id="{CD24019F-CE21-4BED-A8D9-29F87ADBB5C9}"/>
                </a:ext>
              </a:extLst>
            </p:cNvPr>
            <p:cNvSpPr>
              <a:spLocks/>
            </p:cNvSpPr>
            <p:nvPr/>
          </p:nvSpPr>
          <p:spPr bwMode="gray">
            <a:xfrm>
              <a:off x="5695742" y="951662"/>
              <a:ext cx="606843" cy="361067"/>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grpSp>
      <p:sp>
        <p:nvSpPr>
          <p:cNvPr id="33" name="TextBox 7">
            <a:extLst>
              <a:ext uri="{FF2B5EF4-FFF2-40B4-BE49-F238E27FC236}">
                <a16:creationId xmlns:a16="http://schemas.microsoft.com/office/drawing/2014/main" id="{1D1D6765-8957-4DFC-AC01-A0C982ADDF58}"/>
              </a:ext>
            </a:extLst>
          </p:cNvPr>
          <p:cNvSpPr txBox="1">
            <a:spLocks noChangeArrowheads="1"/>
          </p:cNvSpPr>
          <p:nvPr userDrawn="1"/>
        </p:nvSpPr>
        <p:spPr bwMode="gray">
          <a:xfrm>
            <a:off x="3496734" y="5403851"/>
            <a:ext cx="230563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https://twitter.com/giz_gmbh</a:t>
            </a:r>
          </a:p>
        </p:txBody>
      </p:sp>
      <p:sp>
        <p:nvSpPr>
          <p:cNvPr id="34" name="TextBox 7">
            <a:extLst>
              <a:ext uri="{FF2B5EF4-FFF2-40B4-BE49-F238E27FC236}">
                <a16:creationId xmlns:a16="http://schemas.microsoft.com/office/drawing/2014/main" id="{2EDF7AA7-FD2D-41B6-B74D-F50B79852698}"/>
              </a:ext>
            </a:extLst>
          </p:cNvPr>
          <p:cNvSpPr txBox="1">
            <a:spLocks noChangeArrowheads="1"/>
          </p:cNvSpPr>
          <p:nvPr userDrawn="1"/>
        </p:nvSpPr>
        <p:spPr bwMode="gray">
          <a:xfrm>
            <a:off x="7004051" y="5403851"/>
            <a:ext cx="2950038"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https://www.facebook.com/gizprofile/</a:t>
            </a:r>
          </a:p>
        </p:txBody>
      </p:sp>
      <p:sp>
        <p:nvSpPr>
          <p:cNvPr id="16" name="Titel 1"/>
          <p:cNvSpPr>
            <a:spLocks noGrp="1"/>
          </p:cNvSpPr>
          <p:nvPr>
            <p:ph type="title"/>
          </p:nvPr>
        </p:nvSpPr>
        <p:spPr bwMode="gray">
          <a:xfrm>
            <a:off x="599755" y="320283"/>
            <a:ext cx="11414444" cy="720725"/>
          </a:xfrm>
        </p:spPr>
        <p:txBody>
          <a:bodyPr/>
          <a:lstStyle>
            <a:lvl1pPr>
              <a:defRPr/>
            </a:lvl1pPr>
          </a:lstStyle>
          <a:p>
            <a:r>
              <a:rPr lang="ru-RU" dirty="0"/>
              <a:t>Образец заголовка</a:t>
            </a:r>
            <a:endParaRPr lang="en-GB" dirty="0"/>
          </a:p>
        </p:txBody>
      </p:sp>
      <p:sp>
        <p:nvSpPr>
          <p:cNvPr id="19" name="Textplatzhalter 16"/>
          <p:cNvSpPr>
            <a:spLocks noGrp="1"/>
          </p:cNvSpPr>
          <p:nvPr>
            <p:ph type="body" sz="quarter" idx="15"/>
          </p:nvPr>
        </p:nvSpPr>
        <p:spPr bwMode="gray">
          <a:xfrm>
            <a:off x="599756" y="3965951"/>
            <a:ext cx="3477993" cy="720149"/>
          </a:xfrm>
        </p:spPr>
        <p:txBody>
          <a:bodyPr/>
          <a:lstStyle>
            <a:lvl1pPr>
              <a:lnSpc>
                <a:spcPct val="100000"/>
              </a:lnSpc>
              <a:spcBef>
                <a:spcPts val="0"/>
              </a:spcBef>
              <a:defRPr sz="1333"/>
            </a:lvl1pPr>
          </a:lstStyle>
          <a:p>
            <a:pPr lvl="0"/>
            <a:r>
              <a:rPr lang="ru-RU" dirty="0"/>
              <a:t>Образец текста</a:t>
            </a:r>
          </a:p>
          <a:p>
            <a:pPr lvl="1"/>
            <a:r>
              <a:rPr lang="ru-RU" dirty="0"/>
              <a:t>Второй уровень</a:t>
            </a:r>
          </a:p>
          <a:p>
            <a:pPr lvl="2"/>
            <a:r>
              <a:rPr lang="ru-RU" dirty="0"/>
              <a:t>Третий уровень</a:t>
            </a:r>
          </a:p>
        </p:txBody>
      </p:sp>
      <p:sp>
        <p:nvSpPr>
          <p:cNvPr id="20" name="Textplatzhalter 29"/>
          <p:cNvSpPr>
            <a:spLocks noGrp="1"/>
          </p:cNvSpPr>
          <p:nvPr>
            <p:ph type="body" sz="quarter" idx="22"/>
          </p:nvPr>
        </p:nvSpPr>
        <p:spPr bwMode="gray">
          <a:xfrm>
            <a:off x="599756" y="3345197"/>
            <a:ext cx="3477993" cy="235035"/>
          </a:xfrm>
        </p:spPr>
        <p:txBody>
          <a:bodyPr/>
          <a:lstStyle>
            <a:lvl1pPr>
              <a:defRPr sz="1333" b="1"/>
            </a:lvl1pPr>
          </a:lstStyle>
          <a:p>
            <a:pPr lvl="0"/>
            <a:r>
              <a:rPr lang="ru-RU" dirty="0"/>
              <a:t>Образец текста</a:t>
            </a:r>
          </a:p>
        </p:txBody>
      </p:sp>
      <p:sp>
        <p:nvSpPr>
          <p:cNvPr id="21" name="Textplatzhalter 30"/>
          <p:cNvSpPr>
            <a:spLocks noGrp="1"/>
          </p:cNvSpPr>
          <p:nvPr>
            <p:ph type="body" sz="quarter" idx="23"/>
          </p:nvPr>
        </p:nvSpPr>
        <p:spPr bwMode="gray">
          <a:xfrm>
            <a:off x="599756" y="3581825"/>
            <a:ext cx="3477993" cy="235035"/>
          </a:xfrm>
        </p:spPr>
        <p:txBody>
          <a:bodyPr/>
          <a:lstStyle>
            <a:lvl1pPr>
              <a:defRPr sz="1333"/>
            </a:lvl1pPr>
          </a:lstStyle>
          <a:p>
            <a:pPr lvl="0"/>
            <a:r>
              <a:rPr lang="ru-RU" dirty="0"/>
              <a:t>Образец текста</a:t>
            </a:r>
          </a:p>
        </p:txBody>
      </p:sp>
      <p:sp>
        <p:nvSpPr>
          <p:cNvPr id="35" name="Bildplatzhalter 6"/>
          <p:cNvSpPr>
            <a:spLocks noGrp="1"/>
          </p:cNvSpPr>
          <p:nvPr>
            <p:ph type="pic" sz="quarter" idx="17"/>
          </p:nvPr>
        </p:nvSpPr>
        <p:spPr bwMode="gray">
          <a:xfrm>
            <a:off x="599757" y="1569543"/>
            <a:ext cx="1355440" cy="1572237"/>
          </a:xfrm>
          <a:solidFill>
            <a:schemeClr val="bg2"/>
          </a:solidFill>
        </p:spPr>
        <p:txBody>
          <a:bodyPr lIns="36000" tIns="864000" rIns="36000" bIns="36000" rtlCol="0">
            <a:noAutofit/>
          </a:bodyPr>
          <a:lstStyle>
            <a:lvl1pPr algn="ctr">
              <a:defRPr lang="en-GB" sz="800" dirty="0">
                <a:solidFill>
                  <a:schemeClr val="tx2"/>
                </a:solidFill>
              </a:defRPr>
            </a:lvl1pPr>
          </a:lstStyle>
          <a:p>
            <a:pPr lvl="0"/>
            <a:r>
              <a:rPr lang="ru-RU" noProof="0" dirty="0"/>
              <a:t>Вставка рисунка</a:t>
            </a:r>
            <a:endParaRPr lang="en-GB" noProof="0" dirty="0"/>
          </a:p>
        </p:txBody>
      </p:sp>
      <p:sp>
        <p:nvSpPr>
          <p:cNvPr id="23" name="Textplatzhalter 16"/>
          <p:cNvSpPr>
            <a:spLocks noGrp="1"/>
          </p:cNvSpPr>
          <p:nvPr>
            <p:ph type="body" sz="quarter" idx="24"/>
          </p:nvPr>
        </p:nvSpPr>
        <p:spPr bwMode="gray">
          <a:xfrm>
            <a:off x="4464610" y="3965951"/>
            <a:ext cx="3477993" cy="720149"/>
          </a:xfrm>
        </p:spPr>
        <p:txBody>
          <a:bodyPr/>
          <a:lstStyle>
            <a:lvl1pPr>
              <a:lnSpc>
                <a:spcPct val="100000"/>
              </a:lnSpc>
              <a:spcBef>
                <a:spcPts val="0"/>
              </a:spcBef>
              <a:defRPr sz="1333"/>
            </a:lvl1pPr>
          </a:lstStyle>
          <a:p>
            <a:pPr lvl="0"/>
            <a:r>
              <a:rPr lang="ru-RU" dirty="0"/>
              <a:t>Образец текста</a:t>
            </a:r>
          </a:p>
          <a:p>
            <a:pPr lvl="1"/>
            <a:r>
              <a:rPr lang="ru-RU" dirty="0"/>
              <a:t>Второй уровень</a:t>
            </a:r>
          </a:p>
          <a:p>
            <a:pPr lvl="2"/>
            <a:r>
              <a:rPr lang="ru-RU" dirty="0"/>
              <a:t>Третий уровень</a:t>
            </a:r>
          </a:p>
        </p:txBody>
      </p:sp>
      <p:sp>
        <p:nvSpPr>
          <p:cNvPr id="24" name="Textplatzhalter 29"/>
          <p:cNvSpPr>
            <a:spLocks noGrp="1"/>
          </p:cNvSpPr>
          <p:nvPr>
            <p:ph type="body" sz="quarter" idx="25"/>
          </p:nvPr>
        </p:nvSpPr>
        <p:spPr bwMode="gray">
          <a:xfrm>
            <a:off x="4464610" y="3345197"/>
            <a:ext cx="3477993" cy="235035"/>
          </a:xfrm>
        </p:spPr>
        <p:txBody>
          <a:bodyPr/>
          <a:lstStyle>
            <a:lvl1pPr>
              <a:defRPr sz="1333" b="1"/>
            </a:lvl1pPr>
          </a:lstStyle>
          <a:p>
            <a:pPr lvl="0"/>
            <a:r>
              <a:rPr lang="ru-RU" dirty="0"/>
              <a:t>Образец текста</a:t>
            </a:r>
          </a:p>
        </p:txBody>
      </p:sp>
      <p:sp>
        <p:nvSpPr>
          <p:cNvPr id="25" name="Textplatzhalter 30"/>
          <p:cNvSpPr>
            <a:spLocks noGrp="1"/>
          </p:cNvSpPr>
          <p:nvPr>
            <p:ph type="body" sz="quarter" idx="26"/>
          </p:nvPr>
        </p:nvSpPr>
        <p:spPr bwMode="gray">
          <a:xfrm>
            <a:off x="4464610" y="3581825"/>
            <a:ext cx="3477993" cy="235035"/>
          </a:xfrm>
        </p:spPr>
        <p:txBody>
          <a:bodyPr/>
          <a:lstStyle>
            <a:lvl1pPr>
              <a:defRPr sz="1333"/>
            </a:lvl1pPr>
          </a:lstStyle>
          <a:p>
            <a:pPr lvl="0"/>
            <a:r>
              <a:rPr lang="ru-RU" dirty="0"/>
              <a:t>Образец текста</a:t>
            </a:r>
          </a:p>
        </p:txBody>
      </p:sp>
      <p:sp>
        <p:nvSpPr>
          <p:cNvPr id="36" name="Bildplatzhalter 6"/>
          <p:cNvSpPr>
            <a:spLocks noGrp="1"/>
          </p:cNvSpPr>
          <p:nvPr>
            <p:ph type="pic" sz="quarter" idx="27"/>
          </p:nvPr>
        </p:nvSpPr>
        <p:spPr bwMode="gray">
          <a:xfrm>
            <a:off x="4464612" y="1569543"/>
            <a:ext cx="1355440" cy="1572237"/>
          </a:xfrm>
          <a:solidFill>
            <a:schemeClr val="bg2"/>
          </a:solidFill>
        </p:spPr>
        <p:txBody>
          <a:bodyPr lIns="36000" tIns="864000" rIns="36000" bIns="36000" rtlCol="0">
            <a:noAutofit/>
          </a:bodyPr>
          <a:lstStyle>
            <a:lvl1pPr marL="0" marR="0" indent="0" algn="ctr" defTabSz="914377" rtl="0" eaLnBrk="1" fontAlgn="auto" latinLnBrk="0" hangingPunct="1">
              <a:lnSpc>
                <a:spcPct val="90000"/>
              </a:lnSpc>
              <a:spcBef>
                <a:spcPts val="800"/>
              </a:spcBef>
              <a:spcAft>
                <a:spcPts val="0"/>
              </a:spcAft>
              <a:buClrTx/>
              <a:buSzTx/>
              <a:buFont typeface="Arial" panose="020B0604020202020204" pitchFamily="34" charset="0"/>
              <a:buNone/>
              <a:tabLst/>
              <a:defRPr lang="en-GB" sz="800" dirty="0">
                <a:solidFill>
                  <a:schemeClr val="tx2"/>
                </a:solidFill>
              </a:defRPr>
            </a:lvl1pPr>
          </a:lstStyle>
          <a:p>
            <a:pPr lvl="0"/>
            <a:r>
              <a:rPr lang="ru-RU" noProof="0" dirty="0"/>
              <a:t>Вставка рисунка</a:t>
            </a:r>
            <a:endParaRPr lang="en-GB" noProof="0" dirty="0"/>
          </a:p>
        </p:txBody>
      </p:sp>
      <p:sp>
        <p:nvSpPr>
          <p:cNvPr id="37" name="Textplatzhalter 16"/>
          <p:cNvSpPr>
            <a:spLocks noGrp="1"/>
          </p:cNvSpPr>
          <p:nvPr>
            <p:ph type="body" sz="quarter" idx="28"/>
          </p:nvPr>
        </p:nvSpPr>
        <p:spPr bwMode="gray">
          <a:xfrm>
            <a:off x="8329465" y="3965951"/>
            <a:ext cx="3477993" cy="720149"/>
          </a:xfrm>
        </p:spPr>
        <p:txBody>
          <a:bodyPr/>
          <a:lstStyle>
            <a:lvl1pPr>
              <a:lnSpc>
                <a:spcPct val="100000"/>
              </a:lnSpc>
              <a:spcBef>
                <a:spcPts val="0"/>
              </a:spcBef>
              <a:defRPr sz="1333"/>
            </a:lvl1pPr>
          </a:lstStyle>
          <a:p>
            <a:pPr lvl="0"/>
            <a:r>
              <a:rPr lang="ru-RU" dirty="0"/>
              <a:t>Образец текста</a:t>
            </a:r>
          </a:p>
          <a:p>
            <a:pPr lvl="1"/>
            <a:r>
              <a:rPr lang="ru-RU" dirty="0"/>
              <a:t>Второй уровень</a:t>
            </a:r>
          </a:p>
          <a:p>
            <a:pPr lvl="2"/>
            <a:r>
              <a:rPr lang="ru-RU" dirty="0"/>
              <a:t>Третий уровень</a:t>
            </a:r>
          </a:p>
        </p:txBody>
      </p:sp>
      <p:sp>
        <p:nvSpPr>
          <p:cNvPr id="38" name="Textplatzhalter 29"/>
          <p:cNvSpPr>
            <a:spLocks noGrp="1"/>
          </p:cNvSpPr>
          <p:nvPr>
            <p:ph type="body" sz="quarter" idx="29"/>
          </p:nvPr>
        </p:nvSpPr>
        <p:spPr bwMode="gray">
          <a:xfrm>
            <a:off x="8329465" y="3345197"/>
            <a:ext cx="3477993" cy="235035"/>
          </a:xfrm>
        </p:spPr>
        <p:txBody>
          <a:bodyPr/>
          <a:lstStyle>
            <a:lvl1pPr>
              <a:defRPr sz="1333" b="1"/>
            </a:lvl1pPr>
          </a:lstStyle>
          <a:p>
            <a:pPr lvl="0"/>
            <a:r>
              <a:rPr lang="ru-RU" dirty="0"/>
              <a:t>Образец текста</a:t>
            </a:r>
          </a:p>
        </p:txBody>
      </p:sp>
      <p:sp>
        <p:nvSpPr>
          <p:cNvPr id="39" name="Textplatzhalter 30"/>
          <p:cNvSpPr>
            <a:spLocks noGrp="1"/>
          </p:cNvSpPr>
          <p:nvPr>
            <p:ph type="body" sz="quarter" idx="30"/>
          </p:nvPr>
        </p:nvSpPr>
        <p:spPr bwMode="gray">
          <a:xfrm>
            <a:off x="8329465" y="3581825"/>
            <a:ext cx="3477993" cy="235035"/>
          </a:xfrm>
        </p:spPr>
        <p:txBody>
          <a:bodyPr/>
          <a:lstStyle>
            <a:lvl1pPr>
              <a:defRPr sz="1333"/>
            </a:lvl1pPr>
          </a:lstStyle>
          <a:p>
            <a:pPr lvl="0"/>
            <a:r>
              <a:rPr lang="ru-RU" dirty="0"/>
              <a:t>Образец текста</a:t>
            </a:r>
          </a:p>
        </p:txBody>
      </p:sp>
      <p:sp>
        <p:nvSpPr>
          <p:cNvPr id="40" name="Bildplatzhalter 6"/>
          <p:cNvSpPr>
            <a:spLocks noGrp="1"/>
          </p:cNvSpPr>
          <p:nvPr>
            <p:ph type="pic" sz="quarter" idx="31"/>
          </p:nvPr>
        </p:nvSpPr>
        <p:spPr bwMode="gray">
          <a:xfrm>
            <a:off x="8329467" y="1569543"/>
            <a:ext cx="1355440" cy="1572237"/>
          </a:xfrm>
          <a:solidFill>
            <a:schemeClr val="bg2"/>
          </a:solidFill>
        </p:spPr>
        <p:txBody>
          <a:bodyPr lIns="36000" tIns="864000" rIns="36000" bIns="36000" rtlCol="0">
            <a:noAutofit/>
          </a:bodyPr>
          <a:lstStyle>
            <a:lvl1pPr algn="ctr">
              <a:defRPr lang="en-GB" sz="800" dirty="0">
                <a:solidFill>
                  <a:schemeClr val="tx2"/>
                </a:solidFill>
              </a:defRPr>
            </a:lvl1pPr>
          </a:lstStyle>
          <a:p>
            <a:pPr lvl="0"/>
            <a:r>
              <a:rPr lang="ru-RU" noProof="0" dirty="0"/>
              <a:t>Вставка рисунка</a:t>
            </a:r>
            <a:endParaRPr lang="en-GB" noProof="0" dirty="0"/>
          </a:p>
        </p:txBody>
      </p:sp>
      <p:sp>
        <p:nvSpPr>
          <p:cNvPr id="41" name="Datumsplatzhalter 4">
            <a:extLst>
              <a:ext uri="{FF2B5EF4-FFF2-40B4-BE49-F238E27FC236}">
                <a16:creationId xmlns:a16="http://schemas.microsoft.com/office/drawing/2014/main" id="{7AF11F5C-3449-4E66-ABA4-8C893472BE52}"/>
              </a:ext>
            </a:extLst>
          </p:cNvPr>
          <p:cNvSpPr>
            <a:spLocks noGrp="1"/>
          </p:cNvSpPr>
          <p:nvPr>
            <p:ph type="dt" sz="half" idx="32"/>
          </p:nvPr>
        </p:nvSpPr>
        <p:spPr/>
        <p:txBody>
          <a:bodyPr/>
          <a:lstStyle>
            <a:lvl1pPr>
              <a:defRPr/>
            </a:lvl1pPr>
          </a:lstStyle>
          <a:p>
            <a:pPr>
              <a:defRPr/>
            </a:pPr>
            <a:r>
              <a:rPr lang="en-GB"/>
              <a:t>22 Jan. 2019</a:t>
            </a:r>
            <a:endParaRPr lang="en-GB" dirty="0"/>
          </a:p>
        </p:txBody>
      </p:sp>
      <p:sp>
        <p:nvSpPr>
          <p:cNvPr id="42" name="Fußzeilenplatzhalter 6">
            <a:extLst>
              <a:ext uri="{FF2B5EF4-FFF2-40B4-BE49-F238E27FC236}">
                <a16:creationId xmlns:a16="http://schemas.microsoft.com/office/drawing/2014/main" id="{CDF808EA-23C0-4919-A9C7-15E91F196C5D}"/>
              </a:ext>
            </a:extLst>
          </p:cNvPr>
          <p:cNvSpPr>
            <a:spLocks noGrp="1"/>
          </p:cNvSpPr>
          <p:nvPr>
            <p:ph type="ftr" sz="quarter" idx="33"/>
          </p:nvPr>
        </p:nvSpPr>
        <p:spPr/>
        <p:txBody>
          <a:bodyPr/>
          <a:lstStyle>
            <a:lvl1pPr>
              <a:defRPr/>
            </a:lvl1pPr>
          </a:lstStyle>
          <a:p>
            <a:pPr>
              <a:defRPr/>
            </a:pPr>
            <a:r>
              <a:rPr lang="en-GB"/>
              <a:t>Titel of the presentation</a:t>
            </a:r>
          </a:p>
        </p:txBody>
      </p:sp>
      <p:sp>
        <p:nvSpPr>
          <p:cNvPr id="43" name="Foliennummernplatzhalter 7">
            <a:extLst>
              <a:ext uri="{FF2B5EF4-FFF2-40B4-BE49-F238E27FC236}">
                <a16:creationId xmlns:a16="http://schemas.microsoft.com/office/drawing/2014/main" id="{5DA9E3D4-035B-4F77-8C0D-E12EDFF0D05B}"/>
              </a:ext>
            </a:extLst>
          </p:cNvPr>
          <p:cNvSpPr>
            <a:spLocks noGrp="1"/>
          </p:cNvSpPr>
          <p:nvPr>
            <p:ph type="sldNum" sz="quarter" idx="34"/>
          </p:nvPr>
        </p:nvSpPr>
        <p:spPr/>
        <p:txBody>
          <a:bodyPr/>
          <a:lstStyle>
            <a:lvl1pPr>
              <a:defRPr/>
            </a:lvl1pPr>
          </a:lstStyle>
          <a:p>
            <a:pPr>
              <a:defRPr/>
            </a:pPr>
            <a:r>
              <a:rPr lang="en-GB" altLang="ru-UA"/>
              <a:t>Page </a:t>
            </a:r>
            <a:fld id="{59B26B2D-EDB9-4F29-B262-744124B4A334}" type="slidenum">
              <a:rPr lang="en-GB" altLang="ru-UA" smtClean="0"/>
              <a:pPr>
                <a:defRPr/>
              </a:pPr>
              <a:t>‹№›</a:t>
            </a:fld>
            <a:endParaRPr lang="en-GB" altLang="ru-UA"/>
          </a:p>
        </p:txBody>
      </p:sp>
    </p:spTree>
    <p:extLst>
      <p:ext uri="{BB962C8B-B14F-4D97-AF65-F5344CB8AC3E}">
        <p14:creationId xmlns:p14="http://schemas.microsoft.com/office/powerpoint/2010/main" val="845770429"/>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nly headline">
    <p:spTree>
      <p:nvGrpSpPr>
        <p:cNvPr id="1" name=""/>
        <p:cNvGrpSpPr/>
        <p:nvPr/>
      </p:nvGrpSpPr>
      <p:grpSpPr>
        <a:xfrm>
          <a:off x="0" y="0"/>
          <a:ext cx="0" cy="0"/>
          <a:chOff x="0" y="0"/>
          <a:chExt cx="0" cy="0"/>
        </a:xfrm>
      </p:grpSpPr>
      <p:sp>
        <p:nvSpPr>
          <p:cNvPr id="2" name="Titel 1"/>
          <p:cNvSpPr>
            <a:spLocks noGrp="1"/>
          </p:cNvSpPr>
          <p:nvPr>
            <p:ph type="title"/>
          </p:nvPr>
        </p:nvSpPr>
        <p:spPr bwMode="gray">
          <a:xfrm>
            <a:off x="599755" y="320283"/>
            <a:ext cx="11422911" cy="720725"/>
          </a:xfrm>
        </p:spPr>
        <p:txBody>
          <a:bodyPr/>
          <a:lstStyle>
            <a:lvl1pPr>
              <a:defRPr/>
            </a:lvl1pPr>
          </a:lstStyle>
          <a:p>
            <a:r>
              <a:rPr lang="ru-RU" dirty="0"/>
              <a:t>Образец заголовка</a:t>
            </a:r>
            <a:endParaRPr lang="en-GB" dirty="0"/>
          </a:p>
        </p:txBody>
      </p:sp>
      <p:sp>
        <p:nvSpPr>
          <p:cNvPr id="3" name="Fußzeile">
            <a:extLst>
              <a:ext uri="{FF2B5EF4-FFF2-40B4-BE49-F238E27FC236}">
                <a16:creationId xmlns:a16="http://schemas.microsoft.com/office/drawing/2014/main" id="{E4085755-BAF0-424D-9F33-1499376E1E04}"/>
              </a:ext>
            </a:extLst>
          </p:cNvPr>
          <p:cNvSpPr>
            <a:spLocks noGrp="1"/>
          </p:cNvSpPr>
          <p:nvPr>
            <p:ph type="ftr" sz="quarter" idx="10"/>
          </p:nvPr>
        </p:nvSpPr>
        <p:spPr/>
        <p:txBody>
          <a:bodyPr/>
          <a:lstStyle>
            <a:lvl1pPr>
              <a:defRPr/>
            </a:lvl1pPr>
          </a:lstStyle>
          <a:p>
            <a:pPr>
              <a:defRPr/>
            </a:pPr>
            <a:r>
              <a:rPr lang="en-GB"/>
              <a:t>Titel of the presentation</a:t>
            </a:r>
          </a:p>
        </p:txBody>
      </p:sp>
      <p:sp>
        <p:nvSpPr>
          <p:cNvPr id="4" name="Datum">
            <a:extLst>
              <a:ext uri="{FF2B5EF4-FFF2-40B4-BE49-F238E27FC236}">
                <a16:creationId xmlns:a16="http://schemas.microsoft.com/office/drawing/2014/main" id="{054F571A-802A-46BB-8F62-9347FC515D2E}"/>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5" name="Foliennummernplatzhalter">
            <a:extLst>
              <a:ext uri="{FF2B5EF4-FFF2-40B4-BE49-F238E27FC236}">
                <a16:creationId xmlns:a16="http://schemas.microsoft.com/office/drawing/2014/main" id="{AC7C04D8-21B1-4876-B40D-404D30C2E6C0}"/>
              </a:ext>
            </a:extLst>
          </p:cNvPr>
          <p:cNvSpPr>
            <a:spLocks noGrp="1"/>
          </p:cNvSpPr>
          <p:nvPr>
            <p:ph type="sldNum" sz="quarter" idx="12"/>
          </p:nvPr>
        </p:nvSpPr>
        <p:spPr/>
        <p:txBody>
          <a:bodyPr/>
          <a:lstStyle>
            <a:lvl1pPr>
              <a:defRPr/>
            </a:lvl1pPr>
          </a:lstStyle>
          <a:p>
            <a:pPr>
              <a:defRPr/>
            </a:pPr>
            <a:r>
              <a:rPr lang="en-GB" altLang="ru-UA"/>
              <a:t>Page </a:t>
            </a:r>
            <a:fld id="{639594C0-91D3-4D43-AD19-846C43D35E68}" type="slidenum">
              <a:rPr lang="en-GB" altLang="ru-UA" smtClean="0"/>
              <a:pPr>
                <a:defRPr/>
              </a:pPr>
              <a:t>‹№›</a:t>
            </a:fld>
            <a:endParaRPr lang="en-GB" altLang="ru-UA"/>
          </a:p>
        </p:txBody>
      </p:sp>
    </p:spTree>
    <p:extLst>
      <p:ext uri="{BB962C8B-B14F-4D97-AF65-F5344CB8AC3E}">
        <p14:creationId xmlns:p14="http://schemas.microsoft.com/office/powerpoint/2010/main" val="278089124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nly headline, alternative">
    <p:spTree>
      <p:nvGrpSpPr>
        <p:cNvPr id="1" name=""/>
        <p:cNvGrpSpPr/>
        <p:nvPr/>
      </p:nvGrpSpPr>
      <p:grpSpPr>
        <a:xfrm>
          <a:off x="0" y="0"/>
          <a:ext cx="0" cy="0"/>
          <a:chOff x="0" y="0"/>
          <a:chExt cx="0" cy="0"/>
        </a:xfrm>
      </p:grpSpPr>
      <p:grpSp>
        <p:nvGrpSpPr>
          <p:cNvPr id="3" name="Key Visual">
            <a:extLst>
              <a:ext uri="{FF2B5EF4-FFF2-40B4-BE49-F238E27FC236}">
                <a16:creationId xmlns:a16="http://schemas.microsoft.com/office/drawing/2014/main" id="{2A7B284F-D10F-4EB6-9907-0E9BE22BCF1F}"/>
              </a:ext>
            </a:extLst>
          </p:cNvPr>
          <p:cNvGrpSpPr>
            <a:grpSpLocks/>
          </p:cNvGrpSpPr>
          <p:nvPr userDrawn="1"/>
        </p:nvGrpSpPr>
        <p:grpSpPr bwMode="auto">
          <a:xfrm flipV="1">
            <a:off x="165101" y="5310718"/>
            <a:ext cx="3094567" cy="823383"/>
            <a:chOff x="4846637" y="119557"/>
            <a:chExt cx="3783013" cy="1005693"/>
          </a:xfrm>
        </p:grpSpPr>
        <p:sp>
          <p:nvSpPr>
            <p:cNvPr id="4" name="Freihandform: Form 6">
              <a:extLst>
                <a:ext uri="{FF2B5EF4-FFF2-40B4-BE49-F238E27FC236}">
                  <a16:creationId xmlns:a16="http://schemas.microsoft.com/office/drawing/2014/main" id="{7F1D5CF1-796F-4D13-99A3-A12F8FDA8303}"/>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Freihandform: Form 7">
              <a:extLst>
                <a:ext uri="{FF2B5EF4-FFF2-40B4-BE49-F238E27FC236}">
                  <a16:creationId xmlns:a16="http://schemas.microsoft.com/office/drawing/2014/main" id="{E1E3CCB5-129B-472E-85D9-62B7C3E36BBD}"/>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 name="Freihandform: Form 8">
              <a:extLst>
                <a:ext uri="{FF2B5EF4-FFF2-40B4-BE49-F238E27FC236}">
                  <a16:creationId xmlns:a16="http://schemas.microsoft.com/office/drawing/2014/main" id="{28C7E01C-C531-43E1-805B-63D7205C2D6F}"/>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9">
              <a:extLst>
                <a:ext uri="{FF2B5EF4-FFF2-40B4-BE49-F238E27FC236}">
                  <a16:creationId xmlns:a16="http://schemas.microsoft.com/office/drawing/2014/main" id="{EEC624A1-025C-441C-8F97-4FAC41EBD74E}"/>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10">
              <a:extLst>
                <a:ext uri="{FF2B5EF4-FFF2-40B4-BE49-F238E27FC236}">
                  <a16:creationId xmlns:a16="http://schemas.microsoft.com/office/drawing/2014/main" id="{56597E25-9653-4832-924D-4B6F51E4C78B}"/>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9" name="Datumsplatzhalter 11">
            <a:extLst>
              <a:ext uri="{FF2B5EF4-FFF2-40B4-BE49-F238E27FC236}">
                <a16:creationId xmlns:a16="http://schemas.microsoft.com/office/drawing/2014/main" id="{12C484EA-3169-4525-A8A2-62DE78A57697}"/>
              </a:ext>
            </a:extLst>
          </p:cNvPr>
          <p:cNvSpPr>
            <a:spLocks noGrp="1"/>
          </p:cNvSpPr>
          <p:nvPr>
            <p:ph type="dt" sz="half" idx="10"/>
          </p:nvPr>
        </p:nvSpPr>
        <p:spPr/>
        <p:txBody>
          <a:bodyPr/>
          <a:lstStyle>
            <a:lvl1pPr>
              <a:defRPr/>
            </a:lvl1pPr>
          </a:lstStyle>
          <a:p>
            <a:pPr>
              <a:defRPr/>
            </a:pPr>
            <a:r>
              <a:rPr lang="en-GB"/>
              <a:t>22 Jan. 2019</a:t>
            </a:r>
            <a:endParaRPr lang="en-GB" dirty="0"/>
          </a:p>
        </p:txBody>
      </p:sp>
      <p:sp>
        <p:nvSpPr>
          <p:cNvPr id="10" name="Fußzeilenplatzhalter 12">
            <a:extLst>
              <a:ext uri="{FF2B5EF4-FFF2-40B4-BE49-F238E27FC236}">
                <a16:creationId xmlns:a16="http://schemas.microsoft.com/office/drawing/2014/main" id="{274E33F5-0515-426A-A683-92E7FC302A89}"/>
              </a:ext>
            </a:extLst>
          </p:cNvPr>
          <p:cNvSpPr>
            <a:spLocks noGrp="1"/>
          </p:cNvSpPr>
          <p:nvPr>
            <p:ph type="ftr" sz="quarter" idx="11"/>
          </p:nvPr>
        </p:nvSpPr>
        <p:spPr/>
        <p:txBody>
          <a:bodyPr/>
          <a:lstStyle>
            <a:lvl1pPr>
              <a:defRPr/>
            </a:lvl1pPr>
          </a:lstStyle>
          <a:p>
            <a:pPr>
              <a:defRPr/>
            </a:pPr>
            <a:r>
              <a:rPr lang="en-GB"/>
              <a:t>Titel of the presentation</a:t>
            </a:r>
          </a:p>
        </p:txBody>
      </p:sp>
      <p:sp>
        <p:nvSpPr>
          <p:cNvPr id="11" name="Foliennummernplatzhalter 13">
            <a:extLst>
              <a:ext uri="{FF2B5EF4-FFF2-40B4-BE49-F238E27FC236}">
                <a16:creationId xmlns:a16="http://schemas.microsoft.com/office/drawing/2014/main" id="{EDD2F443-2E66-413C-97DE-D881A6D509FE}"/>
              </a:ext>
            </a:extLst>
          </p:cNvPr>
          <p:cNvSpPr>
            <a:spLocks noGrp="1"/>
          </p:cNvSpPr>
          <p:nvPr>
            <p:ph type="sldNum" sz="quarter" idx="12"/>
          </p:nvPr>
        </p:nvSpPr>
        <p:spPr/>
        <p:txBody>
          <a:bodyPr/>
          <a:lstStyle>
            <a:lvl1pPr>
              <a:defRPr/>
            </a:lvl1pPr>
          </a:lstStyle>
          <a:p>
            <a:pPr>
              <a:defRPr/>
            </a:pPr>
            <a:r>
              <a:rPr lang="en-GB" altLang="ru-UA"/>
              <a:t>Page </a:t>
            </a:r>
            <a:fld id="{505EA525-C63E-43FF-B410-A267EE6E8C47}" type="slidenum">
              <a:rPr lang="en-GB" altLang="ru-UA" smtClean="0"/>
              <a:pPr>
                <a:defRPr/>
              </a:pPr>
              <a:t>‹№›</a:t>
            </a:fld>
            <a:endParaRPr lang="en-GB" altLang="ru-UA"/>
          </a:p>
        </p:txBody>
      </p:sp>
    </p:spTree>
    <p:extLst>
      <p:ext uri="{BB962C8B-B14F-4D97-AF65-F5344CB8AC3E}">
        <p14:creationId xmlns:p14="http://schemas.microsoft.com/office/powerpoint/2010/main" val="443861318"/>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ublication details">
    <p:spTree>
      <p:nvGrpSpPr>
        <p:cNvPr id="1" name=""/>
        <p:cNvGrpSpPr/>
        <p:nvPr/>
      </p:nvGrpSpPr>
      <p:grpSpPr>
        <a:xfrm>
          <a:off x="0" y="0"/>
          <a:ext cx="0" cy="0"/>
          <a:chOff x="0" y="0"/>
          <a:chExt cx="0" cy="0"/>
        </a:xfrm>
      </p:grpSpPr>
      <p:sp>
        <p:nvSpPr>
          <p:cNvPr id="6" name="Rechteck 9">
            <a:extLst>
              <a:ext uri="{FF2B5EF4-FFF2-40B4-BE49-F238E27FC236}">
                <a16:creationId xmlns:a16="http://schemas.microsoft.com/office/drawing/2014/main" id="{7F302384-ABB3-4F24-B588-D7AFF2A2B8C4}"/>
              </a:ext>
            </a:extLst>
          </p:cNvPr>
          <p:cNvSpPr>
            <a:spLocks noChangeArrowheads="1"/>
          </p:cNvSpPr>
          <p:nvPr userDrawn="1"/>
        </p:nvSpPr>
        <p:spPr bwMode="gray">
          <a:xfrm>
            <a:off x="601133" y="1475318"/>
            <a:ext cx="4286251" cy="2018886"/>
          </a:xfrm>
          <a:prstGeom prst="rect">
            <a:avLst/>
          </a:prstGeom>
          <a:noFill/>
          <a:ln>
            <a:noFill/>
          </a:ln>
        </p:spPr>
        <p:txBody>
          <a:bodyPr lIns="0" tIns="0">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defRPr/>
            </a:pPr>
            <a:r>
              <a:rPr lang="uk-UA" altLang="uk-UA" sz="1067">
                <a:solidFill>
                  <a:srgbClr val="000000"/>
                </a:solidFill>
              </a:rPr>
              <a:t>Як федеральна установа </a:t>
            </a:r>
            <a:r>
              <a:rPr lang="en-GB" altLang="uk-UA" sz="1067">
                <a:solidFill>
                  <a:srgbClr val="000000"/>
                </a:solidFill>
              </a:rPr>
              <a:t>GIZ </a:t>
            </a:r>
            <a:r>
              <a:rPr lang="uk-UA" altLang="uk-UA" sz="1067">
                <a:solidFill>
                  <a:srgbClr val="000000"/>
                </a:solidFill>
              </a:rPr>
              <a:t>підтримує Уряд Німеччини у досягненні визначених ним цілей у сфері міжнародного співробітництва задля сталого розвитку</a:t>
            </a:r>
            <a:r>
              <a:rPr lang="en-US" altLang="uk-UA" sz="1067">
                <a:solidFill>
                  <a:srgbClr val="000000"/>
                </a:solidFill>
              </a:rPr>
              <a:t>.</a:t>
            </a:r>
          </a:p>
          <a:p>
            <a:pPr defTabSz="1219170" eaLnBrk="1" hangingPunct="1">
              <a:defRPr/>
            </a:pPr>
            <a:br>
              <a:rPr lang="en-US" altLang="uk-UA" sz="1067">
                <a:solidFill>
                  <a:srgbClr val="000000"/>
                </a:solidFill>
              </a:rPr>
            </a:br>
            <a:r>
              <a:rPr lang="uk-UA" altLang="uk-UA" sz="1067" b="1">
                <a:solidFill>
                  <a:srgbClr val="000000"/>
                </a:solidFill>
              </a:rPr>
              <a:t>Видавець</a:t>
            </a:r>
            <a:r>
              <a:rPr lang="de-DE" altLang="uk-UA" sz="1067" b="1">
                <a:solidFill>
                  <a:srgbClr val="000000"/>
                </a:solidFill>
              </a:rPr>
              <a:t>:</a:t>
            </a:r>
          </a:p>
          <a:p>
            <a:pPr defTabSz="1219170" eaLnBrk="1" hangingPunct="1">
              <a:defRPr/>
            </a:pPr>
            <a:r>
              <a:rPr lang="de-DE" altLang="uk-UA" sz="1067">
                <a:solidFill>
                  <a:srgbClr val="000000"/>
                </a:solidFill>
              </a:rPr>
              <a:t>Deutsche Gesellschaft für</a:t>
            </a:r>
          </a:p>
          <a:p>
            <a:pPr defTabSz="1219170" eaLnBrk="1" hangingPunct="1">
              <a:lnSpc>
                <a:spcPts val="1067"/>
              </a:lnSpc>
              <a:defRPr/>
            </a:pPr>
            <a:r>
              <a:rPr lang="de-DE" altLang="uk-UA" sz="1067">
                <a:solidFill>
                  <a:srgbClr val="000000"/>
                </a:solidFill>
              </a:rPr>
              <a:t>Internationale Zusammenarbeit (GIZ) GmbH</a:t>
            </a:r>
            <a:br>
              <a:rPr lang="de-DE" altLang="uk-UA" sz="1067">
                <a:solidFill>
                  <a:srgbClr val="000000"/>
                </a:solidFill>
              </a:rPr>
            </a:br>
            <a:endParaRPr lang="uk-UA" altLang="uk-UA" sz="1067">
              <a:solidFill>
                <a:srgbClr val="000000"/>
              </a:solidFill>
            </a:endParaRPr>
          </a:p>
          <a:p>
            <a:pPr defTabSz="1219170" eaLnBrk="1" hangingPunct="1">
              <a:lnSpc>
                <a:spcPts val="1067"/>
              </a:lnSpc>
              <a:defRPr/>
            </a:pPr>
            <a:r>
              <a:rPr lang="uk-UA" altLang="uk-UA" sz="1067">
                <a:solidFill>
                  <a:srgbClr val="000000"/>
                </a:solidFill>
              </a:rPr>
              <a:t>Головні офіси:</a:t>
            </a:r>
          </a:p>
          <a:p>
            <a:pPr defTabSz="1219170" eaLnBrk="1" hangingPunct="1">
              <a:lnSpc>
                <a:spcPts val="1067"/>
              </a:lnSpc>
              <a:defRPr/>
            </a:pPr>
            <a:r>
              <a:rPr lang="uk-UA" altLang="uk-UA" sz="1067">
                <a:solidFill>
                  <a:srgbClr val="000000"/>
                </a:solidFill>
              </a:rPr>
              <a:t>м. Бонн та м. Ешборн, Німеччина</a:t>
            </a:r>
          </a:p>
          <a:p>
            <a:pPr defTabSz="1219170" eaLnBrk="1" hangingPunct="1">
              <a:lnSpc>
                <a:spcPts val="1067"/>
              </a:lnSpc>
              <a:defRPr/>
            </a:pPr>
            <a:br>
              <a:rPr lang="de-DE" altLang="uk-UA" sz="1067">
                <a:solidFill>
                  <a:srgbClr val="000000"/>
                </a:solidFill>
              </a:rPr>
            </a:br>
            <a:r>
              <a:rPr lang="uk-UA" altLang="uk-UA" sz="1067">
                <a:solidFill>
                  <a:srgbClr val="000000"/>
                </a:solidFill>
              </a:rPr>
              <a:t>Проект «Енергоефективність у громадах ІІ»</a:t>
            </a:r>
          </a:p>
          <a:p>
            <a:pPr defTabSz="1219170" eaLnBrk="1" hangingPunct="1">
              <a:lnSpc>
                <a:spcPts val="1067"/>
              </a:lnSpc>
              <a:defRPr/>
            </a:pPr>
            <a:endParaRPr lang="uk-UA" altLang="uk-UA" sz="1067">
              <a:solidFill>
                <a:srgbClr val="000000"/>
              </a:solidFill>
            </a:endParaRPr>
          </a:p>
        </p:txBody>
      </p:sp>
      <p:sp>
        <p:nvSpPr>
          <p:cNvPr id="15" name="Textplatzhalter 14"/>
          <p:cNvSpPr>
            <a:spLocks noGrp="1"/>
          </p:cNvSpPr>
          <p:nvPr>
            <p:ph type="body" sz="quarter" idx="17"/>
          </p:nvPr>
        </p:nvSpPr>
        <p:spPr bwMode="gray">
          <a:xfrm>
            <a:off x="599757" y="431341"/>
            <a:ext cx="5765996" cy="143565"/>
          </a:xfrm>
        </p:spPr>
        <p:txBody>
          <a:bodyPr>
            <a:spAutoFit/>
          </a:bodyPr>
          <a:lstStyle>
            <a:lvl1pPr marL="0" marR="0" indent="0" algn="l" defTabSz="914377" rtl="0" eaLnBrk="1" fontAlgn="auto" latinLnBrk="0" hangingPunct="1">
              <a:lnSpc>
                <a:spcPct val="100000"/>
              </a:lnSpc>
              <a:spcBef>
                <a:spcPts val="0"/>
              </a:spcBef>
              <a:spcAft>
                <a:spcPts val="0"/>
              </a:spcAft>
              <a:buClrTx/>
              <a:buSzTx/>
              <a:buFontTx/>
              <a:buNone/>
              <a:tabLst/>
              <a:defRPr sz="933" b="1">
                <a:solidFill>
                  <a:schemeClr val="accent1"/>
                </a:solidFill>
              </a:defRPr>
            </a:lvl1pPr>
          </a:lstStyle>
          <a:p>
            <a:pPr lvl="0"/>
            <a:r>
              <a:rPr lang="ru-RU" noProof="0" dirty="0"/>
              <a:t>Образец текста</a:t>
            </a:r>
          </a:p>
        </p:txBody>
      </p:sp>
      <p:sp>
        <p:nvSpPr>
          <p:cNvPr id="7" name="Textplatzhalter 6"/>
          <p:cNvSpPr>
            <a:spLocks noGrp="1"/>
          </p:cNvSpPr>
          <p:nvPr>
            <p:ph type="body" sz="quarter" idx="14"/>
          </p:nvPr>
        </p:nvSpPr>
        <p:spPr bwMode="gray">
          <a:xfrm>
            <a:off x="600660" y="3397146"/>
            <a:ext cx="4619229"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ru-RU" dirty="0"/>
              <a:t>Образец текста</a:t>
            </a:r>
          </a:p>
        </p:txBody>
      </p:sp>
      <p:sp>
        <p:nvSpPr>
          <p:cNvPr id="13" name="Textplatzhalter 6"/>
          <p:cNvSpPr>
            <a:spLocks noGrp="1"/>
          </p:cNvSpPr>
          <p:nvPr>
            <p:ph type="body" sz="quarter" idx="15"/>
          </p:nvPr>
        </p:nvSpPr>
        <p:spPr bwMode="gray">
          <a:xfrm>
            <a:off x="5848718" y="1475895"/>
            <a:ext cx="4570903"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ru-RU"/>
              <a:t>Образец текста</a:t>
            </a:r>
          </a:p>
        </p:txBody>
      </p:sp>
      <p:sp>
        <p:nvSpPr>
          <p:cNvPr id="3" name="Textplatzhalter 2"/>
          <p:cNvSpPr>
            <a:spLocks noGrp="1"/>
          </p:cNvSpPr>
          <p:nvPr>
            <p:ph type="body" sz="quarter" idx="21"/>
          </p:nvPr>
        </p:nvSpPr>
        <p:spPr>
          <a:xfrm>
            <a:off x="5848351" y="4276011"/>
            <a:ext cx="1075837" cy="147733"/>
          </a:xfrm>
        </p:spPr>
        <p:txBody>
          <a:bodyPr wrap="none">
            <a:spAutoFit/>
          </a:bodyPr>
          <a:lstStyle>
            <a:lvl1pPr>
              <a:defRPr lang="de-DE" sz="1067" smtClean="0">
                <a:solidFill>
                  <a:prstClr val="black"/>
                </a:solidFill>
              </a:defRPr>
            </a:lvl1pPr>
            <a:lvl2pPr>
              <a:defRPr lang="de-DE" sz="1800" smtClean="0"/>
            </a:lvl2pPr>
            <a:lvl3pPr>
              <a:defRPr lang="de-DE" sz="1800" smtClean="0"/>
            </a:lvl3pPr>
            <a:lvl4pPr>
              <a:defRPr lang="de-DE" smtClean="0"/>
            </a:lvl4pPr>
            <a:lvl5pPr>
              <a:defRPr lang="fr-FR"/>
            </a:lvl5pPr>
          </a:lstStyle>
          <a:p>
            <a:pPr lvl="0"/>
            <a:r>
              <a:rPr lang="ru-RU" dirty="0"/>
              <a:t>Образец текста</a:t>
            </a:r>
          </a:p>
        </p:txBody>
      </p:sp>
      <p:sp>
        <p:nvSpPr>
          <p:cNvPr id="8" name="Datumsplatzhalter 4">
            <a:extLst>
              <a:ext uri="{FF2B5EF4-FFF2-40B4-BE49-F238E27FC236}">
                <a16:creationId xmlns:a16="http://schemas.microsoft.com/office/drawing/2014/main" id="{97797208-2C24-438F-B7CB-A37222ED1F4C}"/>
              </a:ext>
            </a:extLst>
          </p:cNvPr>
          <p:cNvSpPr>
            <a:spLocks noGrp="1"/>
          </p:cNvSpPr>
          <p:nvPr>
            <p:ph type="dt" sz="half" idx="22"/>
          </p:nvPr>
        </p:nvSpPr>
        <p:spPr/>
        <p:txBody>
          <a:bodyPr/>
          <a:lstStyle>
            <a:lvl1pPr>
              <a:defRPr/>
            </a:lvl1pPr>
          </a:lstStyle>
          <a:p>
            <a:pPr>
              <a:defRPr/>
            </a:pPr>
            <a:r>
              <a:rPr lang="en-GB"/>
              <a:t>22 Jan. 2019</a:t>
            </a:r>
            <a:endParaRPr lang="en-GB" dirty="0"/>
          </a:p>
        </p:txBody>
      </p:sp>
      <p:sp>
        <p:nvSpPr>
          <p:cNvPr id="9" name="Fußzeilenplatzhalter 5">
            <a:extLst>
              <a:ext uri="{FF2B5EF4-FFF2-40B4-BE49-F238E27FC236}">
                <a16:creationId xmlns:a16="http://schemas.microsoft.com/office/drawing/2014/main" id="{586B2958-D3DB-437E-8986-BAC9E1EB2E53}"/>
              </a:ext>
            </a:extLst>
          </p:cNvPr>
          <p:cNvSpPr>
            <a:spLocks noGrp="1"/>
          </p:cNvSpPr>
          <p:nvPr>
            <p:ph type="ftr" sz="quarter" idx="23"/>
          </p:nvPr>
        </p:nvSpPr>
        <p:spPr/>
        <p:txBody>
          <a:bodyPr/>
          <a:lstStyle>
            <a:lvl1pPr>
              <a:defRPr/>
            </a:lvl1pPr>
          </a:lstStyle>
          <a:p>
            <a:pPr>
              <a:defRPr/>
            </a:pPr>
            <a:r>
              <a:rPr lang="en-GB"/>
              <a:t>Titel of the presentation</a:t>
            </a:r>
          </a:p>
        </p:txBody>
      </p:sp>
      <p:sp>
        <p:nvSpPr>
          <p:cNvPr id="10" name="Foliennummernplatzhalter 7">
            <a:extLst>
              <a:ext uri="{FF2B5EF4-FFF2-40B4-BE49-F238E27FC236}">
                <a16:creationId xmlns:a16="http://schemas.microsoft.com/office/drawing/2014/main" id="{F2D9204C-78BC-4BC7-8AEC-96E4AB96D800}"/>
              </a:ext>
            </a:extLst>
          </p:cNvPr>
          <p:cNvSpPr>
            <a:spLocks noGrp="1"/>
          </p:cNvSpPr>
          <p:nvPr>
            <p:ph type="sldNum" sz="quarter" idx="24"/>
          </p:nvPr>
        </p:nvSpPr>
        <p:spPr/>
        <p:txBody>
          <a:bodyPr/>
          <a:lstStyle>
            <a:lvl1pPr>
              <a:defRPr/>
            </a:lvl1pPr>
          </a:lstStyle>
          <a:p>
            <a:pPr>
              <a:defRPr/>
            </a:pPr>
            <a:r>
              <a:rPr lang="en-GB" altLang="ru-UA"/>
              <a:t>Page </a:t>
            </a:r>
            <a:fld id="{84393CB0-5F34-4B53-AB17-83FCA21508AA}" type="slidenum">
              <a:rPr lang="en-GB" altLang="ru-UA" smtClean="0"/>
              <a:pPr>
                <a:defRPr/>
              </a:pPr>
              <a:t>‹№›</a:t>
            </a:fld>
            <a:endParaRPr lang="en-GB" altLang="ru-UA"/>
          </a:p>
        </p:txBody>
      </p:sp>
    </p:spTree>
    <p:extLst>
      <p:ext uri="{BB962C8B-B14F-4D97-AF65-F5344CB8AC3E}">
        <p14:creationId xmlns:p14="http://schemas.microsoft.com/office/powerpoint/2010/main" val="363476206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to credits and sources">
    <p:spTree>
      <p:nvGrpSpPr>
        <p:cNvPr id="1" name=""/>
        <p:cNvGrpSpPr/>
        <p:nvPr/>
      </p:nvGrpSpPr>
      <p:grpSpPr>
        <a:xfrm>
          <a:off x="0" y="0"/>
          <a:ext cx="0" cy="0"/>
          <a:chOff x="0" y="0"/>
          <a:chExt cx="0" cy="0"/>
        </a:xfrm>
      </p:grpSpPr>
      <p:sp>
        <p:nvSpPr>
          <p:cNvPr id="3" name="Rechteck 10">
            <a:extLst>
              <a:ext uri="{FF2B5EF4-FFF2-40B4-BE49-F238E27FC236}">
                <a16:creationId xmlns:a16="http://schemas.microsoft.com/office/drawing/2014/main" id="{15E7E4C1-9AD2-47F0-829A-049AD85FB6A8}"/>
              </a:ext>
            </a:extLst>
          </p:cNvPr>
          <p:cNvSpPr/>
          <p:nvPr userDrawn="1"/>
        </p:nvSpPr>
        <p:spPr bwMode="gray">
          <a:xfrm>
            <a:off x="1037167" y="6536267"/>
            <a:ext cx="1445684" cy="213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dirty="0" err="1"/>
          </a:p>
        </p:txBody>
      </p:sp>
      <p:sp>
        <p:nvSpPr>
          <p:cNvPr id="4" name="Titel 4">
            <a:extLst>
              <a:ext uri="{FF2B5EF4-FFF2-40B4-BE49-F238E27FC236}">
                <a16:creationId xmlns:a16="http://schemas.microsoft.com/office/drawing/2014/main" id="{7F299D6A-7FD9-4CDD-BE9B-EDFBFE9DD145}"/>
              </a:ext>
            </a:extLst>
          </p:cNvPr>
          <p:cNvSpPr txBox="1">
            <a:spLocks/>
          </p:cNvSpPr>
          <p:nvPr userDrawn="1"/>
        </p:nvSpPr>
        <p:spPr bwMode="gray">
          <a:xfrm>
            <a:off x="599018" y="319618"/>
            <a:ext cx="9021233" cy="721783"/>
          </a:xfrm>
          <a:prstGeom prst="rect">
            <a:avLst/>
          </a:prstGeom>
        </p:spPr>
        <p:txBody>
          <a:bodyPr lIns="0" tIns="0" rIns="96000" bIns="0" anchor="b"/>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pPr fontAlgn="auto">
              <a:spcAft>
                <a:spcPts val="0"/>
              </a:spcAft>
              <a:defRPr/>
            </a:pPr>
            <a:r>
              <a:rPr lang="en-GB" sz="2400" dirty="0"/>
              <a:t>Photo credits/sources</a:t>
            </a:r>
          </a:p>
        </p:txBody>
      </p:sp>
      <p:sp>
        <p:nvSpPr>
          <p:cNvPr id="7" name="Textplatzhalter 6"/>
          <p:cNvSpPr>
            <a:spLocks noGrp="1"/>
          </p:cNvSpPr>
          <p:nvPr>
            <p:ph type="body" sz="quarter" idx="14"/>
          </p:nvPr>
        </p:nvSpPr>
        <p:spPr bwMode="gray">
          <a:xfrm>
            <a:off x="600660" y="1475895"/>
            <a:ext cx="9563579" cy="4626708"/>
          </a:xfrm>
        </p:spPr>
        <p:txBody>
          <a:bodyPr numCol="2"/>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ru-RU"/>
              <a:t>Образец текста</a:t>
            </a:r>
          </a:p>
          <a:p>
            <a:pPr lvl="1"/>
            <a:r>
              <a:rPr lang="ru-RU"/>
              <a:t>Второй уровень</a:t>
            </a:r>
          </a:p>
        </p:txBody>
      </p:sp>
    </p:spTree>
    <p:extLst>
      <p:ext uri="{BB962C8B-B14F-4D97-AF65-F5344CB8AC3E}">
        <p14:creationId xmlns:p14="http://schemas.microsoft.com/office/powerpoint/2010/main" val="143590101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Grafik 16" descr="Ein Bild, das Kette enthält.&#10;&#10;Automatisch generierte Beschreibung">
            <a:extLst>
              <a:ext uri="{FF2B5EF4-FFF2-40B4-BE49-F238E27FC236}">
                <a16:creationId xmlns:a16="http://schemas.microsoft.com/office/drawing/2014/main" id="{7C946348-9C1F-45B4-868C-49AB3C74833B}"/>
              </a:ext>
            </a:extLst>
          </p:cNvPr>
          <p:cNvPicPr>
            <a:picLocks/>
          </p:cNvPicPr>
          <p:nvPr userDrawn="1"/>
        </p:nvPicPr>
        <p:blipFill>
          <a:blip r:embed="rId2">
            <a:extLst>
              <a:ext uri="{28A0092B-C50C-407E-A947-70E740481C1C}">
                <a14:useLocalDpi xmlns:a14="http://schemas.microsoft.com/office/drawing/2010/main" val="0"/>
              </a:ext>
            </a:extLst>
          </a:blip>
          <a:srcRect t="233" b="15579"/>
          <a:stretch>
            <a:fillRect/>
          </a:stretch>
        </p:blipFill>
        <p:spPr bwMode="gray">
          <a:xfrm>
            <a:off x="165101" y="165100"/>
            <a:ext cx="11857567" cy="544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11" descr="Ein Bild, das Säge enthält.&#10;&#10;Automatisch generierte Beschreibung">
            <a:extLst>
              <a:ext uri="{FF2B5EF4-FFF2-40B4-BE49-F238E27FC236}">
                <a16:creationId xmlns:a16="http://schemas.microsoft.com/office/drawing/2014/main" id="{BF6EC4F8-3988-4866-81CA-F03516C60D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0867" y="821267"/>
            <a:ext cx="11861800" cy="521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Bar">
            <a:extLst>
              <a:ext uri="{FF2B5EF4-FFF2-40B4-BE49-F238E27FC236}">
                <a16:creationId xmlns:a16="http://schemas.microsoft.com/office/drawing/2014/main" id="{9E9BB5FF-30FC-4FDA-95D4-6808C58E56D0}"/>
              </a:ext>
            </a:extLst>
          </p:cNvPr>
          <p:cNvSpPr/>
          <p:nvPr userDrawn="1"/>
        </p:nvSpPr>
        <p:spPr bwMode="gray">
          <a:xfrm>
            <a:off x="8815918" y="5609167"/>
            <a:ext cx="3206749" cy="196851"/>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5" name="Rechteck 18">
            <a:extLst>
              <a:ext uri="{FF2B5EF4-FFF2-40B4-BE49-F238E27FC236}">
                <a16:creationId xmlns:a16="http://schemas.microsoft.com/office/drawing/2014/main" id="{D5642A55-5CD5-4E06-B775-DD7D0C436590}"/>
              </a:ext>
            </a:extLst>
          </p:cNvPr>
          <p:cNvSpPr>
            <a:spLocks noChangeArrowheads="1"/>
          </p:cNvSpPr>
          <p:nvPr userDrawn="1"/>
        </p:nvSpPr>
        <p:spPr bwMode="gray">
          <a:xfrm>
            <a:off x="1621367" y="2076451"/>
            <a:ext cx="4705351" cy="3027304"/>
          </a:xfrm>
          <a:prstGeom prst="rect">
            <a:avLst/>
          </a:prstGeom>
          <a:noFill/>
          <a:ln>
            <a:noFill/>
          </a:ln>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defRPr/>
            </a:pPr>
            <a:r>
              <a:rPr lang="en-GB" altLang="uk-UA" sz="1467" b="1">
                <a:solidFill>
                  <a:srgbClr val="000000"/>
                </a:solidFill>
              </a:rPr>
              <a:t>Deutsche Gesellschaft für</a:t>
            </a:r>
            <a:br>
              <a:rPr lang="en-GB" altLang="uk-UA" sz="1467" b="1">
                <a:solidFill>
                  <a:srgbClr val="000000"/>
                </a:solidFill>
              </a:rPr>
            </a:br>
            <a:r>
              <a:rPr lang="en-GB" altLang="uk-UA" sz="1467" b="1">
                <a:solidFill>
                  <a:srgbClr val="000000"/>
                </a:solidFill>
              </a:rPr>
              <a:t>Internationale Zusammenarbeit (GIZ) GmbH</a:t>
            </a:r>
          </a:p>
          <a:p>
            <a:pPr defTabSz="1219170" eaLnBrk="1" hangingPunct="1">
              <a:defRPr/>
            </a:pPr>
            <a:endParaRPr lang="en-GB" altLang="uk-UA" sz="1467" b="1">
              <a:solidFill>
                <a:srgbClr val="000000"/>
              </a:solidFill>
            </a:endParaRPr>
          </a:p>
          <a:p>
            <a:pPr defTabSz="1219170" eaLnBrk="1" hangingPunct="1">
              <a:defRPr/>
            </a:pPr>
            <a:r>
              <a:rPr lang="uk-UA" altLang="uk-UA" sz="1467">
                <a:solidFill>
                  <a:srgbClr val="000000"/>
                </a:solidFill>
              </a:rPr>
              <a:t>Місцезнаходження товариства</a:t>
            </a:r>
          </a:p>
          <a:p>
            <a:pPr defTabSz="1219170" eaLnBrk="1" hangingPunct="1">
              <a:defRPr/>
            </a:pPr>
            <a:r>
              <a:rPr lang="uk-UA" altLang="uk-UA" sz="1467">
                <a:solidFill>
                  <a:srgbClr val="000000"/>
                </a:solidFill>
              </a:rPr>
              <a:t>м. Бонн та м. Ешборн, Німеччина</a:t>
            </a:r>
          </a:p>
          <a:p>
            <a:pPr defTabSz="1219170" eaLnBrk="1" hangingPunct="1">
              <a:defRPr/>
            </a:pPr>
            <a:endParaRPr lang="en-GB" altLang="uk-UA" sz="1467">
              <a:solidFill>
                <a:srgbClr val="000000"/>
              </a:solidFill>
            </a:endParaRPr>
          </a:p>
          <a:p>
            <a:pPr defTabSz="1219170" eaLnBrk="1" hangingPunct="1">
              <a:defRPr/>
            </a:pPr>
            <a:r>
              <a:rPr lang="en-GB" altLang="uk-UA" sz="1467">
                <a:solidFill>
                  <a:srgbClr val="000000"/>
                </a:solidFill>
              </a:rPr>
              <a:t>Friedrich-Ebert-Allee 36 + 40</a:t>
            </a:r>
            <a:br>
              <a:rPr lang="en-GB" altLang="uk-UA" sz="1467">
                <a:solidFill>
                  <a:srgbClr val="000000"/>
                </a:solidFill>
              </a:rPr>
            </a:br>
            <a:r>
              <a:rPr lang="en-GB" altLang="uk-UA" sz="1467">
                <a:solidFill>
                  <a:srgbClr val="000000"/>
                </a:solidFill>
              </a:rPr>
              <a:t>53113 Bonn, Germany</a:t>
            </a:r>
            <a:br>
              <a:rPr lang="en-GB" altLang="uk-UA" sz="1467">
                <a:solidFill>
                  <a:srgbClr val="000000"/>
                </a:solidFill>
              </a:rPr>
            </a:br>
            <a:r>
              <a:rPr lang="en-GB" altLang="uk-UA" sz="1467">
                <a:solidFill>
                  <a:srgbClr val="000000"/>
                </a:solidFill>
              </a:rPr>
              <a:t>T  +49  228  44 60 - 0</a:t>
            </a:r>
            <a:br>
              <a:rPr lang="en-GB" altLang="uk-UA" sz="1467">
                <a:solidFill>
                  <a:srgbClr val="000000"/>
                </a:solidFill>
              </a:rPr>
            </a:br>
            <a:r>
              <a:rPr lang="en-GB" altLang="uk-UA" sz="1467">
                <a:solidFill>
                  <a:srgbClr val="000000"/>
                </a:solidFill>
              </a:rPr>
              <a:t>F  +49  228  44 60 - 17 66</a:t>
            </a:r>
          </a:p>
          <a:p>
            <a:pPr defTabSz="1219170" eaLnBrk="1" hangingPunct="1">
              <a:defRPr/>
            </a:pPr>
            <a:endParaRPr lang="en-GB" altLang="uk-UA" sz="1467">
              <a:solidFill>
                <a:srgbClr val="000000"/>
              </a:solidFill>
            </a:endParaRPr>
          </a:p>
          <a:p>
            <a:pPr defTabSz="1219170" eaLnBrk="1" hangingPunct="1">
              <a:defRPr/>
            </a:pPr>
            <a:r>
              <a:rPr lang="en-GB" altLang="uk-UA" sz="1467">
                <a:solidFill>
                  <a:srgbClr val="000000"/>
                </a:solidFill>
              </a:rPr>
              <a:t>E  info@giz.de</a:t>
            </a:r>
          </a:p>
          <a:p>
            <a:pPr defTabSz="1219170" eaLnBrk="1" hangingPunct="1">
              <a:defRPr/>
            </a:pPr>
            <a:r>
              <a:rPr lang="en-GB" altLang="uk-UA" sz="1467">
                <a:solidFill>
                  <a:srgbClr val="000000"/>
                </a:solidFill>
              </a:rPr>
              <a:t>I   </a:t>
            </a:r>
            <a:r>
              <a:rPr lang="en-GB" altLang="uk-UA" sz="533">
                <a:solidFill>
                  <a:srgbClr val="000000"/>
                </a:solidFill>
              </a:rPr>
              <a:t> </a:t>
            </a:r>
            <a:r>
              <a:rPr lang="en-GB" altLang="uk-UA" sz="1467">
                <a:solidFill>
                  <a:srgbClr val="000000"/>
                </a:solidFill>
              </a:rPr>
              <a:t>www.giz.de</a:t>
            </a:r>
          </a:p>
        </p:txBody>
      </p:sp>
      <p:sp>
        <p:nvSpPr>
          <p:cNvPr id="6" name="Rechteck 19">
            <a:extLst>
              <a:ext uri="{FF2B5EF4-FFF2-40B4-BE49-F238E27FC236}">
                <a16:creationId xmlns:a16="http://schemas.microsoft.com/office/drawing/2014/main" id="{1C08E996-171A-448E-91B7-DC337C27A41A}"/>
              </a:ext>
            </a:extLst>
          </p:cNvPr>
          <p:cNvSpPr>
            <a:spLocks noChangeArrowheads="1"/>
          </p:cNvSpPr>
          <p:nvPr userDrawn="1"/>
        </p:nvSpPr>
        <p:spPr bwMode="gray">
          <a:xfrm>
            <a:off x="4701118" y="3414185"/>
            <a:ext cx="4294716" cy="995401"/>
          </a:xfrm>
          <a:prstGeom prst="rect">
            <a:avLst/>
          </a:prstGeom>
          <a:noFill/>
          <a:ln>
            <a:noFill/>
          </a:ln>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defRPr/>
            </a:pPr>
            <a:r>
              <a:rPr lang="en-GB" altLang="uk-UA" sz="1467">
                <a:solidFill>
                  <a:srgbClr val="000000"/>
                </a:solidFill>
              </a:rPr>
              <a:t>Dag-Hammarskjöld-Weg 1 - 5</a:t>
            </a:r>
            <a:br>
              <a:rPr lang="en-GB" altLang="uk-UA" sz="1467">
                <a:solidFill>
                  <a:srgbClr val="000000"/>
                </a:solidFill>
              </a:rPr>
            </a:br>
            <a:r>
              <a:rPr lang="en-GB" altLang="uk-UA" sz="1467">
                <a:solidFill>
                  <a:srgbClr val="000000"/>
                </a:solidFill>
              </a:rPr>
              <a:t>65760 Eschborn, Germany</a:t>
            </a:r>
            <a:br>
              <a:rPr lang="en-GB" altLang="uk-UA" sz="1467">
                <a:solidFill>
                  <a:srgbClr val="000000"/>
                </a:solidFill>
              </a:rPr>
            </a:br>
            <a:r>
              <a:rPr lang="en-GB" altLang="uk-UA" sz="1467">
                <a:solidFill>
                  <a:srgbClr val="000000"/>
                </a:solidFill>
              </a:rPr>
              <a:t>T  +49  61 96  79 - 0</a:t>
            </a:r>
            <a:br>
              <a:rPr lang="en-GB" altLang="uk-UA" sz="1467">
                <a:solidFill>
                  <a:srgbClr val="000000"/>
                </a:solidFill>
              </a:rPr>
            </a:br>
            <a:r>
              <a:rPr lang="en-GB" altLang="uk-UA" sz="1467">
                <a:solidFill>
                  <a:srgbClr val="000000"/>
                </a:solidFill>
              </a:rPr>
              <a:t>F  +49  61 96  79 - 11 15</a:t>
            </a:r>
          </a:p>
        </p:txBody>
      </p:sp>
      <p:pic>
        <p:nvPicPr>
          <p:cNvPr id="7" name="logo">
            <a:extLst>
              <a:ext uri="{FF2B5EF4-FFF2-40B4-BE49-F238E27FC236}">
                <a16:creationId xmlns:a16="http://schemas.microsoft.com/office/drawing/2014/main" id="{177B2E74-83F0-4D56-A676-D536985B433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1701800" y="5930901"/>
            <a:ext cx="2201333" cy="60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60529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extfolie Standar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3"/>
            <a:ext cx="9563579" cy="4660625"/>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2" name="Titel 1"/>
          <p:cNvSpPr>
            <a:spLocks noGrp="1"/>
          </p:cNvSpPr>
          <p:nvPr>
            <p:ph type="title"/>
          </p:nvPr>
        </p:nvSpPr>
        <p:spPr bwMode="gray">
          <a:xfrm>
            <a:off x="599755" y="320283"/>
            <a:ext cx="11422911" cy="720725"/>
          </a:xfrm>
        </p:spPr>
        <p:txBody>
          <a:bodyPr/>
          <a:lstStyle>
            <a:lvl1pPr>
              <a:defRPr/>
            </a:lvl1pPr>
          </a:lstStyle>
          <a:p>
            <a:r>
              <a:rPr lang="de-DE" dirty="0"/>
              <a:t>Mastertitelformat bearbeiten</a:t>
            </a:r>
            <a:endParaRPr lang="en-GB" dirty="0"/>
          </a:p>
        </p:txBody>
      </p:sp>
      <p:sp>
        <p:nvSpPr>
          <p:cNvPr id="4" name="Fußzeilenplatzhalter 2">
            <a:extLst>
              <a:ext uri="{FF2B5EF4-FFF2-40B4-BE49-F238E27FC236}">
                <a16:creationId xmlns:a16="http://schemas.microsoft.com/office/drawing/2014/main" id="{F344E885-3E0A-4BC4-B63A-DEADA612523C}"/>
              </a:ext>
            </a:extLst>
          </p:cNvPr>
          <p:cNvSpPr>
            <a:spLocks noGrp="1"/>
          </p:cNvSpPr>
          <p:nvPr>
            <p:ph type="ftr" sz="quarter" idx="14"/>
          </p:nvPr>
        </p:nvSpPr>
        <p:spPr/>
        <p:txBody>
          <a:bodyPr/>
          <a:lstStyle>
            <a:lvl1pPr>
              <a:defRPr/>
            </a:lvl1pPr>
          </a:lstStyle>
          <a:p>
            <a:pPr>
              <a:defRPr/>
            </a:pPr>
            <a:r>
              <a:rPr lang="de-DE"/>
              <a:t>Titel der Präsentation</a:t>
            </a:r>
            <a:endParaRPr lang="en-US"/>
          </a:p>
        </p:txBody>
      </p:sp>
      <p:sp>
        <p:nvSpPr>
          <p:cNvPr id="5" name="Datumsplatzhalter 3">
            <a:extLst>
              <a:ext uri="{FF2B5EF4-FFF2-40B4-BE49-F238E27FC236}">
                <a16:creationId xmlns:a16="http://schemas.microsoft.com/office/drawing/2014/main" id="{314B23AC-11BD-497E-99F4-7E5E923BA855}"/>
              </a:ext>
            </a:extLst>
          </p:cNvPr>
          <p:cNvSpPr>
            <a:spLocks noGrp="1"/>
          </p:cNvSpPr>
          <p:nvPr>
            <p:ph type="dt" sz="half" idx="15"/>
          </p:nvPr>
        </p:nvSpPr>
        <p:spPr/>
        <p:txBody>
          <a:bodyPr/>
          <a:lstStyle>
            <a:lvl1pPr>
              <a:defRPr/>
            </a:lvl1pPr>
          </a:lstStyle>
          <a:p>
            <a:pPr>
              <a:defRPr/>
            </a:pPr>
            <a:r>
              <a:t>22.01.2019</a:t>
            </a:r>
            <a:endParaRPr dirty="0"/>
          </a:p>
        </p:txBody>
      </p:sp>
      <p:sp>
        <p:nvSpPr>
          <p:cNvPr id="6" name="Foliennummernplatzhalter 4">
            <a:extLst>
              <a:ext uri="{FF2B5EF4-FFF2-40B4-BE49-F238E27FC236}">
                <a16:creationId xmlns:a16="http://schemas.microsoft.com/office/drawing/2014/main" id="{4054768B-CC87-4A67-B1EA-744C410F86C2}"/>
              </a:ext>
            </a:extLst>
          </p:cNvPr>
          <p:cNvSpPr>
            <a:spLocks noGrp="1"/>
          </p:cNvSpPr>
          <p:nvPr>
            <p:ph type="sldNum" sz="quarter" idx="16"/>
          </p:nvPr>
        </p:nvSpPr>
        <p:spPr/>
        <p:txBody>
          <a:bodyPr/>
          <a:lstStyle>
            <a:lvl1pPr>
              <a:defRPr/>
            </a:lvl1pPr>
          </a:lstStyle>
          <a:p>
            <a:pPr>
              <a:defRPr/>
            </a:pPr>
            <a:r>
              <a:rPr lang="de-DE" altLang="ru-UA"/>
              <a:t>Seite </a:t>
            </a:r>
            <a:fld id="{610BABDD-32D4-46AF-AC6C-4FC670927C5D}" type="slidenum">
              <a:rPr lang="de-DE" altLang="ru-UA" smtClean="0"/>
              <a:pPr>
                <a:defRPr/>
              </a:pPr>
              <a:t>‹№›</a:t>
            </a:fld>
            <a:endParaRPr lang="de-DE" altLang="ru-UA"/>
          </a:p>
        </p:txBody>
      </p:sp>
    </p:spTree>
    <p:extLst>
      <p:ext uri="{BB962C8B-B14F-4D97-AF65-F5344CB8AC3E}">
        <p14:creationId xmlns:p14="http://schemas.microsoft.com/office/powerpoint/2010/main" val="16412231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16:creationId xmlns:a16="http://schemas.microsoft.com/office/drawing/2014/main" id="{4CE6241E-BEAA-4326-B221-AA569B992FE4}"/>
              </a:ext>
            </a:extLst>
          </p:cNvPr>
          <p:cNvSpPr>
            <a:spLocks noGrp="1"/>
          </p:cNvSpPr>
          <p:nvPr>
            <p:ph type="dt" sz="half" idx="10"/>
          </p:nvPr>
        </p:nvSpPr>
        <p:spPr/>
        <p:txBody>
          <a:bodyPr/>
          <a:lstStyle>
            <a:lvl1pPr>
              <a:defRPr/>
            </a:lvl1pPr>
          </a:lstStyle>
          <a:p>
            <a:pPr>
              <a:defRPr/>
            </a:pPr>
            <a:fld id="{382461C7-C214-44B1-AE69-4FB95E546415}" type="datetimeFigureOut">
              <a:rPr lang="ru-RU"/>
              <a:pPr>
                <a:defRPr/>
              </a:pPr>
              <a:t>14.06.2023</a:t>
            </a:fld>
            <a:endParaRPr lang="ru-RU"/>
          </a:p>
        </p:txBody>
      </p:sp>
      <p:sp>
        <p:nvSpPr>
          <p:cNvPr id="6" name="Нижний колонтитул 4">
            <a:extLst>
              <a:ext uri="{FF2B5EF4-FFF2-40B4-BE49-F238E27FC236}">
                <a16:creationId xmlns:a16="http://schemas.microsoft.com/office/drawing/2014/main" id="{C6BE5C99-4F3F-4637-9D7E-C6D635124C8E}"/>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1AAB9CA7-25C5-4D90-9B76-8B05F74626FA}"/>
              </a:ext>
            </a:extLst>
          </p:cNvPr>
          <p:cNvSpPr>
            <a:spLocks noGrp="1"/>
          </p:cNvSpPr>
          <p:nvPr>
            <p:ph type="sldNum" sz="quarter" idx="12"/>
          </p:nvPr>
        </p:nvSpPr>
        <p:spPr/>
        <p:txBody>
          <a:bodyPr/>
          <a:lstStyle>
            <a:lvl1pPr>
              <a:defRPr/>
            </a:lvl1pPr>
          </a:lstStyle>
          <a:p>
            <a:pPr>
              <a:defRPr/>
            </a:pPr>
            <a:fld id="{288DAD26-E1B0-4549-8063-4E6CF81B8302}" type="slidenum">
              <a:rPr lang="ru-RU" altLang="ru-RU"/>
              <a:pPr>
                <a:defRPr/>
              </a:pPr>
              <a:t>‹№›</a:t>
            </a:fld>
            <a:endParaRPr lang="ru-RU" altLang="ru-RU"/>
          </a:p>
        </p:txBody>
      </p:sp>
    </p:spTree>
    <p:extLst>
      <p:ext uri="{BB962C8B-B14F-4D97-AF65-F5344CB8AC3E}">
        <p14:creationId xmlns:p14="http://schemas.microsoft.com/office/powerpoint/2010/main" val="221009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theme" Target="../theme/theme2.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image" Target="../media/image4.pn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8" Type="http://schemas.openxmlformats.org/officeDocument/2006/relationships/slideLayout" Target="../slideLayouts/slideLayout24.xml"/><Relationship Id="rId3"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image" Target="../media/image4.png"/><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theme" Target="../theme/theme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8" Type="http://schemas.openxmlformats.org/officeDocument/2006/relationships/slideLayout" Target="../slideLayouts/slideLayout62.xml"/><Relationship Id="rId3"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68D4A734-4781-4E0A-886F-A1C45E3F0260}"/>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a:extLst>
              <a:ext uri="{FF2B5EF4-FFF2-40B4-BE49-F238E27FC236}">
                <a16:creationId xmlns:a16="http://schemas.microsoft.com/office/drawing/2014/main" id="{E24E7657-F070-4A0F-9BF1-C8CE06D07114}"/>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BE914C64-3B36-430C-9919-C9514BDBBA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5568031-C3A5-4FC5-B2A4-54DE3A93861B}" type="datetimeFigureOut">
              <a:rPr lang="ru-RU"/>
              <a:pPr>
                <a:defRPr/>
              </a:pPr>
              <a:t>14.06.2023</a:t>
            </a:fld>
            <a:endParaRPr lang="ru-RU"/>
          </a:p>
        </p:txBody>
      </p:sp>
      <p:sp>
        <p:nvSpPr>
          <p:cNvPr id="5" name="Нижний колонтитул 4">
            <a:extLst>
              <a:ext uri="{FF2B5EF4-FFF2-40B4-BE49-F238E27FC236}">
                <a16:creationId xmlns:a16="http://schemas.microsoft.com/office/drawing/2014/main" id="{A76FFCF6-BDBD-4ECB-8859-6359D88BAD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a:extLst>
              <a:ext uri="{FF2B5EF4-FFF2-40B4-BE49-F238E27FC236}">
                <a16:creationId xmlns:a16="http://schemas.microsoft.com/office/drawing/2014/main" id="{94FBDF4C-1E6B-42B5-A414-50C956C293B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13455AC-E032-4CE6-A76E-EE4FE93C3F03}" type="slidenum">
              <a:rPr lang="ru-RU" altLang="ru-RU"/>
              <a:pPr>
                <a:defRPr/>
              </a:pPr>
              <a:t>‹№›</a:t>
            </a:fld>
            <a:endParaRPr lang="ru-RU" altLang="ru-RU"/>
          </a:p>
        </p:txBody>
      </p:sp>
      <p:pic>
        <p:nvPicPr>
          <p:cNvPr id="1031" name="Picture 6">
            <a:extLst>
              <a:ext uri="{FF2B5EF4-FFF2-40B4-BE49-F238E27FC236}">
                <a16:creationId xmlns:a16="http://schemas.microsoft.com/office/drawing/2014/main" id="{3E0A6C4E-BB42-46A6-8550-CBE04F01595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1495425"/>
            <a:ext cx="12192000" cy="861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70105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764" r:id="rId13"/>
    <p:sldLayoutId id="2147483767" r:id="rId14"/>
    <p:sldLayoutId id="2147483768" r:id="rId15"/>
    <p:sldLayoutId id="2147483769" r:id="rId16"/>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Logo">
            <a:extLst>
              <a:ext uri="{FF2B5EF4-FFF2-40B4-BE49-F238E27FC236}">
                <a16:creationId xmlns:a16="http://schemas.microsoft.com/office/drawing/2014/main" id="{2147748C-17E9-4B3F-A42A-233EB693367A}"/>
              </a:ext>
            </a:extLst>
          </p:cNvPr>
          <p:cNvPicPr>
            <a:picLocks noChangeAspect="1"/>
          </p:cNvPicPr>
          <p:nvPr userDrawn="1"/>
        </p:nvPicPr>
        <p:blipFill>
          <a:blip r:embed="rId40">
            <a:extLst>
              <a:ext uri="{28A0092B-C50C-407E-A947-70E740481C1C}">
                <a14:useLocalDpi xmlns:a14="http://schemas.microsoft.com/office/drawing/2010/main" val="0"/>
              </a:ext>
            </a:extLst>
          </a:blip>
          <a:srcRect r="64014"/>
          <a:stretch>
            <a:fillRect/>
          </a:stretch>
        </p:blipFill>
        <p:spPr bwMode="gray">
          <a:xfrm>
            <a:off x="11588751" y="6371167"/>
            <a:ext cx="412749"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bar">
            <a:extLst>
              <a:ext uri="{FF2B5EF4-FFF2-40B4-BE49-F238E27FC236}">
                <a16:creationId xmlns:a16="http://schemas.microsoft.com/office/drawing/2014/main" id="{07BD8CE4-CEFF-435F-B99D-22FE720A38EE}"/>
              </a:ext>
            </a:extLst>
          </p:cNvPr>
          <p:cNvSpPr/>
          <p:nvPr userDrawn="1"/>
        </p:nvSpPr>
        <p:spPr bwMode="gray">
          <a:xfrm>
            <a:off x="10890251" y="6134100"/>
            <a:ext cx="1132416" cy="69851"/>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9" name="Fußzeile">
            <a:extLst>
              <a:ext uri="{FF2B5EF4-FFF2-40B4-BE49-F238E27FC236}">
                <a16:creationId xmlns:a16="http://schemas.microsoft.com/office/drawing/2014/main" id="{09DEC68D-F61E-4491-911C-5C88269AE5AC}"/>
              </a:ext>
            </a:extLst>
          </p:cNvPr>
          <p:cNvSpPr>
            <a:spLocks noGrp="1"/>
          </p:cNvSpPr>
          <p:nvPr>
            <p:ph type="ftr" sz="quarter" idx="3"/>
          </p:nvPr>
        </p:nvSpPr>
        <p:spPr bwMode="gray">
          <a:xfrm>
            <a:off x="2461684" y="6568018"/>
            <a:ext cx="7702549" cy="122767"/>
          </a:xfrm>
          <a:prstGeom prst="rect">
            <a:avLst/>
          </a:prstGeom>
        </p:spPr>
        <p:txBody>
          <a:bodyPr vert="horz" wrap="square" lIns="0" tIns="0" rIns="0" bIns="0" rtlCol="0" anchor="ctr">
            <a:spAutoFit/>
          </a:bodyPr>
          <a:lstStyle>
            <a:lvl1pPr algn="l" eaLnBrk="1" fontAlgn="auto" hangingPunct="1">
              <a:spcBef>
                <a:spcPts val="0"/>
              </a:spcBef>
              <a:spcAft>
                <a:spcPts val="0"/>
              </a:spcAft>
              <a:defRPr sz="800" spc="51" baseline="0">
                <a:solidFill>
                  <a:schemeClr val="tx1">
                    <a:lumMod val="50000"/>
                    <a:lumOff val="50000"/>
                  </a:schemeClr>
                </a:solidFill>
                <a:latin typeface="Arial" panose="020B0604020202020204" pitchFamily="34" charset="0"/>
                <a:cs typeface="Arial" panose="020B0604020202020204" pitchFamily="34" charset="0"/>
              </a:defRPr>
            </a:lvl1pPr>
          </a:lstStyle>
          <a:p>
            <a:pPr>
              <a:defRPr/>
            </a:pPr>
            <a:r>
              <a:rPr lang="en-GB"/>
              <a:t>Titel of the presentation</a:t>
            </a:r>
          </a:p>
        </p:txBody>
      </p:sp>
      <p:sp>
        <p:nvSpPr>
          <p:cNvPr id="10" name="Datum">
            <a:extLst>
              <a:ext uri="{FF2B5EF4-FFF2-40B4-BE49-F238E27FC236}">
                <a16:creationId xmlns:a16="http://schemas.microsoft.com/office/drawing/2014/main" id="{C857E0BD-ACF1-4940-80DA-43EBF904A88A}"/>
              </a:ext>
            </a:extLst>
          </p:cNvPr>
          <p:cNvSpPr>
            <a:spLocks noGrp="1"/>
          </p:cNvSpPr>
          <p:nvPr>
            <p:ph type="dt" sz="half" idx="2"/>
          </p:nvPr>
        </p:nvSpPr>
        <p:spPr bwMode="gray">
          <a:xfrm>
            <a:off x="1411817" y="6568018"/>
            <a:ext cx="711200" cy="122767"/>
          </a:xfrm>
          <a:prstGeom prst="rect">
            <a:avLst/>
          </a:prstGeom>
        </p:spPr>
        <p:txBody>
          <a:bodyPr vert="horz" wrap="square" lIns="0" tIns="0" rIns="0" bIns="0" rtlCol="0" anchor="ctr">
            <a:spAutoFit/>
          </a:bodyPr>
          <a:lstStyle>
            <a:lvl1pPr eaLnBrk="1" fontAlgn="auto" hangingPunct="1">
              <a:spcBef>
                <a:spcPts val="0"/>
              </a:spcBef>
              <a:spcAft>
                <a:spcPts val="0"/>
              </a:spcAft>
              <a:defRPr lang="de-DE" sz="800" spc="51" baseline="0">
                <a:solidFill>
                  <a:schemeClr val="tx1">
                    <a:lumMod val="50000"/>
                    <a:lumOff val="50000"/>
                  </a:schemeClr>
                </a:solidFill>
                <a:latin typeface="Arial" panose="020B0604020202020204" pitchFamily="34" charset="0"/>
                <a:cs typeface="Arial" panose="020B0604020202020204" pitchFamily="34" charset="0"/>
              </a:defRPr>
            </a:lvl1pPr>
          </a:lstStyle>
          <a:p>
            <a:pPr>
              <a:defRPr/>
            </a:pPr>
            <a:r>
              <a:rPr lang="en-GB"/>
              <a:t>22 Jan. 2019</a:t>
            </a:r>
            <a:endParaRPr lang="en-GB" dirty="0"/>
          </a:p>
        </p:txBody>
      </p:sp>
      <p:sp>
        <p:nvSpPr>
          <p:cNvPr id="5" name="Foliennummernplatzhalter">
            <a:extLst>
              <a:ext uri="{FF2B5EF4-FFF2-40B4-BE49-F238E27FC236}">
                <a16:creationId xmlns:a16="http://schemas.microsoft.com/office/drawing/2014/main" id="{3C9F49C1-4FA1-4455-976D-5F6C4600BFB4}"/>
              </a:ext>
            </a:extLst>
          </p:cNvPr>
          <p:cNvSpPr>
            <a:spLocks noGrp="1"/>
          </p:cNvSpPr>
          <p:nvPr>
            <p:ph type="sldNum" sz="quarter" idx="4"/>
          </p:nvPr>
        </p:nvSpPr>
        <p:spPr bwMode="gray">
          <a:xfrm>
            <a:off x="599018" y="6568018"/>
            <a:ext cx="601133" cy="122767"/>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chemeClr val="tx2"/>
                </a:solidFill>
              </a:defRPr>
            </a:lvl1pPr>
          </a:lstStyle>
          <a:p>
            <a:pPr>
              <a:defRPr/>
            </a:pPr>
            <a:r>
              <a:rPr lang="en-GB" altLang="ru-UA"/>
              <a:t>Page </a:t>
            </a:r>
            <a:fld id="{075605AD-FB08-41D5-B6B6-BDC51532A32E}" type="slidenum">
              <a:rPr lang="en-GB" altLang="ru-UA" smtClean="0"/>
              <a:pPr>
                <a:defRPr/>
              </a:pPr>
              <a:t>‹№›</a:t>
            </a:fld>
            <a:endParaRPr lang="en-GB" altLang="ru-UA"/>
          </a:p>
        </p:txBody>
      </p:sp>
      <p:cxnSp>
        <p:nvCxnSpPr>
          <p:cNvPr id="14" name="Trennlinie 2">
            <a:extLst>
              <a:ext uri="{FF2B5EF4-FFF2-40B4-BE49-F238E27FC236}">
                <a16:creationId xmlns:a16="http://schemas.microsoft.com/office/drawing/2014/main" id="{7EA6843B-8549-40F6-B6A3-87887981548B}"/>
              </a:ext>
            </a:extLst>
          </p:cNvPr>
          <p:cNvCxnSpPr>
            <a:cxnSpLocks/>
          </p:cNvCxnSpPr>
          <p:nvPr userDrawn="1"/>
        </p:nvCxnSpPr>
        <p:spPr bwMode="gray">
          <a:xfrm>
            <a:off x="2277533" y="6576485"/>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E2704750-E7DB-4D0E-9676-A245084C4275}"/>
              </a:ext>
            </a:extLst>
          </p:cNvPr>
          <p:cNvCxnSpPr>
            <a:cxnSpLocks/>
          </p:cNvCxnSpPr>
          <p:nvPr userDrawn="1"/>
        </p:nvCxnSpPr>
        <p:spPr bwMode="gray">
          <a:xfrm>
            <a:off x="1223433" y="6576485"/>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33" name="Text">
            <a:extLst>
              <a:ext uri="{FF2B5EF4-FFF2-40B4-BE49-F238E27FC236}">
                <a16:creationId xmlns:a16="http://schemas.microsoft.com/office/drawing/2014/main" id="{1A5640A3-1088-4EBD-9227-47BF1C5081E5}"/>
              </a:ext>
            </a:extLst>
          </p:cNvPr>
          <p:cNvSpPr>
            <a:spLocks noGrp="1"/>
          </p:cNvSpPr>
          <p:nvPr>
            <p:ph type="body" idx="1"/>
          </p:nvPr>
        </p:nvSpPr>
        <p:spPr bwMode="gray">
          <a:xfrm>
            <a:off x="599017" y="1361018"/>
            <a:ext cx="9565216"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72000" bIns="0" numCol="1" anchor="t" anchorCtr="0" compatLnSpc="1">
            <a:prstTxWarp prst="textNoShape">
              <a:avLst/>
            </a:prstTxWarp>
          </a:bodyPr>
          <a:lstStyle/>
          <a:p>
            <a:pPr lvl="0"/>
            <a:r>
              <a:rPr lang="en-GB" altLang="uk-UA"/>
              <a:t>Click to add text</a:t>
            </a:r>
          </a:p>
          <a:p>
            <a:pPr lvl="1"/>
            <a:r>
              <a:rPr lang="en-GB" altLang="uk-UA"/>
              <a:t>Second level</a:t>
            </a:r>
          </a:p>
          <a:p>
            <a:pPr lvl="2"/>
            <a:r>
              <a:rPr lang="en-GB" altLang="uk-UA"/>
              <a:t>Third level</a:t>
            </a:r>
          </a:p>
        </p:txBody>
      </p:sp>
      <p:sp>
        <p:nvSpPr>
          <p:cNvPr id="1034" name="Headline">
            <a:extLst>
              <a:ext uri="{FF2B5EF4-FFF2-40B4-BE49-F238E27FC236}">
                <a16:creationId xmlns:a16="http://schemas.microsoft.com/office/drawing/2014/main" id="{B13E974F-CC86-40A4-9FC8-2FEA42A32C7F}"/>
              </a:ext>
            </a:extLst>
          </p:cNvPr>
          <p:cNvSpPr>
            <a:spLocks noGrp="1"/>
          </p:cNvSpPr>
          <p:nvPr>
            <p:ph type="title"/>
          </p:nvPr>
        </p:nvSpPr>
        <p:spPr bwMode="gray">
          <a:xfrm>
            <a:off x="599017" y="319618"/>
            <a:ext cx="9565216" cy="72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72000" bIns="0" numCol="1" anchor="b" anchorCtr="0" compatLnSpc="1">
            <a:prstTxWarp prst="textNoShape">
              <a:avLst/>
            </a:prstTxWarp>
          </a:bodyPr>
          <a:lstStyle/>
          <a:p>
            <a:pPr lvl="0"/>
            <a:r>
              <a:rPr lang="en-GB" altLang="uk-UA"/>
              <a:t>Click to edit headline</a:t>
            </a:r>
          </a:p>
        </p:txBody>
      </p:sp>
    </p:spTree>
    <p:extLst>
      <p:ext uri="{BB962C8B-B14F-4D97-AF65-F5344CB8AC3E}">
        <p14:creationId xmlns:p14="http://schemas.microsoft.com/office/powerpoint/2010/main" val="66806981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Lst>
  <p:transition>
    <p:fade/>
  </p:transition>
  <p:hf hdr="0"/>
  <p:txStyles>
    <p:titleStyle>
      <a:lvl1pPr algn="l" defTabSz="914377" rtl="0" eaLnBrk="0" fontAlgn="base" hangingPunct="0">
        <a:lnSpc>
          <a:spcPct val="90000"/>
        </a:lnSpc>
        <a:spcBef>
          <a:spcPct val="0"/>
        </a:spcBef>
        <a:spcAft>
          <a:spcPct val="0"/>
        </a:spcAft>
        <a:defRPr b="1" kern="1200">
          <a:solidFill>
            <a:schemeClr val="tx1"/>
          </a:solidFill>
          <a:latin typeface="+mj-lt"/>
          <a:ea typeface="+mj-ea"/>
          <a:cs typeface="+mj-cs"/>
        </a:defRPr>
      </a:lvl1pPr>
      <a:lvl2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2pPr>
      <a:lvl3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3pPr>
      <a:lvl4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4pPr>
      <a:lvl5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5pPr>
      <a:lvl6pPr marL="609585" algn="l" defTabSz="914377" rtl="0" fontAlgn="base">
        <a:lnSpc>
          <a:spcPct val="90000"/>
        </a:lnSpc>
        <a:spcBef>
          <a:spcPct val="0"/>
        </a:spcBef>
        <a:spcAft>
          <a:spcPct val="0"/>
        </a:spcAft>
        <a:defRPr b="1">
          <a:solidFill>
            <a:schemeClr val="tx1"/>
          </a:solidFill>
          <a:latin typeface="Arial" panose="020B0604020202020204" pitchFamily="34" charset="0"/>
        </a:defRPr>
      </a:lvl6pPr>
      <a:lvl7pPr marL="1219170" algn="l" defTabSz="914377" rtl="0" fontAlgn="base">
        <a:lnSpc>
          <a:spcPct val="90000"/>
        </a:lnSpc>
        <a:spcBef>
          <a:spcPct val="0"/>
        </a:spcBef>
        <a:spcAft>
          <a:spcPct val="0"/>
        </a:spcAft>
        <a:defRPr b="1">
          <a:solidFill>
            <a:schemeClr val="tx1"/>
          </a:solidFill>
          <a:latin typeface="Arial" panose="020B0604020202020204" pitchFamily="34" charset="0"/>
        </a:defRPr>
      </a:lvl7pPr>
      <a:lvl8pPr marL="1828754" algn="l" defTabSz="914377" rtl="0" fontAlgn="base">
        <a:lnSpc>
          <a:spcPct val="90000"/>
        </a:lnSpc>
        <a:spcBef>
          <a:spcPct val="0"/>
        </a:spcBef>
        <a:spcAft>
          <a:spcPct val="0"/>
        </a:spcAft>
        <a:defRPr b="1">
          <a:solidFill>
            <a:schemeClr val="tx1"/>
          </a:solidFill>
          <a:latin typeface="Arial" panose="020B0604020202020204" pitchFamily="34" charset="0"/>
        </a:defRPr>
      </a:lvl8pPr>
      <a:lvl9pPr marL="2438339" algn="l" defTabSz="914377" rtl="0" fontAlgn="base">
        <a:lnSpc>
          <a:spcPct val="90000"/>
        </a:lnSpc>
        <a:spcBef>
          <a:spcPct val="0"/>
        </a:spcBef>
        <a:spcAft>
          <a:spcPct val="0"/>
        </a:spcAft>
        <a:defRPr b="1">
          <a:solidFill>
            <a:schemeClr val="tx1"/>
          </a:solidFill>
          <a:latin typeface="Arial" panose="020B0604020202020204" pitchFamily="34" charset="0"/>
        </a:defRPr>
      </a:lvl9pPr>
    </p:titleStyle>
    <p:bodyStyle>
      <a:lvl1pPr algn="l" defTabSz="914377" rtl="0" eaLnBrk="0" fontAlgn="base" hangingPunct="0">
        <a:lnSpc>
          <a:spcPct val="90000"/>
        </a:lnSpc>
        <a:spcBef>
          <a:spcPts val="800"/>
        </a:spcBef>
        <a:spcAft>
          <a:spcPct val="0"/>
        </a:spcAft>
        <a:buFont typeface="Arial" panose="020B0604020202020204" pitchFamily="34" charset="0"/>
        <a:defRPr lang="de-DE" sz="1600" kern="1200" dirty="0">
          <a:solidFill>
            <a:schemeClr val="tx1"/>
          </a:solidFill>
          <a:latin typeface="+mn-lt"/>
          <a:ea typeface="+mn-ea"/>
          <a:cs typeface="+mn-cs"/>
        </a:defRPr>
      </a:lvl1pPr>
      <a:lvl2pPr marL="241294" indent="-241294" algn="l" defTabSz="914377" rtl="0" eaLnBrk="0" fontAlgn="base" hangingPunct="0">
        <a:lnSpc>
          <a:spcPct val="90000"/>
        </a:lnSpc>
        <a:spcBef>
          <a:spcPts val="800"/>
        </a:spcBef>
        <a:spcAft>
          <a:spcPct val="0"/>
        </a:spcAft>
        <a:buClr>
          <a:schemeClr val="accent1"/>
        </a:buClr>
        <a:buFont typeface="Wingdings" panose="05000000000000000000" pitchFamily="2" charset="2"/>
        <a:buChar char="§"/>
        <a:defRPr lang="de-DE" sz="1600" kern="1200" dirty="0">
          <a:solidFill>
            <a:schemeClr val="tx1"/>
          </a:solidFill>
          <a:latin typeface="+mn-lt"/>
          <a:ea typeface="+mn-ea"/>
          <a:cs typeface="+mn-cs"/>
        </a:defRPr>
      </a:lvl2pPr>
      <a:lvl3pPr marL="476239" indent="-234945" algn="l" defTabSz="914377" rtl="0" eaLnBrk="0" fontAlgn="base" hangingPunct="0">
        <a:lnSpc>
          <a:spcPct val="90000"/>
        </a:lnSpc>
        <a:spcBef>
          <a:spcPts val="800"/>
        </a:spcBef>
        <a:spcAft>
          <a:spcPct val="0"/>
        </a:spcAft>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Logo">
            <a:extLst>
              <a:ext uri="{FF2B5EF4-FFF2-40B4-BE49-F238E27FC236}">
                <a16:creationId xmlns:a16="http://schemas.microsoft.com/office/drawing/2014/main" id="{403611F1-E81F-4CA6-BEFF-92457B334159}"/>
              </a:ext>
            </a:extLst>
          </p:cNvPr>
          <p:cNvPicPr>
            <a:picLocks noChangeAspect="1"/>
          </p:cNvPicPr>
          <p:nvPr userDrawn="1"/>
        </p:nvPicPr>
        <p:blipFill>
          <a:blip r:embed="rId37">
            <a:extLst>
              <a:ext uri="{28A0092B-C50C-407E-A947-70E740481C1C}">
                <a14:useLocalDpi xmlns:a14="http://schemas.microsoft.com/office/drawing/2010/main" val="0"/>
              </a:ext>
            </a:extLst>
          </a:blip>
          <a:srcRect r="64014"/>
          <a:stretch>
            <a:fillRect/>
          </a:stretch>
        </p:blipFill>
        <p:spPr bwMode="gray">
          <a:xfrm>
            <a:off x="11588751" y="6371167"/>
            <a:ext cx="412749"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bar">
            <a:extLst>
              <a:ext uri="{FF2B5EF4-FFF2-40B4-BE49-F238E27FC236}">
                <a16:creationId xmlns:a16="http://schemas.microsoft.com/office/drawing/2014/main" id="{E6266012-09FD-49F9-800D-B007B5221419}"/>
              </a:ext>
            </a:extLst>
          </p:cNvPr>
          <p:cNvSpPr/>
          <p:nvPr userDrawn="1"/>
        </p:nvSpPr>
        <p:spPr bwMode="gray">
          <a:xfrm>
            <a:off x="10890251" y="6134100"/>
            <a:ext cx="1132416" cy="69851"/>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9" name="Fußzeile">
            <a:extLst>
              <a:ext uri="{FF2B5EF4-FFF2-40B4-BE49-F238E27FC236}">
                <a16:creationId xmlns:a16="http://schemas.microsoft.com/office/drawing/2014/main" id="{418AEC20-C1D8-4640-9B24-7FD0B7ACEF94}"/>
              </a:ext>
            </a:extLst>
          </p:cNvPr>
          <p:cNvSpPr>
            <a:spLocks noGrp="1"/>
          </p:cNvSpPr>
          <p:nvPr>
            <p:ph type="ftr" sz="quarter" idx="3"/>
          </p:nvPr>
        </p:nvSpPr>
        <p:spPr bwMode="gray">
          <a:xfrm>
            <a:off x="2461684" y="6568018"/>
            <a:ext cx="7702549" cy="122767"/>
          </a:xfrm>
          <a:prstGeom prst="rect">
            <a:avLst/>
          </a:prstGeom>
        </p:spPr>
        <p:txBody>
          <a:bodyPr vert="horz" wrap="square" lIns="0" tIns="0" rIns="0" bIns="0" rtlCol="0" anchor="ctr">
            <a:spAutoFit/>
          </a:bodyPr>
          <a:lstStyle>
            <a:lvl1pPr algn="l" eaLnBrk="1" fontAlgn="auto" hangingPunct="1">
              <a:spcBef>
                <a:spcPts val="0"/>
              </a:spcBef>
              <a:spcAft>
                <a:spcPts val="0"/>
              </a:spcAft>
              <a:defRPr sz="800" spc="51" baseline="0">
                <a:solidFill>
                  <a:schemeClr val="tx1">
                    <a:lumMod val="50000"/>
                    <a:lumOff val="50000"/>
                  </a:schemeClr>
                </a:solidFill>
                <a:latin typeface="Arial" panose="020B0604020202020204" pitchFamily="34" charset="0"/>
                <a:cs typeface="Arial" panose="020B0604020202020204" pitchFamily="34" charset="0"/>
              </a:defRPr>
            </a:lvl1pPr>
          </a:lstStyle>
          <a:p>
            <a:pPr>
              <a:defRPr/>
            </a:pPr>
            <a:r>
              <a:rPr lang="en-GB"/>
              <a:t>Titel of the presentation</a:t>
            </a:r>
          </a:p>
        </p:txBody>
      </p:sp>
      <p:sp>
        <p:nvSpPr>
          <p:cNvPr id="10" name="Datum">
            <a:extLst>
              <a:ext uri="{FF2B5EF4-FFF2-40B4-BE49-F238E27FC236}">
                <a16:creationId xmlns:a16="http://schemas.microsoft.com/office/drawing/2014/main" id="{796D2307-E296-42B6-BC32-55CD210CB305}"/>
              </a:ext>
            </a:extLst>
          </p:cNvPr>
          <p:cNvSpPr>
            <a:spLocks noGrp="1"/>
          </p:cNvSpPr>
          <p:nvPr>
            <p:ph type="dt" sz="half" idx="2"/>
          </p:nvPr>
        </p:nvSpPr>
        <p:spPr bwMode="gray">
          <a:xfrm>
            <a:off x="1411817" y="6568018"/>
            <a:ext cx="711200" cy="122767"/>
          </a:xfrm>
          <a:prstGeom prst="rect">
            <a:avLst/>
          </a:prstGeom>
        </p:spPr>
        <p:txBody>
          <a:bodyPr vert="horz" wrap="square" lIns="0" tIns="0" rIns="0" bIns="0" rtlCol="0" anchor="ctr">
            <a:spAutoFit/>
          </a:bodyPr>
          <a:lstStyle>
            <a:lvl1pPr eaLnBrk="1" fontAlgn="auto" hangingPunct="1">
              <a:spcBef>
                <a:spcPts val="0"/>
              </a:spcBef>
              <a:spcAft>
                <a:spcPts val="0"/>
              </a:spcAft>
              <a:defRPr lang="de-DE" sz="800" spc="51" baseline="0">
                <a:solidFill>
                  <a:schemeClr val="tx1">
                    <a:lumMod val="50000"/>
                    <a:lumOff val="50000"/>
                  </a:schemeClr>
                </a:solidFill>
                <a:latin typeface="Arial" panose="020B0604020202020204" pitchFamily="34" charset="0"/>
                <a:cs typeface="Arial" panose="020B0604020202020204" pitchFamily="34" charset="0"/>
              </a:defRPr>
            </a:lvl1pPr>
          </a:lstStyle>
          <a:p>
            <a:pPr>
              <a:defRPr/>
            </a:pPr>
            <a:r>
              <a:rPr lang="en-GB"/>
              <a:t>22 Jan. 2019</a:t>
            </a:r>
            <a:endParaRPr lang="en-GB" dirty="0"/>
          </a:p>
        </p:txBody>
      </p:sp>
      <p:sp>
        <p:nvSpPr>
          <p:cNvPr id="5" name="Foliennummernplatzhalter">
            <a:extLst>
              <a:ext uri="{FF2B5EF4-FFF2-40B4-BE49-F238E27FC236}">
                <a16:creationId xmlns:a16="http://schemas.microsoft.com/office/drawing/2014/main" id="{1FA243AB-7EA0-4C6D-BEEF-9810B26C24C8}"/>
              </a:ext>
            </a:extLst>
          </p:cNvPr>
          <p:cNvSpPr>
            <a:spLocks noGrp="1"/>
          </p:cNvSpPr>
          <p:nvPr>
            <p:ph type="sldNum" sz="quarter" idx="4"/>
          </p:nvPr>
        </p:nvSpPr>
        <p:spPr bwMode="gray">
          <a:xfrm>
            <a:off x="599018" y="6568018"/>
            <a:ext cx="601133" cy="122767"/>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chemeClr val="tx2"/>
                </a:solidFill>
              </a:defRPr>
            </a:lvl1pPr>
          </a:lstStyle>
          <a:p>
            <a:pPr>
              <a:defRPr/>
            </a:pPr>
            <a:r>
              <a:rPr lang="en-GB" altLang="ru-UA"/>
              <a:t>Page </a:t>
            </a:r>
            <a:fld id="{9081E581-C7D0-45FF-8C6E-10B43EE67B73}" type="slidenum">
              <a:rPr lang="en-GB" altLang="ru-UA" smtClean="0"/>
              <a:pPr>
                <a:defRPr/>
              </a:pPr>
              <a:t>‹№›</a:t>
            </a:fld>
            <a:endParaRPr lang="en-GB" altLang="ru-UA"/>
          </a:p>
        </p:txBody>
      </p:sp>
      <p:cxnSp>
        <p:nvCxnSpPr>
          <p:cNvPr id="14" name="Trennlinie 2">
            <a:extLst>
              <a:ext uri="{FF2B5EF4-FFF2-40B4-BE49-F238E27FC236}">
                <a16:creationId xmlns:a16="http://schemas.microsoft.com/office/drawing/2014/main" id="{0E6993D4-BE9E-426F-91A5-33E6F5A16E4D}"/>
              </a:ext>
            </a:extLst>
          </p:cNvPr>
          <p:cNvCxnSpPr>
            <a:cxnSpLocks/>
          </p:cNvCxnSpPr>
          <p:nvPr userDrawn="1"/>
        </p:nvCxnSpPr>
        <p:spPr bwMode="gray">
          <a:xfrm>
            <a:off x="2277533" y="6576485"/>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7EC5CEF5-85D6-47B5-AC2D-DBC1EA60E2B1}"/>
              </a:ext>
            </a:extLst>
          </p:cNvPr>
          <p:cNvCxnSpPr>
            <a:cxnSpLocks/>
          </p:cNvCxnSpPr>
          <p:nvPr userDrawn="1"/>
        </p:nvCxnSpPr>
        <p:spPr bwMode="gray">
          <a:xfrm>
            <a:off x="1223433" y="6576485"/>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33" name="Text">
            <a:extLst>
              <a:ext uri="{FF2B5EF4-FFF2-40B4-BE49-F238E27FC236}">
                <a16:creationId xmlns:a16="http://schemas.microsoft.com/office/drawing/2014/main" id="{4418B87F-5175-46E8-A56E-0EAEFB706FCE}"/>
              </a:ext>
            </a:extLst>
          </p:cNvPr>
          <p:cNvSpPr>
            <a:spLocks noGrp="1"/>
          </p:cNvSpPr>
          <p:nvPr>
            <p:ph type="body" idx="1"/>
          </p:nvPr>
        </p:nvSpPr>
        <p:spPr bwMode="gray">
          <a:xfrm>
            <a:off x="599017" y="1361018"/>
            <a:ext cx="9565216"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72000" bIns="0" numCol="1" anchor="t" anchorCtr="0" compatLnSpc="1">
            <a:prstTxWarp prst="textNoShape">
              <a:avLst/>
            </a:prstTxWarp>
          </a:bodyPr>
          <a:lstStyle/>
          <a:p>
            <a:pPr lvl="0"/>
            <a:r>
              <a:rPr lang="en-GB" altLang="uk-UA"/>
              <a:t>Click to add text</a:t>
            </a:r>
          </a:p>
          <a:p>
            <a:pPr lvl="1"/>
            <a:r>
              <a:rPr lang="en-GB" altLang="uk-UA"/>
              <a:t>Second level</a:t>
            </a:r>
          </a:p>
          <a:p>
            <a:pPr lvl="2"/>
            <a:r>
              <a:rPr lang="en-GB" altLang="uk-UA"/>
              <a:t>Third level</a:t>
            </a:r>
          </a:p>
        </p:txBody>
      </p:sp>
      <p:sp>
        <p:nvSpPr>
          <p:cNvPr id="1034" name="Headline">
            <a:extLst>
              <a:ext uri="{FF2B5EF4-FFF2-40B4-BE49-F238E27FC236}">
                <a16:creationId xmlns:a16="http://schemas.microsoft.com/office/drawing/2014/main" id="{055C0931-3BCD-42E4-9FDD-807514817FB2}"/>
              </a:ext>
            </a:extLst>
          </p:cNvPr>
          <p:cNvSpPr>
            <a:spLocks noGrp="1"/>
          </p:cNvSpPr>
          <p:nvPr>
            <p:ph type="title"/>
          </p:nvPr>
        </p:nvSpPr>
        <p:spPr bwMode="gray">
          <a:xfrm>
            <a:off x="599017" y="319618"/>
            <a:ext cx="9565216" cy="72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72000" bIns="0" numCol="1" anchor="b" anchorCtr="0" compatLnSpc="1">
            <a:prstTxWarp prst="textNoShape">
              <a:avLst/>
            </a:prstTxWarp>
          </a:bodyPr>
          <a:lstStyle/>
          <a:p>
            <a:pPr lvl="0"/>
            <a:r>
              <a:rPr lang="en-GB" altLang="uk-UA"/>
              <a:t>Click to edit headline</a:t>
            </a:r>
          </a:p>
        </p:txBody>
      </p:sp>
    </p:spTree>
    <p:extLst>
      <p:ext uri="{BB962C8B-B14F-4D97-AF65-F5344CB8AC3E}">
        <p14:creationId xmlns:p14="http://schemas.microsoft.com/office/powerpoint/2010/main" val="201979236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Lst>
  <p:transition>
    <p:fade/>
  </p:transition>
  <p:hf hdr="0"/>
  <p:txStyles>
    <p:titleStyle>
      <a:lvl1pPr algn="l" defTabSz="914377" rtl="0" eaLnBrk="0" fontAlgn="base" hangingPunct="0">
        <a:lnSpc>
          <a:spcPct val="90000"/>
        </a:lnSpc>
        <a:spcBef>
          <a:spcPct val="0"/>
        </a:spcBef>
        <a:spcAft>
          <a:spcPct val="0"/>
        </a:spcAft>
        <a:defRPr b="1" kern="1200">
          <a:solidFill>
            <a:schemeClr val="tx1"/>
          </a:solidFill>
          <a:latin typeface="+mj-lt"/>
          <a:ea typeface="+mj-ea"/>
          <a:cs typeface="+mj-cs"/>
        </a:defRPr>
      </a:lvl1pPr>
      <a:lvl2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2pPr>
      <a:lvl3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3pPr>
      <a:lvl4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4pPr>
      <a:lvl5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5pPr>
      <a:lvl6pPr marL="609585" algn="l" defTabSz="914377" rtl="0" fontAlgn="base">
        <a:lnSpc>
          <a:spcPct val="90000"/>
        </a:lnSpc>
        <a:spcBef>
          <a:spcPct val="0"/>
        </a:spcBef>
        <a:spcAft>
          <a:spcPct val="0"/>
        </a:spcAft>
        <a:defRPr b="1">
          <a:solidFill>
            <a:schemeClr val="tx1"/>
          </a:solidFill>
          <a:latin typeface="Arial" panose="020B0604020202020204" pitchFamily="34" charset="0"/>
        </a:defRPr>
      </a:lvl6pPr>
      <a:lvl7pPr marL="1219170" algn="l" defTabSz="914377" rtl="0" fontAlgn="base">
        <a:lnSpc>
          <a:spcPct val="90000"/>
        </a:lnSpc>
        <a:spcBef>
          <a:spcPct val="0"/>
        </a:spcBef>
        <a:spcAft>
          <a:spcPct val="0"/>
        </a:spcAft>
        <a:defRPr b="1">
          <a:solidFill>
            <a:schemeClr val="tx1"/>
          </a:solidFill>
          <a:latin typeface="Arial" panose="020B0604020202020204" pitchFamily="34" charset="0"/>
        </a:defRPr>
      </a:lvl7pPr>
      <a:lvl8pPr marL="1828754" algn="l" defTabSz="914377" rtl="0" fontAlgn="base">
        <a:lnSpc>
          <a:spcPct val="90000"/>
        </a:lnSpc>
        <a:spcBef>
          <a:spcPct val="0"/>
        </a:spcBef>
        <a:spcAft>
          <a:spcPct val="0"/>
        </a:spcAft>
        <a:defRPr b="1">
          <a:solidFill>
            <a:schemeClr val="tx1"/>
          </a:solidFill>
          <a:latin typeface="Arial" panose="020B0604020202020204" pitchFamily="34" charset="0"/>
        </a:defRPr>
      </a:lvl8pPr>
      <a:lvl9pPr marL="2438339" algn="l" defTabSz="914377" rtl="0" fontAlgn="base">
        <a:lnSpc>
          <a:spcPct val="90000"/>
        </a:lnSpc>
        <a:spcBef>
          <a:spcPct val="0"/>
        </a:spcBef>
        <a:spcAft>
          <a:spcPct val="0"/>
        </a:spcAft>
        <a:defRPr b="1">
          <a:solidFill>
            <a:schemeClr val="tx1"/>
          </a:solidFill>
          <a:latin typeface="Arial" panose="020B0604020202020204" pitchFamily="34" charset="0"/>
        </a:defRPr>
      </a:lvl9pPr>
    </p:titleStyle>
    <p:bodyStyle>
      <a:lvl1pPr algn="l" defTabSz="914377" rtl="0" eaLnBrk="0" fontAlgn="base" hangingPunct="0">
        <a:lnSpc>
          <a:spcPct val="90000"/>
        </a:lnSpc>
        <a:spcBef>
          <a:spcPts val="800"/>
        </a:spcBef>
        <a:spcAft>
          <a:spcPct val="0"/>
        </a:spcAft>
        <a:buFont typeface="Arial" panose="020B0604020202020204" pitchFamily="34" charset="0"/>
        <a:defRPr lang="de-DE" sz="1600" kern="1200" dirty="0">
          <a:solidFill>
            <a:schemeClr val="tx1"/>
          </a:solidFill>
          <a:latin typeface="+mn-lt"/>
          <a:ea typeface="+mn-ea"/>
          <a:cs typeface="+mn-cs"/>
        </a:defRPr>
      </a:lvl1pPr>
      <a:lvl2pPr marL="241294" indent="-241294" algn="l" defTabSz="914377" rtl="0" eaLnBrk="0" fontAlgn="base" hangingPunct="0">
        <a:lnSpc>
          <a:spcPct val="90000"/>
        </a:lnSpc>
        <a:spcBef>
          <a:spcPts val="800"/>
        </a:spcBef>
        <a:spcAft>
          <a:spcPct val="0"/>
        </a:spcAft>
        <a:buClr>
          <a:schemeClr val="accent1"/>
        </a:buClr>
        <a:buFont typeface="Wingdings" panose="05000000000000000000" pitchFamily="2" charset="2"/>
        <a:buChar char="§"/>
        <a:defRPr lang="de-DE" sz="1600" kern="1200" dirty="0">
          <a:solidFill>
            <a:schemeClr val="tx1"/>
          </a:solidFill>
          <a:latin typeface="+mn-lt"/>
          <a:ea typeface="+mn-ea"/>
          <a:cs typeface="+mn-cs"/>
        </a:defRPr>
      </a:lvl2pPr>
      <a:lvl3pPr marL="476239" indent="-234945" algn="l" defTabSz="914377" rtl="0" eaLnBrk="0" fontAlgn="base" hangingPunct="0">
        <a:lnSpc>
          <a:spcPct val="90000"/>
        </a:lnSpc>
        <a:spcBef>
          <a:spcPts val="800"/>
        </a:spcBef>
        <a:spcAft>
          <a:spcPct val="0"/>
        </a:spcAft>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18.jpg"/><Relationship Id="rId4" Type="http://schemas.openxmlformats.org/officeDocument/2006/relationships/image" Target="../media/image17.jp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0.png"/><Relationship Id="rId7" Type="http://schemas.openxmlformats.org/officeDocument/2006/relationships/image" Target="../media/image44.emf"/><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3.emf"/><Relationship Id="rId11" Type="http://schemas.openxmlformats.org/officeDocument/2006/relationships/image" Target="../media/image48.png"/><Relationship Id="rId5" Type="http://schemas.openxmlformats.org/officeDocument/2006/relationships/image" Target="../media/image42.emf"/><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emf"/></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5.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emf"/></Relationships>
</file>

<file path=ppt/slides/_rels/slide15.xml.rels><?xml version="1.0" encoding="UTF-8" standalone="yes"?>
<Relationships xmlns="http://schemas.openxmlformats.org/package/2006/relationships"><Relationship Id="rId3" Type="http://schemas.openxmlformats.org/officeDocument/2006/relationships/hyperlink" Target="file:///D:\&#1057;&#1074;&#1077;&#1090;&#1072;\EU4Environment\&#1054;&#1090;&#1095;&#1077;&#1090;&#1099;%20&#1087;&#1086;%20&#1087;&#1088;&#1086;&#1077;&#1082;&#1090;&#1091;\%20https:\prozorro.gov.ua\tender\UA-2019-02-13-001787-a" TargetMode="External"/><Relationship Id="rId7" Type="http://schemas.openxmlformats.org/officeDocument/2006/relationships/image" Target="../media/image61.jpeg"/><Relationship Id="rId2" Type="http://schemas.openxmlformats.org/officeDocument/2006/relationships/hyperlink" Target="file:///D:\&#1057;&#1074;&#1077;&#1090;&#1072;\EU4Environment\&#1054;&#1090;&#1095;&#1077;&#1090;&#1099;%20&#1087;&#1086;%20&#1087;&#1088;&#1086;&#1077;&#1082;&#1090;&#1091;\%20https:\prozorro.gov.ua\tender\UA-2020-01-23-000168-a" TargetMode="Externa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hyperlink" Target="file:///D:\&#1057;&#1074;&#1077;&#1090;&#1072;\EU4Environment\&#1054;&#1090;&#1095;&#1077;&#1090;&#1099;%20&#1087;&#1086;%20&#1087;&#1088;&#1086;&#1077;&#1082;&#1090;&#1091;\%20https:\prozorro.gov.ua\tender\UA-2019-10-23-002378-b"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xml"/><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file:///C:\Users\ADCC~1\AppData\Local\Temp\FineReader10\media\image1.jpeg" TargetMode="External"/><Relationship Id="rId2" Type="http://schemas.openxmlformats.org/officeDocument/2006/relationships/image" Target="../media/image87.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2" Type="http://schemas.openxmlformats.org/officeDocument/2006/relationships/hyperlink" Target="https://zakon.rada.gov.ua/laws/show/922-19#n825" TargetMode="Externa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2.xml"/><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7.png"/><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3.xml"/><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3.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image" Target="../media/image27.emf"/><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platzhalter 8">
            <a:extLst>
              <a:ext uri="{FF2B5EF4-FFF2-40B4-BE49-F238E27FC236}">
                <a16:creationId xmlns:a16="http://schemas.microsoft.com/office/drawing/2014/main" id="{05467DD6-5064-41A6-B556-92BC1F340E43}"/>
              </a:ext>
            </a:extLst>
          </p:cNvPr>
          <p:cNvSpPr>
            <a:spLocks noGrp="1"/>
          </p:cNvSpPr>
          <p:nvPr>
            <p:ph type="body" sz="quarter" idx="10"/>
          </p:nvPr>
        </p:nvSpPr>
        <p:spPr>
          <a:xfrm>
            <a:off x="810972" y="1658772"/>
            <a:ext cx="10716010" cy="3013133"/>
          </a:xfrm>
        </p:spPr>
        <p:txBody>
          <a:bodyPr/>
          <a:lstStyle/>
          <a:p>
            <a:r>
              <a:rPr lang="uk-UA" sz="3200" b="1" dirty="0">
                <a:solidFill>
                  <a:srgbClr val="000000"/>
                </a:solidFill>
                <a:effectLst/>
                <a:latin typeface="+mj-lt"/>
                <a:ea typeface="Times New Roman" panose="02020603050405020304" pitchFamily="18" charset="0"/>
              </a:rPr>
              <a:t>Нові стандарти та методики для зеленої відбудови об’єктів критичної інфраструктури</a:t>
            </a:r>
          </a:p>
          <a:p>
            <a:r>
              <a:rPr lang="uk-UA" sz="2800" b="1" dirty="0">
                <a:effectLst/>
                <a:latin typeface="Calibri" panose="020F0502020204030204" pitchFamily="34" charset="0"/>
                <a:ea typeface="Times New Roman" panose="02020603050405020304" pitchFamily="18" charset="0"/>
                <a:cs typeface="Calibri" panose="020F0502020204030204" pitchFamily="34" charset="0"/>
              </a:rPr>
              <a:t>Світлана Берзіна, </a:t>
            </a:r>
          </a:p>
          <a:p>
            <a:r>
              <a:rPr lang="uk-UA" sz="2400" b="1" dirty="0">
                <a:effectLst/>
                <a:latin typeface="Calibri" panose="020F0502020204030204" pitchFamily="34" charset="0"/>
                <a:ea typeface="Times New Roman" panose="02020603050405020304" pitchFamily="18" charset="0"/>
                <a:cs typeface="Calibri" panose="020F0502020204030204" pitchFamily="34" charset="0"/>
              </a:rPr>
              <a:t>президент ВГО Жива планета та заступник голови ТК 82 Охорона довкілля </a:t>
            </a:r>
          </a:p>
          <a:p>
            <a:r>
              <a:rPr lang="uk-UA" sz="2400" dirty="0">
                <a:effectLst/>
                <a:latin typeface="Calibri" panose="020F0502020204030204" pitchFamily="34" charset="0"/>
                <a:ea typeface="Times New Roman" panose="02020603050405020304" pitchFamily="18" charset="0"/>
                <a:cs typeface="Calibri" panose="020F0502020204030204" pitchFamily="34" charset="0"/>
              </a:rPr>
              <a:t>Проект GIZ «</a:t>
            </a:r>
            <a:r>
              <a:rPr lang="uk-UA" sz="2400" b="0" i="0" dirty="0">
                <a:solidFill>
                  <a:srgbClr val="021329"/>
                </a:solidFill>
                <a:effectLst/>
                <a:latin typeface="Calibri" panose="020F0502020204030204" pitchFamily="34" charset="0"/>
                <a:cs typeface="Calibri" panose="020F0502020204030204" pitchFamily="34" charset="0"/>
              </a:rPr>
              <a:t>Підтримка впровадження</a:t>
            </a:r>
            <a:r>
              <a:rPr lang="uk-UA" sz="2400" dirty="0">
                <a:effectLst/>
                <a:latin typeface="Calibri" panose="020F0502020204030204" pitchFamily="34" charset="0"/>
                <a:ea typeface="Times New Roman" panose="02020603050405020304" pitchFamily="18" charset="0"/>
                <a:cs typeface="Calibri" panose="020F0502020204030204" pitchFamily="34" charset="0"/>
              </a:rPr>
              <a:t> енергоефективності та імплементації Директиви ЄС  про енергоефективність в Україні»</a:t>
            </a:r>
            <a:endParaRPr lang="uk-UA" altLang="ru-UA" sz="2400" dirty="0">
              <a:latin typeface="Calibri" panose="020F0502020204030204" pitchFamily="34" charset="0"/>
              <a:ea typeface="Calibri" panose="020F0502020204030204" pitchFamily="34" charset="0"/>
              <a:cs typeface="Calibri" panose="020F0502020204030204" pitchFamily="34" charset="0"/>
            </a:endParaRPr>
          </a:p>
        </p:txBody>
      </p:sp>
      <p:pic>
        <p:nvPicPr>
          <p:cNvPr id="29700" name="Picture 1" descr="A screenshot of a cell phone&#10;&#10;Description automatically generated">
            <a:extLst>
              <a:ext uri="{FF2B5EF4-FFF2-40B4-BE49-F238E27FC236}">
                <a16:creationId xmlns:a16="http://schemas.microsoft.com/office/drawing/2014/main" id="{A1F6854E-82EE-4404-BF33-35B4C54CB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34" y="5240868"/>
            <a:ext cx="7687733" cy="142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
            <a:extLst>
              <a:ext uri="{FF2B5EF4-FFF2-40B4-BE49-F238E27FC236}">
                <a16:creationId xmlns:a16="http://schemas.microsoft.com/office/drawing/2014/main" id="{7551933E-CCD4-4FF2-837A-7E5D06B11F1E}"/>
              </a:ext>
            </a:extLst>
          </p:cNvPr>
          <p:cNvSpPr>
            <a:spLocks noChangeArrowheads="1"/>
          </p:cNvSpPr>
          <p:nvPr/>
        </p:nvSpPr>
        <p:spPr bwMode="auto">
          <a:xfrm>
            <a:off x="546977" y="373707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ru-UA" altLang="ru-UA" sz="1800" b="0" i="0" u="none" strike="noStrike" cap="none" normalizeH="0" baseline="0">
                <a:ln>
                  <a:noFill/>
                </a:ln>
                <a:solidFill>
                  <a:schemeClr val="tx1"/>
                </a:solidFill>
                <a:effectLst/>
                <a:latin typeface="Arial" panose="020B0604020202020204" pitchFamily="34" charset="0"/>
              </a:rPr>
            </a:br>
            <a:endParaRPr kumimoji="0" lang="ru-UA" altLang="ru-UA" sz="1800" b="0" i="0" u="none" strike="noStrike" cap="none" normalizeH="0" baseline="0">
              <a:ln>
                <a:noFill/>
              </a:ln>
              <a:solidFill>
                <a:schemeClr val="tx1"/>
              </a:solidFill>
              <a:effectLst/>
              <a:latin typeface="Arial" panose="020B0604020202020204" pitchFamily="34" charset="0"/>
            </a:endParaRPr>
          </a:p>
        </p:txBody>
      </p:sp>
      <p:pic>
        <p:nvPicPr>
          <p:cNvPr id="6" name="Рисунок 5">
            <a:extLst>
              <a:ext uri="{FF2B5EF4-FFF2-40B4-BE49-F238E27FC236}">
                <a16:creationId xmlns:a16="http://schemas.microsoft.com/office/drawing/2014/main" id="{32FE0911-A261-43FC-A745-49B11FB3E3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7854" y="5320402"/>
            <a:ext cx="1276801" cy="1276801"/>
          </a:xfrm>
          <a:prstGeom prst="rect">
            <a:avLst/>
          </a:prstGeom>
        </p:spPr>
      </p:pic>
      <p:pic>
        <p:nvPicPr>
          <p:cNvPr id="5" name="Рисунок 4">
            <a:extLst>
              <a:ext uri="{FF2B5EF4-FFF2-40B4-BE49-F238E27FC236}">
                <a16:creationId xmlns:a16="http://schemas.microsoft.com/office/drawing/2014/main" id="{58DD2902-A6DC-4666-B882-19E5A895AF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9267" y="5332703"/>
            <a:ext cx="1319419" cy="1262053"/>
          </a:xfrm>
          <a:prstGeom prst="rect">
            <a:avLst/>
          </a:prstGeom>
        </p:spPr>
      </p:pic>
    </p:spTree>
    <p:extLst>
      <p:ext uri="{BB962C8B-B14F-4D97-AF65-F5344CB8AC3E}">
        <p14:creationId xmlns:p14="http://schemas.microsoft.com/office/powerpoint/2010/main" val="203704050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3109911-DCB5-4CED-AD0D-EE145281F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239" y="264106"/>
            <a:ext cx="8285459" cy="6593894"/>
          </a:xfrm>
          <a:prstGeom prst="rect">
            <a:avLst/>
          </a:prstGeom>
        </p:spPr>
      </p:pic>
      <p:pic>
        <p:nvPicPr>
          <p:cNvPr id="6" name="Рисунок 5">
            <a:extLst>
              <a:ext uri="{FF2B5EF4-FFF2-40B4-BE49-F238E27FC236}">
                <a16:creationId xmlns:a16="http://schemas.microsoft.com/office/drawing/2014/main" id="{4EEB5BF8-6600-4A7B-A1B3-49EFC9089046}"/>
              </a:ext>
            </a:extLst>
          </p:cNvPr>
          <p:cNvPicPr>
            <a:picLocks noChangeAspect="1"/>
          </p:cNvPicPr>
          <p:nvPr/>
        </p:nvPicPr>
        <p:blipFill>
          <a:blip r:embed="rId4"/>
          <a:stretch>
            <a:fillRect/>
          </a:stretch>
        </p:blipFill>
        <p:spPr>
          <a:xfrm>
            <a:off x="783919" y="6241545"/>
            <a:ext cx="4004359" cy="335335"/>
          </a:xfrm>
          <a:prstGeom prst="rect">
            <a:avLst/>
          </a:prstGeom>
        </p:spPr>
      </p:pic>
      <p:pic>
        <p:nvPicPr>
          <p:cNvPr id="8" name="Рисунок 7">
            <a:extLst>
              <a:ext uri="{FF2B5EF4-FFF2-40B4-BE49-F238E27FC236}">
                <a16:creationId xmlns:a16="http://schemas.microsoft.com/office/drawing/2014/main" id="{B656C76E-AD5F-4D17-A5BA-C8942211229D}"/>
              </a:ext>
            </a:extLst>
          </p:cNvPr>
          <p:cNvPicPr>
            <a:picLocks noChangeAspect="1"/>
          </p:cNvPicPr>
          <p:nvPr/>
        </p:nvPicPr>
        <p:blipFill>
          <a:blip r:embed="rId5"/>
          <a:stretch>
            <a:fillRect/>
          </a:stretch>
        </p:blipFill>
        <p:spPr>
          <a:xfrm>
            <a:off x="4553339" y="1113062"/>
            <a:ext cx="1101012" cy="1333502"/>
          </a:xfrm>
          <a:prstGeom prst="rect">
            <a:avLst/>
          </a:prstGeom>
          <a:ln>
            <a:solidFill>
              <a:schemeClr val="accent1">
                <a:shade val="50000"/>
              </a:schemeClr>
            </a:solidFill>
          </a:ln>
        </p:spPr>
      </p:pic>
      <p:sp>
        <p:nvSpPr>
          <p:cNvPr id="9" name="Овал 8">
            <a:extLst>
              <a:ext uri="{FF2B5EF4-FFF2-40B4-BE49-F238E27FC236}">
                <a16:creationId xmlns:a16="http://schemas.microsoft.com/office/drawing/2014/main" id="{2AD46FF3-EB18-4741-9C47-F3622669A3A3}"/>
              </a:ext>
            </a:extLst>
          </p:cNvPr>
          <p:cNvSpPr/>
          <p:nvPr/>
        </p:nvSpPr>
        <p:spPr>
          <a:xfrm>
            <a:off x="6298163" y="765109"/>
            <a:ext cx="4780831" cy="4767943"/>
          </a:xfrm>
          <a:prstGeom prst="ellipse">
            <a:avLst/>
          </a:prstGeom>
          <a:solidFill>
            <a:schemeClr val="accent6">
              <a:lumMod val="60000"/>
              <a:lumOff val="40000"/>
              <a:alpha val="2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TextBox 9">
            <a:extLst>
              <a:ext uri="{FF2B5EF4-FFF2-40B4-BE49-F238E27FC236}">
                <a16:creationId xmlns:a16="http://schemas.microsoft.com/office/drawing/2014/main" id="{9198FEC4-A7FE-4C30-AD0B-32B3A894BEB8}"/>
              </a:ext>
            </a:extLst>
          </p:cNvPr>
          <p:cNvSpPr txBox="1"/>
          <p:nvPr/>
        </p:nvSpPr>
        <p:spPr>
          <a:xfrm>
            <a:off x="2193113" y="1195052"/>
            <a:ext cx="1932497" cy="430887"/>
          </a:xfrm>
          <a:prstGeom prst="rect">
            <a:avLst/>
          </a:prstGeom>
          <a:solidFill>
            <a:srgbClr val="FDF2F7"/>
          </a:solidFill>
          <a:ln>
            <a:solidFill>
              <a:schemeClr val="accent1">
                <a:shade val="50000"/>
              </a:schemeClr>
            </a:solidFill>
          </a:ln>
        </p:spPr>
        <p:txBody>
          <a:bodyPr wrap="square">
            <a:spAutoFit/>
          </a:bodyPr>
          <a:lstStyle/>
          <a:p>
            <a:pPr algn="ctr"/>
            <a:r>
              <a:rPr lang="uk-UA" sz="1100" b="1" dirty="0"/>
              <a:t>ДБН В.2.2-3:2017 Будинки і </a:t>
            </a:r>
          </a:p>
          <a:p>
            <a:pPr algn="ctr"/>
            <a:r>
              <a:rPr lang="uk-UA" sz="1100" b="1" dirty="0"/>
              <a:t>споруди, заклади освіти</a:t>
            </a:r>
          </a:p>
        </p:txBody>
      </p:sp>
      <p:sp>
        <p:nvSpPr>
          <p:cNvPr id="11" name="TextBox 10">
            <a:extLst>
              <a:ext uri="{FF2B5EF4-FFF2-40B4-BE49-F238E27FC236}">
                <a16:creationId xmlns:a16="http://schemas.microsoft.com/office/drawing/2014/main" id="{C581249F-4318-4413-A2F5-C1CE897F9681}"/>
              </a:ext>
            </a:extLst>
          </p:cNvPr>
          <p:cNvSpPr txBox="1"/>
          <p:nvPr/>
        </p:nvSpPr>
        <p:spPr>
          <a:xfrm>
            <a:off x="4473360" y="6067533"/>
            <a:ext cx="3245279" cy="461665"/>
          </a:xfrm>
          <a:prstGeom prst="rect">
            <a:avLst/>
          </a:prstGeom>
          <a:noFill/>
        </p:spPr>
        <p:txBody>
          <a:bodyPr wrap="square">
            <a:spAutoFit/>
          </a:bodyPr>
          <a:lstStyle/>
          <a:p>
            <a:pPr algn="ctr"/>
            <a:r>
              <a:rPr lang="uk-UA" sz="1200" b="1" dirty="0"/>
              <a:t>ЗУ «Про енергетичну ефективність будівель» (2017)</a:t>
            </a:r>
          </a:p>
        </p:txBody>
      </p:sp>
      <p:sp>
        <p:nvSpPr>
          <p:cNvPr id="12" name="TextBox 11">
            <a:extLst>
              <a:ext uri="{FF2B5EF4-FFF2-40B4-BE49-F238E27FC236}">
                <a16:creationId xmlns:a16="http://schemas.microsoft.com/office/drawing/2014/main" id="{6D6CD529-AE1C-4391-A67D-34179897E543}"/>
              </a:ext>
            </a:extLst>
          </p:cNvPr>
          <p:cNvSpPr txBox="1"/>
          <p:nvPr/>
        </p:nvSpPr>
        <p:spPr>
          <a:xfrm>
            <a:off x="7833715" y="6252199"/>
            <a:ext cx="3245279" cy="276999"/>
          </a:xfrm>
          <a:prstGeom prst="rect">
            <a:avLst/>
          </a:prstGeom>
          <a:noFill/>
        </p:spPr>
        <p:txBody>
          <a:bodyPr wrap="square">
            <a:spAutoFit/>
          </a:bodyPr>
          <a:lstStyle/>
          <a:p>
            <a:pPr algn="ctr"/>
            <a:r>
              <a:rPr lang="uk-UA" sz="1200" b="1" dirty="0"/>
              <a:t>ЗУ «Про енергетичну ефективність» (2021)</a:t>
            </a:r>
          </a:p>
        </p:txBody>
      </p:sp>
    </p:spTree>
    <p:extLst>
      <p:ext uri="{BB962C8B-B14F-4D97-AF65-F5344CB8AC3E}">
        <p14:creationId xmlns:p14="http://schemas.microsoft.com/office/powerpoint/2010/main" val="893662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8001105-4829-4742-AAF0-99309D07B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890" y="1260043"/>
            <a:ext cx="4222555" cy="378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a:extLst>
              <a:ext uri="{FF2B5EF4-FFF2-40B4-BE49-F238E27FC236}">
                <a16:creationId xmlns:a16="http://schemas.microsoft.com/office/drawing/2014/main" id="{4BDBC110-35E5-437E-94A6-A4EEB674BBAA}"/>
              </a:ext>
            </a:extLst>
          </p:cNvPr>
          <p:cNvSpPr txBox="1">
            <a:spLocks/>
          </p:cNvSpPr>
          <p:nvPr/>
        </p:nvSpPr>
        <p:spPr bwMode="auto">
          <a:xfrm>
            <a:off x="674656" y="417001"/>
            <a:ext cx="8605019"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marL="342900" indent="-342900">
              <a:buFont typeface="Arial" panose="020B0604020202020204" pitchFamily="34" charset="0"/>
              <a:buChar char="•"/>
            </a:pPr>
            <a:r>
              <a:rPr lang="uk-UA" altLang="uk-UA" sz="2400" b="1" dirty="0">
                <a:latin typeface="+mn-lt"/>
                <a:cs typeface="Arial" panose="020B0604020202020204" pitchFamily="34" charset="0"/>
              </a:rPr>
              <a:t>Принципи та методи екологічного маркування згідно з  </a:t>
            </a:r>
            <a:r>
              <a:rPr lang="en-US" altLang="uk-UA" sz="2400" b="1" dirty="0">
                <a:latin typeface="+mn-lt"/>
                <a:cs typeface="Arial" panose="020B0604020202020204" pitchFamily="34" charset="0"/>
              </a:rPr>
              <a:t>                  </a:t>
            </a:r>
            <a:r>
              <a:rPr lang="uk-UA" altLang="uk-UA" sz="2400" b="1" dirty="0">
                <a:latin typeface="+mn-lt"/>
                <a:cs typeface="Arial" panose="020B0604020202020204" pitchFamily="34" charset="0"/>
              </a:rPr>
              <a:t>ДСТУ </a:t>
            </a:r>
            <a:r>
              <a:rPr lang="en-US" altLang="uk-UA" sz="2400" b="1" dirty="0">
                <a:latin typeface="+mn-lt"/>
                <a:cs typeface="Arial" panose="020B0604020202020204" pitchFamily="34" charset="0"/>
              </a:rPr>
              <a:t>ISO 14024:2028</a:t>
            </a:r>
            <a:endParaRPr lang="ru-RU" altLang="uk-UA" sz="2400" b="1" dirty="0">
              <a:latin typeface="+mn-lt"/>
              <a:cs typeface="Arial" panose="020B0604020202020204" pitchFamily="34" charset="0"/>
            </a:endParaRPr>
          </a:p>
        </p:txBody>
      </p:sp>
      <p:sp>
        <p:nvSpPr>
          <p:cNvPr id="6" name="TextBox 5">
            <a:extLst>
              <a:ext uri="{FF2B5EF4-FFF2-40B4-BE49-F238E27FC236}">
                <a16:creationId xmlns:a16="http://schemas.microsoft.com/office/drawing/2014/main" id="{77F290D7-A22D-4927-BA15-9245FCDE7CCA}"/>
              </a:ext>
            </a:extLst>
          </p:cNvPr>
          <p:cNvSpPr txBox="1"/>
          <p:nvPr/>
        </p:nvSpPr>
        <p:spPr>
          <a:xfrm>
            <a:off x="0" y="5043055"/>
            <a:ext cx="4992445" cy="1754326"/>
          </a:xfrm>
          <a:prstGeom prst="rect">
            <a:avLst/>
          </a:prstGeom>
          <a:solidFill>
            <a:schemeClr val="bg1"/>
          </a:solidFill>
        </p:spPr>
        <p:txBody>
          <a:bodyPr wrap="square" rtlCol="0">
            <a:spAutoFit/>
          </a:bodyPr>
          <a:lstStyle/>
          <a:p>
            <a:pPr algn="ctr"/>
            <a:endParaRPr lang="en-US" dirty="0"/>
          </a:p>
          <a:p>
            <a:pPr algn="ctr"/>
            <a:r>
              <a:rPr lang="en-US" dirty="0"/>
              <a:t>              </a:t>
            </a:r>
            <a:r>
              <a:rPr lang="uk-UA" dirty="0"/>
              <a:t>Оцінка життєвого циклу</a:t>
            </a:r>
            <a:endParaRPr lang="en-US" dirty="0"/>
          </a:p>
          <a:p>
            <a:pPr algn="ctr"/>
            <a:endParaRPr lang="en-US" dirty="0"/>
          </a:p>
          <a:p>
            <a:endParaRPr lang="en-US" dirty="0"/>
          </a:p>
          <a:p>
            <a:endParaRPr lang="en-US" dirty="0"/>
          </a:p>
          <a:p>
            <a:endParaRPr lang="uk-UA" dirty="0"/>
          </a:p>
        </p:txBody>
      </p:sp>
      <p:sp>
        <p:nvSpPr>
          <p:cNvPr id="7" name="TextBox 6">
            <a:extLst>
              <a:ext uri="{FF2B5EF4-FFF2-40B4-BE49-F238E27FC236}">
                <a16:creationId xmlns:a16="http://schemas.microsoft.com/office/drawing/2014/main" id="{F0131FF3-FD81-46B2-8C93-19A51FDEC81B}"/>
              </a:ext>
            </a:extLst>
          </p:cNvPr>
          <p:cNvSpPr txBox="1"/>
          <p:nvPr/>
        </p:nvSpPr>
        <p:spPr>
          <a:xfrm>
            <a:off x="5411301" y="5260471"/>
            <a:ext cx="6461128" cy="1200329"/>
          </a:xfrm>
          <a:prstGeom prst="rect">
            <a:avLst/>
          </a:prstGeom>
          <a:noFill/>
        </p:spPr>
        <p:txBody>
          <a:bodyPr wrap="none" rtlCol="0">
            <a:spAutoFit/>
          </a:bodyPr>
          <a:lstStyle/>
          <a:p>
            <a:pPr algn="ctr"/>
            <a:r>
              <a:rPr lang="uk-UA" dirty="0"/>
              <a:t>Вимоги стандарту повинні бути вимірні/підтвердні</a:t>
            </a:r>
          </a:p>
          <a:p>
            <a:pPr algn="ctr"/>
            <a:r>
              <a:rPr lang="uk-UA" dirty="0"/>
              <a:t>та визначати продукцію як більш екологічну кращу у порівнянні</a:t>
            </a:r>
          </a:p>
          <a:p>
            <a:pPr algn="ctr"/>
            <a:r>
              <a:rPr lang="uk-UA" dirty="0"/>
              <a:t>з загальнообов'язковими вимогами для надання на ринок</a:t>
            </a:r>
          </a:p>
          <a:p>
            <a:pPr algn="ctr"/>
            <a:r>
              <a:rPr lang="uk-UA" dirty="0"/>
              <a:t>(принцип «ескалатор»)</a:t>
            </a:r>
          </a:p>
        </p:txBody>
      </p:sp>
      <p:pic>
        <p:nvPicPr>
          <p:cNvPr id="9" name="Рисунок 8">
            <a:extLst>
              <a:ext uri="{FF2B5EF4-FFF2-40B4-BE49-F238E27FC236}">
                <a16:creationId xmlns:a16="http://schemas.microsoft.com/office/drawing/2014/main" id="{DCB45C43-8C0F-4046-B7CF-0CB869DF2171}"/>
              </a:ext>
            </a:extLst>
          </p:cNvPr>
          <p:cNvPicPr>
            <a:picLocks noChangeAspect="1"/>
          </p:cNvPicPr>
          <p:nvPr/>
        </p:nvPicPr>
        <p:blipFill>
          <a:blip r:embed="rId3"/>
          <a:stretch>
            <a:fillRect/>
          </a:stretch>
        </p:blipFill>
        <p:spPr>
          <a:xfrm>
            <a:off x="5533230" y="1512640"/>
            <a:ext cx="133350" cy="2390775"/>
          </a:xfrm>
          <a:prstGeom prst="rect">
            <a:avLst/>
          </a:prstGeom>
        </p:spPr>
      </p:pic>
      <p:pic>
        <p:nvPicPr>
          <p:cNvPr id="10" name="Рисунок 9">
            <a:extLst>
              <a:ext uri="{FF2B5EF4-FFF2-40B4-BE49-F238E27FC236}">
                <a16:creationId xmlns:a16="http://schemas.microsoft.com/office/drawing/2014/main" id="{C64C902E-2925-40B0-9CFC-9BB390D4FA5E}"/>
              </a:ext>
            </a:extLst>
          </p:cNvPr>
          <p:cNvPicPr>
            <a:picLocks noChangeAspect="1"/>
          </p:cNvPicPr>
          <p:nvPr/>
        </p:nvPicPr>
        <p:blipFill>
          <a:blip r:embed="rId3"/>
          <a:stretch>
            <a:fillRect/>
          </a:stretch>
        </p:blipFill>
        <p:spPr>
          <a:xfrm rot="5400000">
            <a:off x="10997697" y="3725288"/>
            <a:ext cx="126052" cy="2259932"/>
          </a:xfrm>
          <a:prstGeom prst="rect">
            <a:avLst/>
          </a:prstGeom>
        </p:spPr>
      </p:pic>
      <p:sp>
        <p:nvSpPr>
          <p:cNvPr id="11" name="Прямокутник 10">
            <a:extLst>
              <a:ext uri="{FF2B5EF4-FFF2-40B4-BE49-F238E27FC236}">
                <a16:creationId xmlns:a16="http://schemas.microsoft.com/office/drawing/2014/main" id="{7BBF507A-140E-42B5-ADD6-AFF927CF3119}"/>
              </a:ext>
            </a:extLst>
          </p:cNvPr>
          <p:cNvSpPr/>
          <p:nvPr/>
        </p:nvSpPr>
        <p:spPr>
          <a:xfrm>
            <a:off x="5609700" y="3824536"/>
            <a:ext cx="1214891" cy="891264"/>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uk-UA"/>
          </a:p>
        </p:txBody>
      </p:sp>
      <p:sp>
        <p:nvSpPr>
          <p:cNvPr id="15" name="Прямокутник 14">
            <a:extLst>
              <a:ext uri="{FF2B5EF4-FFF2-40B4-BE49-F238E27FC236}">
                <a16:creationId xmlns:a16="http://schemas.microsoft.com/office/drawing/2014/main" id="{D9C1F3F2-E84A-4556-BE5F-A12E5D0F26BD}"/>
              </a:ext>
            </a:extLst>
          </p:cNvPr>
          <p:cNvSpPr/>
          <p:nvPr/>
        </p:nvSpPr>
        <p:spPr>
          <a:xfrm>
            <a:off x="6824591" y="3183903"/>
            <a:ext cx="1136580" cy="1512467"/>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uk-UA"/>
          </a:p>
        </p:txBody>
      </p:sp>
      <p:sp>
        <p:nvSpPr>
          <p:cNvPr id="16" name="Прямокутник 15">
            <a:extLst>
              <a:ext uri="{FF2B5EF4-FFF2-40B4-BE49-F238E27FC236}">
                <a16:creationId xmlns:a16="http://schemas.microsoft.com/office/drawing/2014/main" id="{9F6E8AD8-D967-443A-B128-E5448273FE1C}"/>
              </a:ext>
            </a:extLst>
          </p:cNvPr>
          <p:cNvSpPr/>
          <p:nvPr/>
        </p:nvSpPr>
        <p:spPr>
          <a:xfrm>
            <a:off x="7975649" y="2860241"/>
            <a:ext cx="1136581" cy="1741673"/>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uk-UA"/>
          </a:p>
        </p:txBody>
      </p:sp>
      <p:sp>
        <p:nvSpPr>
          <p:cNvPr id="17" name="Прямокутник 16">
            <a:extLst>
              <a:ext uri="{FF2B5EF4-FFF2-40B4-BE49-F238E27FC236}">
                <a16:creationId xmlns:a16="http://schemas.microsoft.com/office/drawing/2014/main" id="{488A5520-32B9-4594-8C23-C055EA1342FD}"/>
              </a:ext>
            </a:extLst>
          </p:cNvPr>
          <p:cNvSpPr/>
          <p:nvPr/>
        </p:nvSpPr>
        <p:spPr>
          <a:xfrm>
            <a:off x="9133660" y="2439501"/>
            <a:ext cx="1312287" cy="2198475"/>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uk-UA"/>
          </a:p>
        </p:txBody>
      </p:sp>
      <p:sp>
        <p:nvSpPr>
          <p:cNvPr id="20" name="Прямокутник 19">
            <a:extLst>
              <a:ext uri="{FF2B5EF4-FFF2-40B4-BE49-F238E27FC236}">
                <a16:creationId xmlns:a16="http://schemas.microsoft.com/office/drawing/2014/main" id="{A64DD74E-2382-4FDE-B4F2-3DBD45077B08}"/>
              </a:ext>
            </a:extLst>
          </p:cNvPr>
          <p:cNvSpPr/>
          <p:nvPr/>
        </p:nvSpPr>
        <p:spPr>
          <a:xfrm>
            <a:off x="5591699" y="4675798"/>
            <a:ext cx="1777064" cy="232861"/>
          </a:xfrm>
          <a:prstGeom prst="rect">
            <a:avLst/>
          </a:prstGeom>
          <a:solidFill>
            <a:srgbClr val="8E6E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Прямокутник 20">
            <a:extLst>
              <a:ext uri="{FF2B5EF4-FFF2-40B4-BE49-F238E27FC236}">
                <a16:creationId xmlns:a16="http://schemas.microsoft.com/office/drawing/2014/main" id="{EA72DD22-AB0F-4F63-A8AA-4C54BAA3E19F}"/>
              </a:ext>
            </a:extLst>
          </p:cNvPr>
          <p:cNvSpPr/>
          <p:nvPr/>
        </p:nvSpPr>
        <p:spPr>
          <a:xfrm>
            <a:off x="7365376" y="3817234"/>
            <a:ext cx="1425750" cy="1091425"/>
          </a:xfrm>
          <a:prstGeom prst="rect">
            <a:avLst/>
          </a:prstGeom>
          <a:solidFill>
            <a:srgbClr val="8E6E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2" name="Прямокутник 21">
            <a:extLst>
              <a:ext uri="{FF2B5EF4-FFF2-40B4-BE49-F238E27FC236}">
                <a16:creationId xmlns:a16="http://schemas.microsoft.com/office/drawing/2014/main" id="{0C2233DB-48E1-43CD-B94A-B3F15DFF7066}"/>
              </a:ext>
            </a:extLst>
          </p:cNvPr>
          <p:cNvSpPr/>
          <p:nvPr/>
        </p:nvSpPr>
        <p:spPr>
          <a:xfrm>
            <a:off x="8786866" y="3587027"/>
            <a:ext cx="1885361" cy="1327158"/>
          </a:xfrm>
          <a:prstGeom prst="rect">
            <a:avLst/>
          </a:prstGeom>
          <a:solidFill>
            <a:srgbClr val="8E6E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4" name="TextBox 23">
            <a:extLst>
              <a:ext uri="{FF2B5EF4-FFF2-40B4-BE49-F238E27FC236}">
                <a16:creationId xmlns:a16="http://schemas.microsoft.com/office/drawing/2014/main" id="{B6346CFE-63F1-4C3A-8D39-4FCD4DAD7E09}"/>
              </a:ext>
            </a:extLst>
          </p:cNvPr>
          <p:cNvSpPr txBox="1"/>
          <p:nvPr/>
        </p:nvSpPr>
        <p:spPr>
          <a:xfrm>
            <a:off x="10013705" y="4930677"/>
            <a:ext cx="1564549" cy="307777"/>
          </a:xfrm>
          <a:prstGeom prst="rect">
            <a:avLst/>
          </a:prstGeom>
          <a:noFill/>
        </p:spPr>
        <p:txBody>
          <a:bodyPr wrap="square">
            <a:spAutoFit/>
          </a:bodyPr>
          <a:lstStyle/>
          <a:p>
            <a:r>
              <a:rPr lang="uk-UA" sz="1400" b="1" dirty="0"/>
              <a:t>Державні вимоги </a:t>
            </a:r>
          </a:p>
        </p:txBody>
      </p:sp>
      <p:sp>
        <p:nvSpPr>
          <p:cNvPr id="25" name="TextBox 24">
            <a:extLst>
              <a:ext uri="{FF2B5EF4-FFF2-40B4-BE49-F238E27FC236}">
                <a16:creationId xmlns:a16="http://schemas.microsoft.com/office/drawing/2014/main" id="{F630D4A5-76AD-4E44-B841-4E6B750E1C63}"/>
              </a:ext>
            </a:extLst>
          </p:cNvPr>
          <p:cNvSpPr txBox="1"/>
          <p:nvPr/>
        </p:nvSpPr>
        <p:spPr>
          <a:xfrm rot="16200000">
            <a:off x="4294218" y="1505055"/>
            <a:ext cx="2098166" cy="307777"/>
          </a:xfrm>
          <a:prstGeom prst="rect">
            <a:avLst/>
          </a:prstGeom>
          <a:noFill/>
        </p:spPr>
        <p:txBody>
          <a:bodyPr wrap="square">
            <a:spAutoFit/>
          </a:bodyPr>
          <a:lstStyle/>
          <a:p>
            <a:r>
              <a:rPr lang="uk-UA" sz="1400" b="1" dirty="0"/>
              <a:t>Рівень вимог</a:t>
            </a:r>
          </a:p>
        </p:txBody>
      </p:sp>
      <p:sp>
        <p:nvSpPr>
          <p:cNvPr id="26" name="TextBox 25">
            <a:extLst>
              <a:ext uri="{FF2B5EF4-FFF2-40B4-BE49-F238E27FC236}">
                <a16:creationId xmlns:a16="http://schemas.microsoft.com/office/drawing/2014/main" id="{2B1ED1E8-B7A2-4EFC-9A11-59D2885FA0D1}"/>
              </a:ext>
            </a:extLst>
          </p:cNvPr>
          <p:cNvSpPr txBox="1"/>
          <p:nvPr/>
        </p:nvSpPr>
        <p:spPr>
          <a:xfrm>
            <a:off x="10706024" y="4462434"/>
            <a:ext cx="1484665" cy="338554"/>
          </a:xfrm>
          <a:prstGeom prst="rect">
            <a:avLst/>
          </a:prstGeom>
          <a:noFill/>
        </p:spPr>
        <p:txBody>
          <a:bodyPr wrap="square">
            <a:spAutoFit/>
          </a:bodyPr>
          <a:lstStyle/>
          <a:p>
            <a:r>
              <a:rPr lang="uk-UA" sz="1600" b="1" dirty="0"/>
              <a:t>Час (перегляд)</a:t>
            </a:r>
          </a:p>
        </p:txBody>
      </p:sp>
      <p:sp>
        <p:nvSpPr>
          <p:cNvPr id="28" name="TextBox 27">
            <a:extLst>
              <a:ext uri="{FF2B5EF4-FFF2-40B4-BE49-F238E27FC236}">
                <a16:creationId xmlns:a16="http://schemas.microsoft.com/office/drawing/2014/main" id="{0EFFC5D0-1183-4553-9E73-85BDA8EDDB78}"/>
              </a:ext>
            </a:extLst>
          </p:cNvPr>
          <p:cNvSpPr txBox="1"/>
          <p:nvPr/>
        </p:nvSpPr>
        <p:spPr>
          <a:xfrm>
            <a:off x="5786536" y="879209"/>
            <a:ext cx="3610530" cy="1200329"/>
          </a:xfrm>
          <a:prstGeom prst="rect">
            <a:avLst/>
          </a:prstGeom>
          <a:noFill/>
        </p:spPr>
        <p:txBody>
          <a:bodyPr wrap="square">
            <a:spAutoFit/>
          </a:bodyPr>
          <a:lstStyle/>
          <a:p>
            <a:r>
              <a:rPr lang="uk-UA" dirty="0"/>
              <a:t>Вимоги стандартів екологічного маркування повинні доповнювати та розширяти загальнообов'язкові вимоги </a:t>
            </a:r>
          </a:p>
        </p:txBody>
      </p:sp>
      <p:sp>
        <p:nvSpPr>
          <p:cNvPr id="30" name="TextBox 29">
            <a:extLst>
              <a:ext uri="{FF2B5EF4-FFF2-40B4-BE49-F238E27FC236}">
                <a16:creationId xmlns:a16="http://schemas.microsoft.com/office/drawing/2014/main" id="{FEB53F36-40F3-47CE-894D-A6B6DE8A43FA}"/>
              </a:ext>
            </a:extLst>
          </p:cNvPr>
          <p:cNvSpPr txBox="1"/>
          <p:nvPr/>
        </p:nvSpPr>
        <p:spPr>
          <a:xfrm>
            <a:off x="5612882" y="3324610"/>
            <a:ext cx="1136580" cy="338554"/>
          </a:xfrm>
          <a:prstGeom prst="rect">
            <a:avLst/>
          </a:prstGeom>
          <a:noFill/>
        </p:spPr>
        <p:txBody>
          <a:bodyPr wrap="square">
            <a:spAutoFit/>
          </a:bodyPr>
          <a:lstStyle/>
          <a:p>
            <a:pPr algn="ctr"/>
            <a:r>
              <a:rPr lang="uk-UA" sz="1600" dirty="0"/>
              <a:t>Версія 1</a:t>
            </a:r>
          </a:p>
        </p:txBody>
      </p:sp>
      <p:sp>
        <p:nvSpPr>
          <p:cNvPr id="31" name="TextBox 30">
            <a:extLst>
              <a:ext uri="{FF2B5EF4-FFF2-40B4-BE49-F238E27FC236}">
                <a16:creationId xmlns:a16="http://schemas.microsoft.com/office/drawing/2014/main" id="{550CB836-6975-4F9F-83FE-9782773B5F58}"/>
              </a:ext>
            </a:extLst>
          </p:cNvPr>
          <p:cNvSpPr txBox="1"/>
          <p:nvPr/>
        </p:nvSpPr>
        <p:spPr>
          <a:xfrm>
            <a:off x="6819692" y="2895419"/>
            <a:ext cx="1136580" cy="338554"/>
          </a:xfrm>
          <a:prstGeom prst="rect">
            <a:avLst/>
          </a:prstGeom>
          <a:noFill/>
        </p:spPr>
        <p:txBody>
          <a:bodyPr wrap="square">
            <a:spAutoFit/>
          </a:bodyPr>
          <a:lstStyle/>
          <a:p>
            <a:pPr algn="ctr"/>
            <a:r>
              <a:rPr lang="uk-UA" sz="1600" dirty="0"/>
              <a:t>Версія 2</a:t>
            </a:r>
          </a:p>
        </p:txBody>
      </p:sp>
      <p:sp>
        <p:nvSpPr>
          <p:cNvPr id="32" name="TextBox 31">
            <a:extLst>
              <a:ext uri="{FF2B5EF4-FFF2-40B4-BE49-F238E27FC236}">
                <a16:creationId xmlns:a16="http://schemas.microsoft.com/office/drawing/2014/main" id="{E50D4205-859B-4D16-983D-AC242710DFE3}"/>
              </a:ext>
            </a:extLst>
          </p:cNvPr>
          <p:cNvSpPr txBox="1"/>
          <p:nvPr/>
        </p:nvSpPr>
        <p:spPr>
          <a:xfrm>
            <a:off x="7997080" y="2510679"/>
            <a:ext cx="1136580" cy="338554"/>
          </a:xfrm>
          <a:prstGeom prst="rect">
            <a:avLst/>
          </a:prstGeom>
          <a:noFill/>
        </p:spPr>
        <p:txBody>
          <a:bodyPr wrap="square">
            <a:spAutoFit/>
          </a:bodyPr>
          <a:lstStyle/>
          <a:p>
            <a:pPr algn="ctr"/>
            <a:r>
              <a:rPr lang="uk-UA" sz="1600" dirty="0"/>
              <a:t>Версія 3</a:t>
            </a:r>
          </a:p>
        </p:txBody>
      </p:sp>
      <p:sp>
        <p:nvSpPr>
          <p:cNvPr id="33" name="TextBox 32">
            <a:extLst>
              <a:ext uri="{FF2B5EF4-FFF2-40B4-BE49-F238E27FC236}">
                <a16:creationId xmlns:a16="http://schemas.microsoft.com/office/drawing/2014/main" id="{6419B29B-AAAC-4505-B4D5-EAA3A592544D}"/>
              </a:ext>
            </a:extLst>
          </p:cNvPr>
          <p:cNvSpPr txBox="1"/>
          <p:nvPr/>
        </p:nvSpPr>
        <p:spPr>
          <a:xfrm>
            <a:off x="9221513" y="1972251"/>
            <a:ext cx="1136580" cy="338554"/>
          </a:xfrm>
          <a:prstGeom prst="rect">
            <a:avLst/>
          </a:prstGeom>
          <a:noFill/>
        </p:spPr>
        <p:txBody>
          <a:bodyPr wrap="square">
            <a:spAutoFit/>
          </a:bodyPr>
          <a:lstStyle/>
          <a:p>
            <a:pPr algn="ctr"/>
            <a:r>
              <a:rPr lang="uk-UA" sz="1600" dirty="0"/>
              <a:t>Версія 4</a:t>
            </a:r>
          </a:p>
        </p:txBody>
      </p:sp>
      <p:pic>
        <p:nvPicPr>
          <p:cNvPr id="35" name="Рисунок 34">
            <a:extLst>
              <a:ext uri="{FF2B5EF4-FFF2-40B4-BE49-F238E27FC236}">
                <a16:creationId xmlns:a16="http://schemas.microsoft.com/office/drawing/2014/main" id="{E710CD80-385A-4928-BFB5-18E520AD0777}"/>
              </a:ext>
            </a:extLst>
          </p:cNvPr>
          <p:cNvPicPr>
            <a:picLocks noChangeAspect="1"/>
          </p:cNvPicPr>
          <p:nvPr/>
        </p:nvPicPr>
        <p:blipFill>
          <a:blip r:embed="rId4"/>
          <a:stretch>
            <a:fillRect/>
          </a:stretch>
        </p:blipFill>
        <p:spPr>
          <a:xfrm>
            <a:off x="9855802" y="271347"/>
            <a:ext cx="1661542" cy="1636556"/>
          </a:xfrm>
          <a:prstGeom prst="rect">
            <a:avLst/>
          </a:prstGeom>
        </p:spPr>
      </p:pic>
      <p:sp>
        <p:nvSpPr>
          <p:cNvPr id="27" name="TextBox 26">
            <a:extLst>
              <a:ext uri="{FF2B5EF4-FFF2-40B4-BE49-F238E27FC236}">
                <a16:creationId xmlns:a16="http://schemas.microsoft.com/office/drawing/2014/main" id="{ED5AD5E3-AECE-4B1C-BDF5-19D76E43EC11}"/>
              </a:ext>
            </a:extLst>
          </p:cNvPr>
          <p:cNvSpPr txBox="1"/>
          <p:nvPr/>
        </p:nvSpPr>
        <p:spPr>
          <a:xfrm>
            <a:off x="876200" y="5913648"/>
            <a:ext cx="4790380" cy="523220"/>
          </a:xfrm>
          <a:prstGeom prst="rect">
            <a:avLst/>
          </a:prstGeom>
          <a:noFill/>
        </p:spPr>
        <p:txBody>
          <a:bodyPr wrap="square">
            <a:spAutoFit/>
          </a:bodyPr>
          <a:lstStyle/>
          <a:p>
            <a:r>
              <a:rPr lang="de-DE" sz="2800" b="1" dirty="0"/>
              <a:t>https://www.ecolabel.org.ua/</a:t>
            </a:r>
            <a:endParaRPr lang="uk-UA" sz="2800" b="1" dirty="0"/>
          </a:p>
        </p:txBody>
      </p:sp>
    </p:spTree>
    <p:extLst>
      <p:ext uri="{BB962C8B-B14F-4D97-AF65-F5344CB8AC3E}">
        <p14:creationId xmlns:p14="http://schemas.microsoft.com/office/powerpoint/2010/main" val="423135911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Grp="1"/>
          </p:cNvSpPr>
          <p:nvPr>
            <p:ph type="title" idx="4294967295"/>
          </p:nvPr>
        </p:nvSpPr>
        <p:spPr>
          <a:xfrm>
            <a:off x="802219" y="362134"/>
            <a:ext cx="9908114" cy="387120"/>
          </a:xfrm>
        </p:spPr>
        <p:txBody>
          <a:bodyPr vert="horz" wrap="square" lIns="91440" tIns="8472" rIns="0" bIns="45720" numCol="1" anchor="t" anchorCtr="0" compatLnSpc="1">
            <a:prstTxWarp prst="textNoShape">
              <a:avLst/>
            </a:prstTxWarp>
            <a:spAutoFit/>
          </a:bodyPr>
          <a:lstStyle/>
          <a:p>
            <a:pPr marL="359833" indent="-342900" defTabSz="1219170">
              <a:spcBef>
                <a:spcPts val="151"/>
              </a:spcBef>
              <a:buFont typeface="Arial" panose="020B0604020202020204" pitchFamily="34" charset="0"/>
              <a:buChar char="•"/>
            </a:pPr>
            <a:r>
              <a:rPr lang="uk-UA" altLang="ru-RU" sz="2400" b="1" dirty="0">
                <a:solidFill>
                  <a:srgbClr val="393939"/>
                </a:solidFill>
                <a:latin typeface="+mn-lt"/>
                <a:ea typeface="DejaVu Sans"/>
                <a:cs typeface="DejaVu Sans"/>
              </a:rPr>
              <a:t>Екологічно сертифікована продукція не може бути класифікована як</a:t>
            </a:r>
            <a:endParaRPr lang="ru-RU" altLang="ru-RU" sz="2400" b="1" dirty="0">
              <a:solidFill>
                <a:srgbClr val="404040"/>
              </a:solidFill>
              <a:latin typeface="+mn-lt"/>
              <a:ea typeface="DejaVu Sans"/>
              <a:cs typeface="DejaVu Sans"/>
            </a:endParaRPr>
          </a:p>
        </p:txBody>
      </p:sp>
      <p:pic>
        <p:nvPicPr>
          <p:cNvPr id="225283" name="Рисунок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84" y="2429934"/>
            <a:ext cx="1430867"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4" name="Рисунок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7684" y="1016001"/>
            <a:ext cx="1354667" cy="135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5" name="Рисунок 1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684" y="3881967"/>
            <a:ext cx="1354667"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7" name="Прямоугольник 19"/>
          <p:cNvSpPr>
            <a:spLocks noChangeArrowheads="1"/>
          </p:cNvSpPr>
          <p:nvPr/>
        </p:nvSpPr>
        <p:spPr bwMode="auto">
          <a:xfrm>
            <a:off x="3067475" y="3847742"/>
            <a:ext cx="2836696" cy="48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r>
              <a:rPr lang="uk-UA" altLang="ru-RU" sz="1400" dirty="0">
                <a:latin typeface="Calibri" panose="020F0502020204030204" pitchFamily="34" charset="0"/>
                <a:cs typeface="Times New Roman" panose="02020603050405020304" pitchFamily="18" charset="0"/>
              </a:rPr>
              <a:t>Проявляє гостру токсичність при потраплянні до організму людини</a:t>
            </a:r>
            <a:endParaRPr lang="uk-UA" altLang="ru-RU" sz="1400" dirty="0">
              <a:latin typeface="Calibri" panose="020F0502020204030204" pitchFamily="34" charset="0"/>
            </a:endParaRPr>
          </a:p>
        </p:txBody>
      </p:sp>
      <p:sp>
        <p:nvSpPr>
          <p:cNvPr id="225288" name="Прямоугольник 20"/>
          <p:cNvSpPr>
            <a:spLocks noChangeArrowheads="1"/>
          </p:cNvSpPr>
          <p:nvPr/>
        </p:nvSpPr>
        <p:spPr bwMode="auto">
          <a:xfrm>
            <a:off x="3036630" y="1106971"/>
            <a:ext cx="4468283" cy="24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spcAft>
                <a:spcPts val="600"/>
              </a:spcAft>
            </a:pPr>
            <a:r>
              <a:rPr lang="uk-UA" altLang="ru-RU" sz="1400" dirty="0">
                <a:latin typeface="Calibri" panose="020F0502020204030204" pitchFamily="34" charset="0"/>
                <a:cs typeface="Times New Roman" panose="02020603050405020304" pitchFamily="18" charset="0"/>
              </a:rPr>
              <a:t>Проявляє селективну токсичність для органів-мішеней та (або) органів</a:t>
            </a:r>
          </a:p>
          <a:p>
            <a:pPr>
              <a:spcAft>
                <a:spcPts val="600"/>
              </a:spcAft>
            </a:pPr>
            <a:r>
              <a:rPr lang="uk-UA" altLang="ru-RU" sz="1400" dirty="0">
                <a:latin typeface="Calibri" panose="020F0502020204030204" pitchFamily="34" charset="0"/>
                <a:cs typeface="Times New Roman" panose="02020603050405020304" pitchFamily="18" charset="0"/>
              </a:rPr>
              <a:t> -з одноразовим впливом</a:t>
            </a:r>
          </a:p>
          <a:p>
            <a:pPr>
              <a:spcAft>
                <a:spcPts val="600"/>
              </a:spcAft>
            </a:pPr>
            <a:r>
              <a:rPr lang="uk-UA" altLang="ru-RU" sz="1400" dirty="0">
                <a:latin typeface="Calibri" panose="020F0502020204030204" pitchFamily="34" charset="0"/>
                <a:cs typeface="Times New Roman" panose="02020603050405020304" pitchFamily="18" charset="0"/>
              </a:rPr>
              <a:t>-з багаторазовим впливом</a:t>
            </a:r>
          </a:p>
          <a:p>
            <a:pPr>
              <a:spcAft>
                <a:spcPts val="600"/>
              </a:spcAft>
            </a:pPr>
            <a:r>
              <a:rPr lang="uk-UA" altLang="ru-RU" sz="1400" dirty="0">
                <a:latin typeface="Calibri" panose="020F0502020204030204" pitchFamily="34" charset="0"/>
                <a:cs typeface="Times New Roman" panose="02020603050405020304" pitchFamily="18" charset="0"/>
              </a:rPr>
              <a:t>Викликає сенсибілізацію в дихальних шляхах або на шкірі</a:t>
            </a:r>
          </a:p>
          <a:p>
            <a:pPr>
              <a:spcAft>
                <a:spcPts val="600"/>
              </a:spcAft>
            </a:pPr>
            <a:r>
              <a:rPr lang="uk-UA" altLang="ru-RU" sz="1400" dirty="0">
                <a:latin typeface="Calibri" panose="020F0502020204030204" pitchFamily="34" charset="0"/>
                <a:cs typeface="Times New Roman" panose="02020603050405020304" pitchFamily="18" charset="0"/>
              </a:rPr>
              <a:t>Має мутагенні властивості</a:t>
            </a:r>
          </a:p>
          <a:p>
            <a:pPr>
              <a:spcAft>
                <a:spcPts val="600"/>
              </a:spcAft>
            </a:pPr>
            <a:r>
              <a:rPr lang="uk-UA" altLang="ru-RU" sz="1400" dirty="0">
                <a:latin typeface="Calibri" panose="020F0502020204030204" pitchFamily="34" charset="0"/>
                <a:cs typeface="Times New Roman" panose="02020603050405020304" pitchFamily="18" charset="0"/>
              </a:rPr>
              <a:t>Має канцерогенні властивості</a:t>
            </a:r>
          </a:p>
          <a:p>
            <a:pPr>
              <a:spcAft>
                <a:spcPts val="600"/>
              </a:spcAft>
            </a:pPr>
            <a:r>
              <a:rPr lang="uk-UA" altLang="ru-RU" sz="1400" dirty="0">
                <a:latin typeface="Calibri" panose="020F0502020204030204" pitchFamily="34" charset="0"/>
                <a:cs typeface="Times New Roman" panose="02020603050405020304" pitchFamily="18" charset="0"/>
              </a:rPr>
              <a:t>Проявляє токсичність для </a:t>
            </a:r>
          </a:p>
        </p:txBody>
      </p:sp>
      <p:sp>
        <p:nvSpPr>
          <p:cNvPr id="225289" name="Прямоугольник 21"/>
          <p:cNvSpPr>
            <a:spLocks noChangeArrowheads="1"/>
          </p:cNvSpPr>
          <p:nvPr/>
        </p:nvSpPr>
        <p:spPr bwMode="auto">
          <a:xfrm>
            <a:off x="3043769" y="4447117"/>
            <a:ext cx="3007783" cy="31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nSpc>
                <a:spcPct val="115000"/>
              </a:lnSpc>
              <a:spcAft>
                <a:spcPts val="600"/>
              </a:spcAft>
            </a:pPr>
            <a:r>
              <a:rPr lang="uk-UA" altLang="ru-RU" sz="1400" dirty="0">
                <a:latin typeface="Calibri" panose="020F0502020204030204" pitchFamily="34" charset="0"/>
                <a:cs typeface="Times New Roman" panose="02020603050405020304" pitchFamily="18" charset="0"/>
              </a:rPr>
              <a:t>Руйнує водні екосистеми</a:t>
            </a:r>
            <a:endParaRPr lang="ru-RU" altLang="ru-RU" sz="1400" dirty="0">
              <a:latin typeface="Calibri" panose="020F0502020204030204" pitchFamily="34" charset="0"/>
            </a:endParaRPr>
          </a:p>
        </p:txBody>
      </p:sp>
      <p:sp>
        <p:nvSpPr>
          <p:cNvPr id="225291" name="Freeform 7"/>
          <p:cNvSpPr>
            <a:spLocks/>
          </p:cNvSpPr>
          <p:nvPr/>
        </p:nvSpPr>
        <p:spPr bwMode="auto">
          <a:xfrm>
            <a:off x="7020984" y="1790700"/>
            <a:ext cx="2133600" cy="2042584"/>
          </a:xfrm>
          <a:custGeom>
            <a:avLst/>
            <a:gdLst>
              <a:gd name="T0" fmla="*/ 3505718 w 11035"/>
              <a:gd name="T1" fmla="*/ 570831 h 10555"/>
              <a:gd name="T2" fmla="*/ 3456580 w 11035"/>
              <a:gd name="T3" fmla="*/ 564769 h 10555"/>
              <a:gd name="T4" fmla="*/ 3397231 w 11035"/>
              <a:gd name="T5" fmla="*/ 576894 h 10555"/>
              <a:gd name="T6" fmla="*/ 3304699 w 11035"/>
              <a:gd name="T7" fmla="*/ 617098 h 10555"/>
              <a:gd name="T8" fmla="*/ 3266409 w 11035"/>
              <a:gd name="T9" fmla="*/ 647729 h 10555"/>
              <a:gd name="T10" fmla="*/ 3204827 w 11035"/>
              <a:gd name="T11" fmla="*/ 726542 h 10555"/>
              <a:gd name="T12" fmla="*/ 3159199 w 11035"/>
              <a:gd name="T13" fmla="*/ 827051 h 10555"/>
              <a:gd name="T14" fmla="*/ 3106551 w 11035"/>
              <a:gd name="T15" fmla="*/ 1010840 h 10555"/>
              <a:gd name="T16" fmla="*/ 3075600 w 11035"/>
              <a:gd name="T17" fmla="*/ 1111988 h 10555"/>
              <a:gd name="T18" fmla="*/ 3033163 w 11035"/>
              <a:gd name="T19" fmla="*/ 1209945 h 10555"/>
              <a:gd name="T20" fmla="*/ 2940311 w 11035"/>
              <a:gd name="T21" fmla="*/ 1370442 h 10555"/>
              <a:gd name="T22" fmla="*/ 2829910 w 11035"/>
              <a:gd name="T23" fmla="*/ 1518175 h 10555"/>
              <a:gd name="T24" fmla="*/ 2676433 w 11035"/>
              <a:gd name="T25" fmla="*/ 1676438 h 10555"/>
              <a:gd name="T26" fmla="*/ 2500620 w 11035"/>
              <a:gd name="T27" fmla="*/ 1808537 h 10555"/>
              <a:gd name="T28" fmla="*/ 2320660 w 11035"/>
              <a:gd name="T29" fmla="*/ 1903941 h 10555"/>
              <a:gd name="T30" fmla="*/ 2218235 w 11035"/>
              <a:gd name="T31" fmla="*/ 1942869 h 10555"/>
              <a:gd name="T32" fmla="*/ 2111982 w 11035"/>
              <a:gd name="T33" fmla="*/ 1972862 h 10555"/>
              <a:gd name="T34" fmla="*/ 2002857 w 11035"/>
              <a:gd name="T35" fmla="*/ 1993283 h 10555"/>
              <a:gd name="T36" fmla="*/ 1607519 w 11035"/>
              <a:gd name="T37" fmla="*/ 2047207 h 10555"/>
              <a:gd name="T38" fmla="*/ 1359914 w 11035"/>
              <a:gd name="T39" fmla="*/ 2092197 h 10555"/>
              <a:gd name="T40" fmla="*/ 1119009 w 11035"/>
              <a:gd name="T41" fmla="*/ 2157289 h 10555"/>
              <a:gd name="T42" fmla="*/ 935858 w 11035"/>
              <a:gd name="T43" fmla="*/ 2229720 h 10555"/>
              <a:gd name="T44" fmla="*/ 822904 w 11035"/>
              <a:gd name="T45" fmla="*/ 2287792 h 10555"/>
              <a:gd name="T46" fmla="*/ 713141 w 11035"/>
              <a:gd name="T47" fmla="*/ 2356713 h 10555"/>
              <a:gd name="T48" fmla="*/ 606888 w 11035"/>
              <a:gd name="T49" fmla="*/ 2438397 h 10555"/>
              <a:gd name="T50" fmla="*/ 504463 w 11035"/>
              <a:gd name="T51" fmla="*/ 2533163 h 10555"/>
              <a:gd name="T52" fmla="*/ 406506 w 11035"/>
              <a:gd name="T53" fmla="*/ 2642608 h 10555"/>
              <a:gd name="T54" fmla="*/ 313335 w 11035"/>
              <a:gd name="T55" fmla="*/ 2768644 h 10555"/>
              <a:gd name="T56" fmla="*/ 224951 w 11035"/>
              <a:gd name="T57" fmla="*/ 2911591 h 10555"/>
              <a:gd name="T58" fmla="*/ 141990 w 11035"/>
              <a:gd name="T59" fmla="*/ 3073364 h 10555"/>
              <a:gd name="T60" fmla="*/ 64454 w 11035"/>
              <a:gd name="T61" fmla="*/ 3254600 h 10555"/>
              <a:gd name="T62" fmla="*/ 24888 w 11035"/>
              <a:gd name="T63" fmla="*/ 3359258 h 10555"/>
              <a:gd name="T64" fmla="*/ 23931 w 11035"/>
              <a:gd name="T65" fmla="*/ 3301186 h 10555"/>
              <a:gd name="T66" fmla="*/ 5105 w 11035"/>
              <a:gd name="T67" fmla="*/ 3187594 h 10555"/>
              <a:gd name="T68" fmla="*/ 0 w 11035"/>
              <a:gd name="T69" fmla="*/ 3013058 h 10555"/>
              <a:gd name="T70" fmla="*/ 9572 w 11035"/>
              <a:gd name="T71" fmla="*/ 2781726 h 10555"/>
              <a:gd name="T72" fmla="*/ 33503 w 11035"/>
              <a:gd name="T73" fmla="*/ 2565071 h 10555"/>
              <a:gd name="T74" fmla="*/ 89023 w 11035"/>
              <a:gd name="T75" fmla="*/ 2269286 h 10555"/>
              <a:gd name="T76" fmla="*/ 170388 w 11035"/>
              <a:gd name="T77" fmla="*/ 1976372 h 10555"/>
              <a:gd name="T78" fmla="*/ 277598 w 11035"/>
              <a:gd name="T79" fmla="*/ 1689201 h 10555"/>
              <a:gd name="T80" fmla="*/ 409378 w 11035"/>
              <a:gd name="T81" fmla="*/ 1411922 h 10555"/>
              <a:gd name="T82" fmla="*/ 565407 w 11035"/>
              <a:gd name="T83" fmla="*/ 1147406 h 10555"/>
              <a:gd name="T84" fmla="*/ 744092 w 11035"/>
              <a:gd name="T85" fmla="*/ 899482 h 10555"/>
              <a:gd name="T86" fmla="*/ 945749 w 11035"/>
              <a:gd name="T87" fmla="*/ 671022 h 10555"/>
              <a:gd name="T88" fmla="*/ 1168785 w 11035"/>
              <a:gd name="T89" fmla="*/ 465535 h 10555"/>
              <a:gd name="T90" fmla="*/ 1376506 w 11035"/>
              <a:gd name="T91" fmla="*/ 310782 h 10555"/>
              <a:gd name="T92" fmla="*/ 1505095 w 11035"/>
              <a:gd name="T93" fmla="*/ 230694 h 10555"/>
              <a:gd name="T94" fmla="*/ 1638469 w 11035"/>
              <a:gd name="T95" fmla="*/ 161773 h 10555"/>
              <a:gd name="T96" fmla="*/ 1776630 w 11035"/>
              <a:gd name="T97" fmla="*/ 103700 h 10555"/>
              <a:gd name="T98" fmla="*/ 1917982 w 11035"/>
              <a:gd name="T99" fmla="*/ 57753 h 10555"/>
              <a:gd name="T100" fmla="*/ 2062844 w 11035"/>
              <a:gd name="T101" fmla="*/ 24888 h 10555"/>
              <a:gd name="T102" fmla="*/ 2209301 w 11035"/>
              <a:gd name="T103" fmla="*/ 5424 h 10555"/>
              <a:gd name="T104" fmla="*/ 2357992 w 11035"/>
              <a:gd name="T105" fmla="*/ 319 h 10555"/>
              <a:gd name="T106" fmla="*/ 2507640 w 11035"/>
              <a:gd name="T107" fmla="*/ 10849 h 10555"/>
              <a:gd name="T108" fmla="*/ 2657288 w 11035"/>
              <a:gd name="T109" fmla="*/ 37013 h 10555"/>
              <a:gd name="T110" fmla="*/ 2755883 w 11035"/>
              <a:gd name="T111" fmla="*/ 63497 h 10555"/>
              <a:gd name="T112" fmla="*/ 2918294 w 11035"/>
              <a:gd name="T113" fmla="*/ 126993 h 10555"/>
              <a:gd name="T114" fmla="*/ 3110380 w 11035"/>
              <a:gd name="T115" fmla="*/ 233884 h 10555"/>
              <a:gd name="T116" fmla="*/ 3288426 w 11035"/>
              <a:gd name="T117" fmla="*/ 365026 h 10555"/>
              <a:gd name="T118" fmla="*/ 3453708 w 11035"/>
              <a:gd name="T119" fmla="*/ 513716 h 105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035"/>
              <a:gd name="T181" fmla="*/ 0 h 10555"/>
              <a:gd name="T182" fmla="*/ 11035 w 11035"/>
              <a:gd name="T183" fmla="*/ 10555 h 105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035" h="10555">
                <a:moveTo>
                  <a:pt x="11035" y="1823"/>
                </a:moveTo>
                <a:lnTo>
                  <a:pt x="11035" y="1823"/>
                </a:lnTo>
                <a:lnTo>
                  <a:pt x="11028" y="1815"/>
                </a:lnTo>
                <a:lnTo>
                  <a:pt x="11021" y="1809"/>
                </a:lnTo>
                <a:lnTo>
                  <a:pt x="11013" y="1803"/>
                </a:lnTo>
                <a:lnTo>
                  <a:pt x="11005" y="1798"/>
                </a:lnTo>
                <a:lnTo>
                  <a:pt x="10987" y="1789"/>
                </a:lnTo>
                <a:lnTo>
                  <a:pt x="10968" y="1782"/>
                </a:lnTo>
                <a:lnTo>
                  <a:pt x="10948" y="1776"/>
                </a:lnTo>
                <a:lnTo>
                  <a:pt x="10927" y="1772"/>
                </a:lnTo>
                <a:lnTo>
                  <a:pt x="10905" y="1770"/>
                </a:lnTo>
                <a:lnTo>
                  <a:pt x="10882" y="1769"/>
                </a:lnTo>
                <a:lnTo>
                  <a:pt x="10858" y="1769"/>
                </a:lnTo>
                <a:lnTo>
                  <a:pt x="10833" y="1770"/>
                </a:lnTo>
                <a:lnTo>
                  <a:pt x="10806" y="1773"/>
                </a:lnTo>
                <a:lnTo>
                  <a:pt x="10780" y="1777"/>
                </a:lnTo>
                <a:lnTo>
                  <a:pt x="10754" y="1781"/>
                </a:lnTo>
                <a:lnTo>
                  <a:pt x="10728" y="1787"/>
                </a:lnTo>
                <a:lnTo>
                  <a:pt x="10701" y="1793"/>
                </a:lnTo>
                <a:lnTo>
                  <a:pt x="10674" y="1800"/>
                </a:lnTo>
                <a:lnTo>
                  <a:pt x="10647" y="1808"/>
                </a:lnTo>
                <a:lnTo>
                  <a:pt x="10620" y="1816"/>
                </a:lnTo>
                <a:lnTo>
                  <a:pt x="10568" y="1836"/>
                </a:lnTo>
                <a:lnTo>
                  <a:pt x="10518" y="1855"/>
                </a:lnTo>
                <a:lnTo>
                  <a:pt x="10471" y="1875"/>
                </a:lnTo>
                <a:lnTo>
                  <a:pt x="10427" y="1896"/>
                </a:lnTo>
                <a:lnTo>
                  <a:pt x="10389" y="1916"/>
                </a:lnTo>
                <a:lnTo>
                  <a:pt x="10357" y="1934"/>
                </a:lnTo>
                <a:lnTo>
                  <a:pt x="10332" y="1951"/>
                </a:lnTo>
                <a:lnTo>
                  <a:pt x="10312" y="1966"/>
                </a:lnTo>
                <a:lnTo>
                  <a:pt x="10293" y="1981"/>
                </a:lnTo>
                <a:lnTo>
                  <a:pt x="10273" y="1997"/>
                </a:lnTo>
                <a:lnTo>
                  <a:pt x="10255" y="2014"/>
                </a:lnTo>
                <a:lnTo>
                  <a:pt x="10237" y="2030"/>
                </a:lnTo>
                <a:lnTo>
                  <a:pt x="10220" y="2047"/>
                </a:lnTo>
                <a:lnTo>
                  <a:pt x="10186" y="2082"/>
                </a:lnTo>
                <a:lnTo>
                  <a:pt x="10155" y="2118"/>
                </a:lnTo>
                <a:lnTo>
                  <a:pt x="10125" y="2156"/>
                </a:lnTo>
                <a:lnTo>
                  <a:pt x="10096" y="2196"/>
                </a:lnTo>
                <a:lnTo>
                  <a:pt x="10069" y="2236"/>
                </a:lnTo>
                <a:lnTo>
                  <a:pt x="10044" y="2277"/>
                </a:lnTo>
                <a:lnTo>
                  <a:pt x="10020" y="2319"/>
                </a:lnTo>
                <a:lnTo>
                  <a:pt x="9998" y="2364"/>
                </a:lnTo>
                <a:lnTo>
                  <a:pt x="9977" y="2408"/>
                </a:lnTo>
                <a:lnTo>
                  <a:pt x="9957" y="2453"/>
                </a:lnTo>
                <a:lnTo>
                  <a:pt x="9936" y="2498"/>
                </a:lnTo>
                <a:lnTo>
                  <a:pt x="9918" y="2545"/>
                </a:lnTo>
                <a:lnTo>
                  <a:pt x="9901" y="2592"/>
                </a:lnTo>
                <a:lnTo>
                  <a:pt x="9885" y="2639"/>
                </a:lnTo>
                <a:lnTo>
                  <a:pt x="9869" y="2687"/>
                </a:lnTo>
                <a:lnTo>
                  <a:pt x="9854" y="2736"/>
                </a:lnTo>
                <a:lnTo>
                  <a:pt x="9840" y="2784"/>
                </a:lnTo>
                <a:lnTo>
                  <a:pt x="9813" y="2880"/>
                </a:lnTo>
                <a:lnTo>
                  <a:pt x="9787" y="2977"/>
                </a:lnTo>
                <a:lnTo>
                  <a:pt x="9736" y="3168"/>
                </a:lnTo>
                <a:lnTo>
                  <a:pt x="9711" y="3261"/>
                </a:lnTo>
                <a:lnTo>
                  <a:pt x="9698" y="3306"/>
                </a:lnTo>
                <a:lnTo>
                  <a:pt x="9684" y="3350"/>
                </a:lnTo>
                <a:lnTo>
                  <a:pt x="9670" y="3395"/>
                </a:lnTo>
                <a:lnTo>
                  <a:pt x="9655" y="3439"/>
                </a:lnTo>
                <a:lnTo>
                  <a:pt x="9639" y="3485"/>
                </a:lnTo>
                <a:lnTo>
                  <a:pt x="9622" y="3529"/>
                </a:lnTo>
                <a:lnTo>
                  <a:pt x="9605" y="3573"/>
                </a:lnTo>
                <a:lnTo>
                  <a:pt x="9585" y="3617"/>
                </a:lnTo>
                <a:lnTo>
                  <a:pt x="9567" y="3662"/>
                </a:lnTo>
                <a:lnTo>
                  <a:pt x="9547" y="3706"/>
                </a:lnTo>
                <a:lnTo>
                  <a:pt x="9527" y="3749"/>
                </a:lnTo>
                <a:lnTo>
                  <a:pt x="9506" y="3792"/>
                </a:lnTo>
                <a:lnTo>
                  <a:pt x="9485" y="3836"/>
                </a:lnTo>
                <a:lnTo>
                  <a:pt x="9463" y="3879"/>
                </a:lnTo>
                <a:lnTo>
                  <a:pt x="9418" y="3964"/>
                </a:lnTo>
                <a:lnTo>
                  <a:pt x="9369" y="4049"/>
                </a:lnTo>
                <a:lnTo>
                  <a:pt x="9320" y="4132"/>
                </a:lnTo>
                <a:lnTo>
                  <a:pt x="9269" y="4214"/>
                </a:lnTo>
                <a:lnTo>
                  <a:pt x="9215" y="4295"/>
                </a:lnTo>
                <a:lnTo>
                  <a:pt x="9161" y="4375"/>
                </a:lnTo>
                <a:lnTo>
                  <a:pt x="9106" y="4454"/>
                </a:lnTo>
                <a:lnTo>
                  <a:pt x="9048" y="4531"/>
                </a:lnTo>
                <a:lnTo>
                  <a:pt x="8991" y="4607"/>
                </a:lnTo>
                <a:lnTo>
                  <a:pt x="8933" y="4681"/>
                </a:lnTo>
                <a:lnTo>
                  <a:pt x="8869" y="4758"/>
                </a:lnTo>
                <a:lnTo>
                  <a:pt x="8805" y="4833"/>
                </a:lnTo>
                <a:lnTo>
                  <a:pt x="8740" y="4908"/>
                </a:lnTo>
                <a:lnTo>
                  <a:pt x="8672" y="4980"/>
                </a:lnTo>
                <a:lnTo>
                  <a:pt x="8603" y="5050"/>
                </a:lnTo>
                <a:lnTo>
                  <a:pt x="8533" y="5120"/>
                </a:lnTo>
                <a:lnTo>
                  <a:pt x="8460" y="5188"/>
                </a:lnTo>
                <a:lnTo>
                  <a:pt x="8388" y="5254"/>
                </a:lnTo>
                <a:lnTo>
                  <a:pt x="8312" y="5319"/>
                </a:lnTo>
                <a:lnTo>
                  <a:pt x="8237" y="5381"/>
                </a:lnTo>
                <a:lnTo>
                  <a:pt x="8159" y="5443"/>
                </a:lnTo>
                <a:lnTo>
                  <a:pt x="8080" y="5502"/>
                </a:lnTo>
                <a:lnTo>
                  <a:pt x="8000" y="5559"/>
                </a:lnTo>
                <a:lnTo>
                  <a:pt x="7919" y="5615"/>
                </a:lnTo>
                <a:lnTo>
                  <a:pt x="7837" y="5668"/>
                </a:lnTo>
                <a:lnTo>
                  <a:pt x="7753" y="5719"/>
                </a:lnTo>
                <a:lnTo>
                  <a:pt x="7669" y="5769"/>
                </a:lnTo>
                <a:lnTo>
                  <a:pt x="7582" y="5817"/>
                </a:lnTo>
                <a:lnTo>
                  <a:pt x="7496" y="5862"/>
                </a:lnTo>
                <a:lnTo>
                  <a:pt x="7407" y="5905"/>
                </a:lnTo>
                <a:lnTo>
                  <a:pt x="7319" y="5946"/>
                </a:lnTo>
                <a:lnTo>
                  <a:pt x="7273" y="5967"/>
                </a:lnTo>
                <a:lnTo>
                  <a:pt x="7228" y="5986"/>
                </a:lnTo>
                <a:lnTo>
                  <a:pt x="7183" y="6005"/>
                </a:lnTo>
                <a:lnTo>
                  <a:pt x="7137" y="6023"/>
                </a:lnTo>
                <a:lnTo>
                  <a:pt x="7091" y="6040"/>
                </a:lnTo>
                <a:lnTo>
                  <a:pt x="7045" y="6057"/>
                </a:lnTo>
                <a:lnTo>
                  <a:pt x="6998" y="6073"/>
                </a:lnTo>
                <a:lnTo>
                  <a:pt x="6952" y="6089"/>
                </a:lnTo>
                <a:lnTo>
                  <a:pt x="6904" y="6104"/>
                </a:lnTo>
                <a:lnTo>
                  <a:pt x="6858" y="6119"/>
                </a:lnTo>
                <a:lnTo>
                  <a:pt x="6811" y="6133"/>
                </a:lnTo>
                <a:lnTo>
                  <a:pt x="6762" y="6147"/>
                </a:lnTo>
                <a:lnTo>
                  <a:pt x="6715" y="6160"/>
                </a:lnTo>
                <a:lnTo>
                  <a:pt x="6667" y="6172"/>
                </a:lnTo>
                <a:lnTo>
                  <a:pt x="6619" y="6183"/>
                </a:lnTo>
                <a:lnTo>
                  <a:pt x="6570" y="6194"/>
                </a:lnTo>
                <a:lnTo>
                  <a:pt x="6522" y="6205"/>
                </a:lnTo>
                <a:lnTo>
                  <a:pt x="6474" y="6214"/>
                </a:lnTo>
                <a:lnTo>
                  <a:pt x="6425" y="6223"/>
                </a:lnTo>
                <a:lnTo>
                  <a:pt x="6375" y="6232"/>
                </a:lnTo>
                <a:lnTo>
                  <a:pt x="6326" y="6240"/>
                </a:lnTo>
                <a:lnTo>
                  <a:pt x="6277" y="6247"/>
                </a:lnTo>
                <a:lnTo>
                  <a:pt x="6050" y="6277"/>
                </a:lnTo>
                <a:lnTo>
                  <a:pt x="5825" y="6306"/>
                </a:lnTo>
                <a:lnTo>
                  <a:pt x="5600" y="6337"/>
                </a:lnTo>
                <a:lnTo>
                  <a:pt x="5375" y="6367"/>
                </a:lnTo>
                <a:lnTo>
                  <a:pt x="5150" y="6399"/>
                </a:lnTo>
                <a:lnTo>
                  <a:pt x="5038" y="6416"/>
                </a:lnTo>
                <a:lnTo>
                  <a:pt x="4926" y="6433"/>
                </a:lnTo>
                <a:lnTo>
                  <a:pt x="4815" y="6451"/>
                </a:lnTo>
                <a:lnTo>
                  <a:pt x="4704" y="6470"/>
                </a:lnTo>
                <a:lnTo>
                  <a:pt x="4593" y="6490"/>
                </a:lnTo>
                <a:lnTo>
                  <a:pt x="4482" y="6511"/>
                </a:lnTo>
                <a:lnTo>
                  <a:pt x="4372" y="6533"/>
                </a:lnTo>
                <a:lnTo>
                  <a:pt x="4262" y="6557"/>
                </a:lnTo>
                <a:lnTo>
                  <a:pt x="4153" y="6581"/>
                </a:lnTo>
                <a:lnTo>
                  <a:pt x="4044" y="6607"/>
                </a:lnTo>
                <a:lnTo>
                  <a:pt x="3935" y="6634"/>
                </a:lnTo>
                <a:lnTo>
                  <a:pt x="3828" y="6663"/>
                </a:lnTo>
                <a:lnTo>
                  <a:pt x="3720" y="6695"/>
                </a:lnTo>
                <a:lnTo>
                  <a:pt x="3613" y="6727"/>
                </a:lnTo>
                <a:lnTo>
                  <a:pt x="3507" y="6761"/>
                </a:lnTo>
                <a:lnTo>
                  <a:pt x="3400" y="6797"/>
                </a:lnTo>
                <a:lnTo>
                  <a:pt x="3296" y="6836"/>
                </a:lnTo>
                <a:lnTo>
                  <a:pt x="3191" y="6877"/>
                </a:lnTo>
                <a:lnTo>
                  <a:pt x="3088" y="6919"/>
                </a:lnTo>
                <a:lnTo>
                  <a:pt x="3035" y="6942"/>
                </a:lnTo>
                <a:lnTo>
                  <a:pt x="2984" y="6964"/>
                </a:lnTo>
                <a:lnTo>
                  <a:pt x="2933" y="6988"/>
                </a:lnTo>
                <a:lnTo>
                  <a:pt x="2881" y="7012"/>
                </a:lnTo>
                <a:lnTo>
                  <a:pt x="2830" y="7036"/>
                </a:lnTo>
                <a:lnTo>
                  <a:pt x="2780" y="7062"/>
                </a:lnTo>
                <a:lnTo>
                  <a:pt x="2730" y="7088"/>
                </a:lnTo>
                <a:lnTo>
                  <a:pt x="2679" y="7115"/>
                </a:lnTo>
                <a:lnTo>
                  <a:pt x="2629" y="7142"/>
                </a:lnTo>
                <a:lnTo>
                  <a:pt x="2579" y="7170"/>
                </a:lnTo>
                <a:lnTo>
                  <a:pt x="2528" y="7199"/>
                </a:lnTo>
                <a:lnTo>
                  <a:pt x="2479" y="7229"/>
                </a:lnTo>
                <a:lnTo>
                  <a:pt x="2430" y="7259"/>
                </a:lnTo>
                <a:lnTo>
                  <a:pt x="2381" y="7290"/>
                </a:lnTo>
                <a:lnTo>
                  <a:pt x="2332" y="7321"/>
                </a:lnTo>
                <a:lnTo>
                  <a:pt x="2283" y="7353"/>
                </a:lnTo>
                <a:lnTo>
                  <a:pt x="2235" y="7386"/>
                </a:lnTo>
                <a:lnTo>
                  <a:pt x="2186" y="7421"/>
                </a:lnTo>
                <a:lnTo>
                  <a:pt x="2138" y="7456"/>
                </a:lnTo>
                <a:lnTo>
                  <a:pt x="2091" y="7491"/>
                </a:lnTo>
                <a:lnTo>
                  <a:pt x="2043" y="7527"/>
                </a:lnTo>
                <a:lnTo>
                  <a:pt x="1995" y="7564"/>
                </a:lnTo>
                <a:lnTo>
                  <a:pt x="1949" y="7603"/>
                </a:lnTo>
                <a:lnTo>
                  <a:pt x="1902" y="7642"/>
                </a:lnTo>
                <a:lnTo>
                  <a:pt x="1856" y="7682"/>
                </a:lnTo>
                <a:lnTo>
                  <a:pt x="1809" y="7722"/>
                </a:lnTo>
                <a:lnTo>
                  <a:pt x="1763" y="7764"/>
                </a:lnTo>
                <a:lnTo>
                  <a:pt x="1717" y="7806"/>
                </a:lnTo>
                <a:lnTo>
                  <a:pt x="1672" y="7850"/>
                </a:lnTo>
                <a:lnTo>
                  <a:pt x="1626" y="7894"/>
                </a:lnTo>
                <a:lnTo>
                  <a:pt x="1581" y="7939"/>
                </a:lnTo>
                <a:lnTo>
                  <a:pt x="1537" y="7985"/>
                </a:lnTo>
                <a:lnTo>
                  <a:pt x="1492" y="8032"/>
                </a:lnTo>
                <a:lnTo>
                  <a:pt x="1448" y="8080"/>
                </a:lnTo>
                <a:lnTo>
                  <a:pt x="1404" y="8130"/>
                </a:lnTo>
                <a:lnTo>
                  <a:pt x="1361" y="8180"/>
                </a:lnTo>
                <a:lnTo>
                  <a:pt x="1317" y="8230"/>
                </a:lnTo>
                <a:lnTo>
                  <a:pt x="1274" y="8282"/>
                </a:lnTo>
                <a:lnTo>
                  <a:pt x="1232" y="8336"/>
                </a:lnTo>
                <a:lnTo>
                  <a:pt x="1189" y="8390"/>
                </a:lnTo>
                <a:lnTo>
                  <a:pt x="1148" y="8445"/>
                </a:lnTo>
                <a:lnTo>
                  <a:pt x="1105" y="8502"/>
                </a:lnTo>
                <a:lnTo>
                  <a:pt x="1064" y="8559"/>
                </a:lnTo>
                <a:lnTo>
                  <a:pt x="1023" y="8617"/>
                </a:lnTo>
                <a:lnTo>
                  <a:pt x="982" y="8677"/>
                </a:lnTo>
                <a:lnTo>
                  <a:pt x="941" y="8737"/>
                </a:lnTo>
                <a:lnTo>
                  <a:pt x="901" y="8799"/>
                </a:lnTo>
                <a:lnTo>
                  <a:pt x="861" y="8862"/>
                </a:lnTo>
                <a:lnTo>
                  <a:pt x="822" y="8926"/>
                </a:lnTo>
                <a:lnTo>
                  <a:pt x="782" y="8991"/>
                </a:lnTo>
                <a:lnTo>
                  <a:pt x="743" y="9058"/>
                </a:lnTo>
                <a:lnTo>
                  <a:pt x="705" y="9125"/>
                </a:lnTo>
                <a:lnTo>
                  <a:pt x="667" y="9193"/>
                </a:lnTo>
                <a:lnTo>
                  <a:pt x="629" y="9264"/>
                </a:lnTo>
                <a:lnTo>
                  <a:pt x="591" y="9334"/>
                </a:lnTo>
                <a:lnTo>
                  <a:pt x="554" y="9407"/>
                </a:lnTo>
                <a:lnTo>
                  <a:pt x="517" y="9480"/>
                </a:lnTo>
                <a:lnTo>
                  <a:pt x="481" y="9555"/>
                </a:lnTo>
                <a:lnTo>
                  <a:pt x="445" y="9632"/>
                </a:lnTo>
                <a:lnTo>
                  <a:pt x="408" y="9708"/>
                </a:lnTo>
                <a:lnTo>
                  <a:pt x="373" y="9788"/>
                </a:lnTo>
                <a:lnTo>
                  <a:pt x="338" y="9867"/>
                </a:lnTo>
                <a:lnTo>
                  <a:pt x="304" y="9949"/>
                </a:lnTo>
                <a:lnTo>
                  <a:pt x="270" y="10031"/>
                </a:lnTo>
                <a:lnTo>
                  <a:pt x="235" y="10116"/>
                </a:lnTo>
                <a:lnTo>
                  <a:pt x="202" y="10200"/>
                </a:lnTo>
                <a:lnTo>
                  <a:pt x="169" y="10287"/>
                </a:lnTo>
                <a:lnTo>
                  <a:pt x="136" y="10375"/>
                </a:lnTo>
                <a:lnTo>
                  <a:pt x="104" y="10465"/>
                </a:lnTo>
                <a:lnTo>
                  <a:pt x="71" y="10555"/>
                </a:lnTo>
                <a:lnTo>
                  <a:pt x="75" y="10542"/>
                </a:lnTo>
                <a:lnTo>
                  <a:pt x="78" y="10528"/>
                </a:lnTo>
                <a:lnTo>
                  <a:pt x="81" y="10513"/>
                </a:lnTo>
                <a:lnTo>
                  <a:pt x="82" y="10497"/>
                </a:lnTo>
                <a:lnTo>
                  <a:pt x="83" y="10480"/>
                </a:lnTo>
                <a:lnTo>
                  <a:pt x="84" y="10463"/>
                </a:lnTo>
                <a:lnTo>
                  <a:pt x="83" y="10425"/>
                </a:lnTo>
                <a:lnTo>
                  <a:pt x="80" y="10386"/>
                </a:lnTo>
                <a:lnTo>
                  <a:pt x="75" y="10346"/>
                </a:lnTo>
                <a:lnTo>
                  <a:pt x="69" y="10304"/>
                </a:lnTo>
                <a:lnTo>
                  <a:pt x="63" y="10261"/>
                </a:lnTo>
                <a:lnTo>
                  <a:pt x="47" y="10176"/>
                </a:lnTo>
                <a:lnTo>
                  <a:pt x="32" y="10095"/>
                </a:lnTo>
                <a:lnTo>
                  <a:pt x="25" y="10057"/>
                </a:lnTo>
                <a:lnTo>
                  <a:pt x="20" y="10022"/>
                </a:lnTo>
                <a:lnTo>
                  <a:pt x="16" y="9990"/>
                </a:lnTo>
                <a:lnTo>
                  <a:pt x="13" y="9961"/>
                </a:lnTo>
                <a:lnTo>
                  <a:pt x="8" y="9857"/>
                </a:lnTo>
                <a:lnTo>
                  <a:pt x="4" y="9754"/>
                </a:lnTo>
                <a:lnTo>
                  <a:pt x="2" y="9650"/>
                </a:lnTo>
                <a:lnTo>
                  <a:pt x="1" y="9546"/>
                </a:lnTo>
                <a:lnTo>
                  <a:pt x="0" y="9443"/>
                </a:lnTo>
                <a:lnTo>
                  <a:pt x="1" y="9339"/>
                </a:lnTo>
                <a:lnTo>
                  <a:pt x="3" y="9236"/>
                </a:lnTo>
                <a:lnTo>
                  <a:pt x="7" y="9132"/>
                </a:lnTo>
                <a:lnTo>
                  <a:pt x="11" y="9028"/>
                </a:lnTo>
                <a:lnTo>
                  <a:pt x="16" y="8924"/>
                </a:lnTo>
                <a:lnTo>
                  <a:pt x="23" y="8820"/>
                </a:lnTo>
                <a:lnTo>
                  <a:pt x="30" y="8718"/>
                </a:lnTo>
                <a:lnTo>
                  <a:pt x="38" y="8614"/>
                </a:lnTo>
                <a:lnTo>
                  <a:pt x="48" y="8511"/>
                </a:lnTo>
                <a:lnTo>
                  <a:pt x="58" y="8407"/>
                </a:lnTo>
                <a:lnTo>
                  <a:pt x="70" y="8305"/>
                </a:lnTo>
                <a:lnTo>
                  <a:pt x="86" y="8172"/>
                </a:lnTo>
                <a:lnTo>
                  <a:pt x="105" y="8039"/>
                </a:lnTo>
                <a:lnTo>
                  <a:pt x="124" y="7906"/>
                </a:lnTo>
                <a:lnTo>
                  <a:pt x="146" y="7775"/>
                </a:lnTo>
                <a:lnTo>
                  <a:pt x="169" y="7642"/>
                </a:lnTo>
                <a:lnTo>
                  <a:pt x="194" y="7509"/>
                </a:lnTo>
                <a:lnTo>
                  <a:pt x="220" y="7376"/>
                </a:lnTo>
                <a:lnTo>
                  <a:pt x="248" y="7245"/>
                </a:lnTo>
                <a:lnTo>
                  <a:pt x="279" y="7112"/>
                </a:lnTo>
                <a:lnTo>
                  <a:pt x="310" y="6980"/>
                </a:lnTo>
                <a:lnTo>
                  <a:pt x="343" y="6848"/>
                </a:lnTo>
                <a:lnTo>
                  <a:pt x="378" y="6717"/>
                </a:lnTo>
                <a:lnTo>
                  <a:pt x="414" y="6585"/>
                </a:lnTo>
                <a:lnTo>
                  <a:pt x="454" y="6454"/>
                </a:lnTo>
                <a:lnTo>
                  <a:pt x="493" y="6324"/>
                </a:lnTo>
                <a:lnTo>
                  <a:pt x="534" y="6194"/>
                </a:lnTo>
                <a:lnTo>
                  <a:pt x="577" y="6063"/>
                </a:lnTo>
                <a:lnTo>
                  <a:pt x="623" y="5934"/>
                </a:lnTo>
                <a:lnTo>
                  <a:pt x="669" y="5805"/>
                </a:lnTo>
                <a:lnTo>
                  <a:pt x="717" y="5676"/>
                </a:lnTo>
                <a:lnTo>
                  <a:pt x="766" y="5548"/>
                </a:lnTo>
                <a:lnTo>
                  <a:pt x="818" y="5421"/>
                </a:lnTo>
                <a:lnTo>
                  <a:pt x="870" y="5294"/>
                </a:lnTo>
                <a:lnTo>
                  <a:pt x="924" y="5168"/>
                </a:lnTo>
                <a:lnTo>
                  <a:pt x="981" y="5042"/>
                </a:lnTo>
                <a:lnTo>
                  <a:pt x="1038" y="4918"/>
                </a:lnTo>
                <a:lnTo>
                  <a:pt x="1097" y="4793"/>
                </a:lnTo>
                <a:lnTo>
                  <a:pt x="1158" y="4669"/>
                </a:lnTo>
                <a:lnTo>
                  <a:pt x="1220" y="4547"/>
                </a:lnTo>
                <a:lnTo>
                  <a:pt x="1283" y="4425"/>
                </a:lnTo>
                <a:lnTo>
                  <a:pt x="1349" y="4303"/>
                </a:lnTo>
                <a:lnTo>
                  <a:pt x="1416" y="4184"/>
                </a:lnTo>
                <a:lnTo>
                  <a:pt x="1483" y="4064"/>
                </a:lnTo>
                <a:lnTo>
                  <a:pt x="1554" y="3945"/>
                </a:lnTo>
                <a:lnTo>
                  <a:pt x="1625" y="3828"/>
                </a:lnTo>
                <a:lnTo>
                  <a:pt x="1698" y="3712"/>
                </a:lnTo>
                <a:lnTo>
                  <a:pt x="1772" y="3596"/>
                </a:lnTo>
                <a:lnTo>
                  <a:pt x="1848" y="3482"/>
                </a:lnTo>
                <a:lnTo>
                  <a:pt x="1925" y="3368"/>
                </a:lnTo>
                <a:lnTo>
                  <a:pt x="2003" y="3256"/>
                </a:lnTo>
                <a:lnTo>
                  <a:pt x="2084" y="3145"/>
                </a:lnTo>
                <a:lnTo>
                  <a:pt x="2165" y="3035"/>
                </a:lnTo>
                <a:lnTo>
                  <a:pt x="2248" y="2926"/>
                </a:lnTo>
                <a:lnTo>
                  <a:pt x="2332" y="2819"/>
                </a:lnTo>
                <a:lnTo>
                  <a:pt x="2419" y="2712"/>
                </a:lnTo>
                <a:lnTo>
                  <a:pt x="2506" y="2607"/>
                </a:lnTo>
                <a:lnTo>
                  <a:pt x="2595" y="2503"/>
                </a:lnTo>
                <a:lnTo>
                  <a:pt x="2685" y="2402"/>
                </a:lnTo>
                <a:lnTo>
                  <a:pt x="2777" y="2300"/>
                </a:lnTo>
                <a:lnTo>
                  <a:pt x="2869" y="2201"/>
                </a:lnTo>
                <a:lnTo>
                  <a:pt x="2964" y="2103"/>
                </a:lnTo>
                <a:lnTo>
                  <a:pt x="3059" y="2007"/>
                </a:lnTo>
                <a:lnTo>
                  <a:pt x="3157" y="1911"/>
                </a:lnTo>
                <a:lnTo>
                  <a:pt x="3254" y="1817"/>
                </a:lnTo>
                <a:lnTo>
                  <a:pt x="3355" y="1726"/>
                </a:lnTo>
                <a:lnTo>
                  <a:pt x="3456" y="1635"/>
                </a:lnTo>
                <a:lnTo>
                  <a:pt x="3558" y="1546"/>
                </a:lnTo>
                <a:lnTo>
                  <a:pt x="3663" y="1459"/>
                </a:lnTo>
                <a:lnTo>
                  <a:pt x="3767" y="1374"/>
                </a:lnTo>
                <a:lnTo>
                  <a:pt x="3874" y="1291"/>
                </a:lnTo>
                <a:lnTo>
                  <a:pt x="3982" y="1208"/>
                </a:lnTo>
                <a:lnTo>
                  <a:pt x="4091" y="1129"/>
                </a:lnTo>
                <a:lnTo>
                  <a:pt x="4202" y="1050"/>
                </a:lnTo>
                <a:lnTo>
                  <a:pt x="4314" y="974"/>
                </a:lnTo>
                <a:lnTo>
                  <a:pt x="4370" y="936"/>
                </a:lnTo>
                <a:lnTo>
                  <a:pt x="4427" y="899"/>
                </a:lnTo>
                <a:lnTo>
                  <a:pt x="4484" y="862"/>
                </a:lnTo>
                <a:lnTo>
                  <a:pt x="4542" y="827"/>
                </a:lnTo>
                <a:lnTo>
                  <a:pt x="4600" y="792"/>
                </a:lnTo>
                <a:lnTo>
                  <a:pt x="4658" y="758"/>
                </a:lnTo>
                <a:lnTo>
                  <a:pt x="4717" y="723"/>
                </a:lnTo>
                <a:lnTo>
                  <a:pt x="4775" y="691"/>
                </a:lnTo>
                <a:lnTo>
                  <a:pt x="4834" y="658"/>
                </a:lnTo>
                <a:lnTo>
                  <a:pt x="4895" y="627"/>
                </a:lnTo>
                <a:lnTo>
                  <a:pt x="4954" y="596"/>
                </a:lnTo>
                <a:lnTo>
                  <a:pt x="5015" y="566"/>
                </a:lnTo>
                <a:lnTo>
                  <a:pt x="5075" y="536"/>
                </a:lnTo>
                <a:lnTo>
                  <a:pt x="5135" y="507"/>
                </a:lnTo>
                <a:lnTo>
                  <a:pt x="5197" y="479"/>
                </a:lnTo>
                <a:lnTo>
                  <a:pt x="5258" y="452"/>
                </a:lnTo>
                <a:lnTo>
                  <a:pt x="5319" y="425"/>
                </a:lnTo>
                <a:lnTo>
                  <a:pt x="5381" y="399"/>
                </a:lnTo>
                <a:lnTo>
                  <a:pt x="5443" y="373"/>
                </a:lnTo>
                <a:lnTo>
                  <a:pt x="5505" y="349"/>
                </a:lnTo>
                <a:lnTo>
                  <a:pt x="5568" y="325"/>
                </a:lnTo>
                <a:lnTo>
                  <a:pt x="5630" y="302"/>
                </a:lnTo>
                <a:lnTo>
                  <a:pt x="5693" y="280"/>
                </a:lnTo>
                <a:lnTo>
                  <a:pt x="5757" y="259"/>
                </a:lnTo>
                <a:lnTo>
                  <a:pt x="5820" y="239"/>
                </a:lnTo>
                <a:lnTo>
                  <a:pt x="5883" y="219"/>
                </a:lnTo>
                <a:lnTo>
                  <a:pt x="5948" y="199"/>
                </a:lnTo>
                <a:lnTo>
                  <a:pt x="6011" y="181"/>
                </a:lnTo>
                <a:lnTo>
                  <a:pt x="6076" y="164"/>
                </a:lnTo>
                <a:lnTo>
                  <a:pt x="6140" y="148"/>
                </a:lnTo>
                <a:lnTo>
                  <a:pt x="6204" y="132"/>
                </a:lnTo>
                <a:lnTo>
                  <a:pt x="6270" y="117"/>
                </a:lnTo>
                <a:lnTo>
                  <a:pt x="6334" y="103"/>
                </a:lnTo>
                <a:lnTo>
                  <a:pt x="6399" y="90"/>
                </a:lnTo>
                <a:lnTo>
                  <a:pt x="6465" y="78"/>
                </a:lnTo>
                <a:lnTo>
                  <a:pt x="6530" y="67"/>
                </a:lnTo>
                <a:lnTo>
                  <a:pt x="6595" y="56"/>
                </a:lnTo>
                <a:lnTo>
                  <a:pt x="6661" y="47"/>
                </a:lnTo>
                <a:lnTo>
                  <a:pt x="6726" y="38"/>
                </a:lnTo>
                <a:lnTo>
                  <a:pt x="6793" y="30"/>
                </a:lnTo>
                <a:lnTo>
                  <a:pt x="6858" y="24"/>
                </a:lnTo>
                <a:lnTo>
                  <a:pt x="6924" y="17"/>
                </a:lnTo>
                <a:lnTo>
                  <a:pt x="6991" y="12"/>
                </a:lnTo>
                <a:lnTo>
                  <a:pt x="7057" y="8"/>
                </a:lnTo>
                <a:lnTo>
                  <a:pt x="7123" y="4"/>
                </a:lnTo>
                <a:lnTo>
                  <a:pt x="7190" y="2"/>
                </a:lnTo>
                <a:lnTo>
                  <a:pt x="7256" y="1"/>
                </a:lnTo>
                <a:lnTo>
                  <a:pt x="7324" y="0"/>
                </a:lnTo>
                <a:lnTo>
                  <a:pt x="7390" y="1"/>
                </a:lnTo>
                <a:lnTo>
                  <a:pt x="7456" y="3"/>
                </a:lnTo>
                <a:lnTo>
                  <a:pt x="7524" y="5"/>
                </a:lnTo>
                <a:lnTo>
                  <a:pt x="7590" y="9"/>
                </a:lnTo>
                <a:lnTo>
                  <a:pt x="7658" y="13"/>
                </a:lnTo>
                <a:lnTo>
                  <a:pt x="7724" y="19"/>
                </a:lnTo>
                <a:lnTo>
                  <a:pt x="7791" y="26"/>
                </a:lnTo>
                <a:lnTo>
                  <a:pt x="7859" y="34"/>
                </a:lnTo>
                <a:lnTo>
                  <a:pt x="7925" y="43"/>
                </a:lnTo>
                <a:lnTo>
                  <a:pt x="7992" y="52"/>
                </a:lnTo>
                <a:lnTo>
                  <a:pt x="8060" y="63"/>
                </a:lnTo>
                <a:lnTo>
                  <a:pt x="8127" y="75"/>
                </a:lnTo>
                <a:lnTo>
                  <a:pt x="8194" y="87"/>
                </a:lnTo>
                <a:lnTo>
                  <a:pt x="8261" y="101"/>
                </a:lnTo>
                <a:lnTo>
                  <a:pt x="8328" y="116"/>
                </a:lnTo>
                <a:lnTo>
                  <a:pt x="8395" y="132"/>
                </a:lnTo>
                <a:lnTo>
                  <a:pt x="8444" y="144"/>
                </a:lnTo>
                <a:lnTo>
                  <a:pt x="8492" y="157"/>
                </a:lnTo>
                <a:lnTo>
                  <a:pt x="8541" y="171"/>
                </a:lnTo>
                <a:lnTo>
                  <a:pt x="8589" y="185"/>
                </a:lnTo>
                <a:lnTo>
                  <a:pt x="8637" y="199"/>
                </a:lnTo>
                <a:lnTo>
                  <a:pt x="8684" y="216"/>
                </a:lnTo>
                <a:lnTo>
                  <a:pt x="8732" y="231"/>
                </a:lnTo>
                <a:lnTo>
                  <a:pt x="8779" y="248"/>
                </a:lnTo>
                <a:lnTo>
                  <a:pt x="8872" y="282"/>
                </a:lnTo>
                <a:lnTo>
                  <a:pt x="8964" y="318"/>
                </a:lnTo>
                <a:lnTo>
                  <a:pt x="9055" y="357"/>
                </a:lnTo>
                <a:lnTo>
                  <a:pt x="9146" y="398"/>
                </a:lnTo>
                <a:lnTo>
                  <a:pt x="9234" y="440"/>
                </a:lnTo>
                <a:lnTo>
                  <a:pt x="9323" y="485"/>
                </a:lnTo>
                <a:lnTo>
                  <a:pt x="9409" y="531"/>
                </a:lnTo>
                <a:lnTo>
                  <a:pt x="9496" y="579"/>
                </a:lnTo>
                <a:lnTo>
                  <a:pt x="9580" y="629"/>
                </a:lnTo>
                <a:lnTo>
                  <a:pt x="9665" y="680"/>
                </a:lnTo>
                <a:lnTo>
                  <a:pt x="9748" y="733"/>
                </a:lnTo>
                <a:lnTo>
                  <a:pt x="9831" y="788"/>
                </a:lnTo>
                <a:lnTo>
                  <a:pt x="9912" y="843"/>
                </a:lnTo>
                <a:lnTo>
                  <a:pt x="9993" y="901"/>
                </a:lnTo>
                <a:lnTo>
                  <a:pt x="10072" y="960"/>
                </a:lnTo>
                <a:lnTo>
                  <a:pt x="10151" y="1020"/>
                </a:lnTo>
                <a:lnTo>
                  <a:pt x="10229" y="1081"/>
                </a:lnTo>
                <a:lnTo>
                  <a:pt x="10306" y="1144"/>
                </a:lnTo>
                <a:lnTo>
                  <a:pt x="10382" y="1207"/>
                </a:lnTo>
                <a:lnTo>
                  <a:pt x="10457" y="1272"/>
                </a:lnTo>
                <a:lnTo>
                  <a:pt x="10532" y="1338"/>
                </a:lnTo>
                <a:lnTo>
                  <a:pt x="10606" y="1404"/>
                </a:lnTo>
                <a:lnTo>
                  <a:pt x="10680" y="1473"/>
                </a:lnTo>
                <a:lnTo>
                  <a:pt x="10752" y="1541"/>
                </a:lnTo>
                <a:lnTo>
                  <a:pt x="10824" y="1610"/>
                </a:lnTo>
                <a:lnTo>
                  <a:pt x="10895" y="1680"/>
                </a:lnTo>
                <a:lnTo>
                  <a:pt x="10964" y="1751"/>
                </a:lnTo>
                <a:lnTo>
                  <a:pt x="11035" y="1823"/>
                </a:lnTo>
                <a:close/>
              </a:path>
            </a:pathLst>
          </a:custGeom>
          <a:solidFill>
            <a:srgbClr val="966F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25292" name="TextBox 29"/>
          <p:cNvSpPr txBox="1">
            <a:spLocks noChangeArrowheads="1"/>
          </p:cNvSpPr>
          <p:nvPr/>
        </p:nvSpPr>
        <p:spPr bwMode="auto">
          <a:xfrm>
            <a:off x="7810500" y="2658534"/>
            <a:ext cx="608292" cy="24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r>
              <a:rPr lang="uk-UA" altLang="ru-RU" sz="1200" dirty="0">
                <a:solidFill>
                  <a:schemeClr val="bg1"/>
                </a:solidFill>
                <a:latin typeface="Calibri" panose="020F0502020204030204" pitchFamily="34" charset="0"/>
              </a:rPr>
              <a:t>Мозок</a:t>
            </a:r>
            <a:endParaRPr lang="ru-RU" altLang="ru-RU" sz="1200" dirty="0">
              <a:solidFill>
                <a:schemeClr val="bg1"/>
              </a:solidFill>
              <a:latin typeface="Calibri" panose="020F0502020204030204" pitchFamily="34" charset="0"/>
            </a:endParaRPr>
          </a:p>
        </p:txBody>
      </p:sp>
      <p:sp>
        <p:nvSpPr>
          <p:cNvPr id="225293" name="Freeform 10"/>
          <p:cNvSpPr>
            <a:spLocks/>
          </p:cNvSpPr>
          <p:nvPr/>
        </p:nvSpPr>
        <p:spPr bwMode="auto">
          <a:xfrm>
            <a:off x="8314267" y="1534584"/>
            <a:ext cx="2436284" cy="1642533"/>
          </a:xfrm>
          <a:custGeom>
            <a:avLst/>
            <a:gdLst>
              <a:gd name="T0" fmla="*/ 3782358 w 12590"/>
              <a:gd name="T1" fmla="*/ 2693019 h 8493"/>
              <a:gd name="T2" fmla="*/ 3772148 w 12590"/>
              <a:gd name="T3" fmla="*/ 2644507 h 8493"/>
              <a:gd name="T4" fmla="*/ 3741516 w 12590"/>
              <a:gd name="T5" fmla="*/ 2592485 h 8493"/>
              <a:gd name="T6" fmla="*/ 3672914 w 12590"/>
              <a:gd name="T7" fmla="*/ 2518122 h 8493"/>
              <a:gd name="T8" fmla="*/ 3631753 w 12590"/>
              <a:gd name="T9" fmla="*/ 2491951 h 8493"/>
              <a:gd name="T10" fmla="*/ 3536987 w 12590"/>
              <a:gd name="T11" fmla="*/ 2459717 h 8493"/>
              <a:gd name="T12" fmla="*/ 3427224 w 12590"/>
              <a:gd name="T13" fmla="*/ 2449504 h 8493"/>
              <a:gd name="T14" fmla="*/ 3236415 w 12590"/>
              <a:gd name="T15" fmla="*/ 2459717 h 8493"/>
              <a:gd name="T16" fmla="*/ 3130800 w 12590"/>
              <a:gd name="T17" fmla="*/ 2463227 h 8493"/>
              <a:gd name="T18" fmla="*/ 3023909 w 12590"/>
              <a:gd name="T19" fmla="*/ 2455568 h 8493"/>
              <a:gd name="T20" fmla="*/ 2842034 w 12590"/>
              <a:gd name="T21" fmla="*/ 2420142 h 8493"/>
              <a:gd name="T22" fmla="*/ 2666541 w 12590"/>
              <a:gd name="T23" fmla="*/ 2364290 h 8493"/>
              <a:gd name="T24" fmla="*/ 2466478 w 12590"/>
              <a:gd name="T25" fmla="*/ 2270778 h 8493"/>
              <a:gd name="T26" fmla="*/ 2284284 w 12590"/>
              <a:gd name="T27" fmla="*/ 2147585 h 8493"/>
              <a:gd name="T28" fmla="*/ 2135274 w 12590"/>
              <a:gd name="T29" fmla="*/ 2009072 h 8493"/>
              <a:gd name="T30" fmla="*/ 2064758 w 12590"/>
              <a:gd name="T31" fmla="*/ 1925135 h 8493"/>
              <a:gd name="T32" fmla="*/ 2001899 w 12590"/>
              <a:gd name="T33" fmla="*/ 1834495 h 8493"/>
              <a:gd name="T34" fmla="*/ 1947018 w 12590"/>
              <a:gd name="T35" fmla="*/ 1737791 h 8493"/>
              <a:gd name="T36" fmla="*/ 1766738 w 12590"/>
              <a:gd name="T37" fmla="*/ 1381935 h 8493"/>
              <a:gd name="T38" fmla="*/ 1643255 w 12590"/>
              <a:gd name="T39" fmla="*/ 1162677 h 8493"/>
              <a:gd name="T40" fmla="*/ 1502541 w 12590"/>
              <a:gd name="T41" fmla="*/ 956184 h 8493"/>
              <a:gd name="T42" fmla="*/ 1374591 w 12590"/>
              <a:gd name="T43" fmla="*/ 806820 h 8493"/>
              <a:gd name="T44" fmla="*/ 1282377 w 12590"/>
              <a:gd name="T45" fmla="*/ 719053 h 8493"/>
              <a:gd name="T46" fmla="*/ 1181229 w 12590"/>
              <a:gd name="T47" fmla="*/ 637988 h 8493"/>
              <a:gd name="T48" fmla="*/ 1069552 w 12590"/>
              <a:gd name="T49" fmla="*/ 564264 h 8493"/>
              <a:gd name="T50" fmla="*/ 946387 w 12590"/>
              <a:gd name="T51" fmla="*/ 498518 h 8493"/>
              <a:gd name="T52" fmla="*/ 810779 w 12590"/>
              <a:gd name="T53" fmla="*/ 442028 h 8493"/>
              <a:gd name="T54" fmla="*/ 661450 w 12590"/>
              <a:gd name="T55" fmla="*/ 394793 h 8493"/>
              <a:gd name="T56" fmla="*/ 497444 w 12590"/>
              <a:gd name="T57" fmla="*/ 357771 h 8493"/>
              <a:gd name="T58" fmla="*/ 317483 w 12590"/>
              <a:gd name="T59" fmla="*/ 332239 h 8493"/>
              <a:gd name="T60" fmla="*/ 120612 w 12590"/>
              <a:gd name="T61" fmla="*/ 318515 h 8493"/>
              <a:gd name="T62" fmla="*/ 8934 w 12590"/>
              <a:gd name="T63" fmla="*/ 315324 h 8493"/>
              <a:gd name="T64" fmla="*/ 63497 w 12590"/>
              <a:gd name="T65" fmla="*/ 295536 h 8493"/>
              <a:gd name="T66" fmla="*/ 164645 w 12590"/>
              <a:gd name="T67" fmla="*/ 240323 h 8493"/>
              <a:gd name="T68" fmla="*/ 328013 w 12590"/>
              <a:gd name="T69" fmla="*/ 178726 h 8493"/>
              <a:gd name="T70" fmla="*/ 550092 w 12590"/>
              <a:gd name="T71" fmla="*/ 112023 h 8493"/>
              <a:gd name="T72" fmla="*/ 762279 w 12590"/>
              <a:gd name="T73" fmla="*/ 63512 h 8493"/>
              <a:gd name="T74" fmla="*/ 1059979 w 12590"/>
              <a:gd name="T75" fmla="*/ 19149 h 8493"/>
              <a:gd name="T76" fmla="*/ 1363742 w 12590"/>
              <a:gd name="T77" fmla="*/ 638 h 8493"/>
              <a:gd name="T78" fmla="*/ 1670058 w 12590"/>
              <a:gd name="T79" fmla="*/ 7979 h 8493"/>
              <a:gd name="T80" fmla="*/ 1975097 w 12590"/>
              <a:gd name="T81" fmla="*/ 42128 h 8493"/>
              <a:gd name="T82" fmla="*/ 2276307 w 12590"/>
              <a:gd name="T83" fmla="*/ 102767 h 8493"/>
              <a:gd name="T84" fmla="*/ 2569221 w 12590"/>
              <a:gd name="T85" fmla="*/ 190535 h 8493"/>
              <a:gd name="T86" fmla="*/ 2850968 w 12590"/>
              <a:gd name="T87" fmla="*/ 306068 h 8493"/>
              <a:gd name="T88" fmla="*/ 3117718 w 12590"/>
              <a:gd name="T89" fmla="*/ 449687 h 8493"/>
              <a:gd name="T90" fmla="*/ 3332138 w 12590"/>
              <a:gd name="T91" fmla="*/ 595221 h 8493"/>
              <a:gd name="T92" fmla="*/ 3449559 w 12590"/>
              <a:gd name="T93" fmla="*/ 690968 h 8493"/>
              <a:gd name="T94" fmla="*/ 3558365 w 12590"/>
              <a:gd name="T95" fmla="*/ 794693 h 8493"/>
              <a:gd name="T96" fmla="*/ 3658556 w 12590"/>
              <a:gd name="T97" fmla="*/ 906077 h 8493"/>
              <a:gd name="T98" fmla="*/ 3748217 w 12590"/>
              <a:gd name="T99" fmla="*/ 1024802 h 8493"/>
              <a:gd name="T100" fmla="*/ 3826710 w 12590"/>
              <a:gd name="T101" fmla="*/ 1150549 h 8493"/>
              <a:gd name="T102" fmla="*/ 3893078 w 12590"/>
              <a:gd name="T103" fmla="*/ 1282678 h 8493"/>
              <a:gd name="T104" fmla="*/ 3946365 w 12590"/>
              <a:gd name="T105" fmla="*/ 1421830 h 8493"/>
              <a:gd name="T106" fmla="*/ 3985611 w 12590"/>
              <a:gd name="T107" fmla="*/ 1566087 h 8493"/>
              <a:gd name="T108" fmla="*/ 4009542 w 12590"/>
              <a:gd name="T109" fmla="*/ 1716408 h 8493"/>
              <a:gd name="T110" fmla="*/ 4016881 w 12590"/>
              <a:gd name="T111" fmla="*/ 1818537 h 8493"/>
              <a:gd name="T112" fmla="*/ 4009861 w 12590"/>
              <a:gd name="T113" fmla="*/ 1992476 h 8493"/>
              <a:gd name="T114" fmla="*/ 3971891 w 12590"/>
              <a:gd name="T115" fmla="*/ 2209181 h 8493"/>
              <a:gd name="T116" fmla="*/ 3906480 w 12590"/>
              <a:gd name="T117" fmla="*/ 2420142 h 8493"/>
              <a:gd name="T118" fmla="*/ 3819690 w 12590"/>
              <a:gd name="T119" fmla="*/ 2625039 h 84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590"/>
              <a:gd name="T181" fmla="*/ 0 h 8493"/>
              <a:gd name="T182" fmla="*/ 12590 w 12590"/>
              <a:gd name="T183" fmla="*/ 8493 h 84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590" h="8493">
                <a:moveTo>
                  <a:pt x="11839" y="8493"/>
                </a:moveTo>
                <a:lnTo>
                  <a:pt x="11839" y="8493"/>
                </a:lnTo>
                <a:lnTo>
                  <a:pt x="11843" y="8485"/>
                </a:lnTo>
                <a:lnTo>
                  <a:pt x="11846" y="8476"/>
                </a:lnTo>
                <a:lnTo>
                  <a:pt x="11849" y="8467"/>
                </a:lnTo>
                <a:lnTo>
                  <a:pt x="11851" y="8458"/>
                </a:lnTo>
                <a:lnTo>
                  <a:pt x="11854" y="8438"/>
                </a:lnTo>
                <a:lnTo>
                  <a:pt x="11855" y="8418"/>
                </a:lnTo>
                <a:lnTo>
                  <a:pt x="11854" y="8398"/>
                </a:lnTo>
                <a:lnTo>
                  <a:pt x="11851" y="8376"/>
                </a:lnTo>
                <a:lnTo>
                  <a:pt x="11846" y="8354"/>
                </a:lnTo>
                <a:lnTo>
                  <a:pt x="11839" y="8331"/>
                </a:lnTo>
                <a:lnTo>
                  <a:pt x="11831" y="8309"/>
                </a:lnTo>
                <a:lnTo>
                  <a:pt x="11822" y="8286"/>
                </a:lnTo>
                <a:lnTo>
                  <a:pt x="11811" y="8262"/>
                </a:lnTo>
                <a:lnTo>
                  <a:pt x="11799" y="8239"/>
                </a:lnTo>
                <a:lnTo>
                  <a:pt x="11786" y="8216"/>
                </a:lnTo>
                <a:lnTo>
                  <a:pt x="11772" y="8192"/>
                </a:lnTo>
                <a:lnTo>
                  <a:pt x="11757" y="8168"/>
                </a:lnTo>
                <a:lnTo>
                  <a:pt x="11742" y="8145"/>
                </a:lnTo>
                <a:lnTo>
                  <a:pt x="11726" y="8123"/>
                </a:lnTo>
                <a:lnTo>
                  <a:pt x="11709" y="8100"/>
                </a:lnTo>
                <a:lnTo>
                  <a:pt x="11674" y="8057"/>
                </a:lnTo>
                <a:lnTo>
                  <a:pt x="11639" y="8016"/>
                </a:lnTo>
                <a:lnTo>
                  <a:pt x="11605" y="7978"/>
                </a:lnTo>
                <a:lnTo>
                  <a:pt x="11571" y="7944"/>
                </a:lnTo>
                <a:lnTo>
                  <a:pt x="11540" y="7915"/>
                </a:lnTo>
                <a:lnTo>
                  <a:pt x="11511" y="7890"/>
                </a:lnTo>
                <a:lnTo>
                  <a:pt x="11487" y="7872"/>
                </a:lnTo>
                <a:lnTo>
                  <a:pt x="11467" y="7858"/>
                </a:lnTo>
                <a:lnTo>
                  <a:pt x="11446" y="7845"/>
                </a:lnTo>
                <a:lnTo>
                  <a:pt x="11425" y="7832"/>
                </a:lnTo>
                <a:lnTo>
                  <a:pt x="11404" y="7819"/>
                </a:lnTo>
                <a:lnTo>
                  <a:pt x="11382" y="7808"/>
                </a:lnTo>
                <a:lnTo>
                  <a:pt x="11361" y="7797"/>
                </a:lnTo>
                <a:lnTo>
                  <a:pt x="11316" y="7777"/>
                </a:lnTo>
                <a:lnTo>
                  <a:pt x="11271" y="7759"/>
                </a:lnTo>
                <a:lnTo>
                  <a:pt x="11226" y="7743"/>
                </a:lnTo>
                <a:lnTo>
                  <a:pt x="11180" y="7729"/>
                </a:lnTo>
                <a:lnTo>
                  <a:pt x="11132" y="7717"/>
                </a:lnTo>
                <a:lnTo>
                  <a:pt x="11085" y="7707"/>
                </a:lnTo>
                <a:lnTo>
                  <a:pt x="11038" y="7698"/>
                </a:lnTo>
                <a:lnTo>
                  <a:pt x="10988" y="7691"/>
                </a:lnTo>
                <a:lnTo>
                  <a:pt x="10940" y="7685"/>
                </a:lnTo>
                <a:lnTo>
                  <a:pt x="10891" y="7681"/>
                </a:lnTo>
                <a:lnTo>
                  <a:pt x="10842" y="7678"/>
                </a:lnTo>
                <a:lnTo>
                  <a:pt x="10791" y="7676"/>
                </a:lnTo>
                <a:lnTo>
                  <a:pt x="10741" y="7675"/>
                </a:lnTo>
                <a:lnTo>
                  <a:pt x="10691" y="7675"/>
                </a:lnTo>
                <a:lnTo>
                  <a:pt x="10641" y="7676"/>
                </a:lnTo>
                <a:lnTo>
                  <a:pt x="10590" y="7678"/>
                </a:lnTo>
                <a:lnTo>
                  <a:pt x="10540" y="7680"/>
                </a:lnTo>
                <a:lnTo>
                  <a:pt x="10439" y="7686"/>
                </a:lnTo>
                <a:lnTo>
                  <a:pt x="10340" y="7693"/>
                </a:lnTo>
                <a:lnTo>
                  <a:pt x="10143" y="7707"/>
                </a:lnTo>
                <a:lnTo>
                  <a:pt x="10047" y="7713"/>
                </a:lnTo>
                <a:lnTo>
                  <a:pt x="10000" y="7716"/>
                </a:lnTo>
                <a:lnTo>
                  <a:pt x="9954" y="7718"/>
                </a:lnTo>
                <a:lnTo>
                  <a:pt x="9906" y="7719"/>
                </a:lnTo>
                <a:lnTo>
                  <a:pt x="9859" y="7719"/>
                </a:lnTo>
                <a:lnTo>
                  <a:pt x="9812" y="7718"/>
                </a:lnTo>
                <a:lnTo>
                  <a:pt x="9764" y="7717"/>
                </a:lnTo>
                <a:lnTo>
                  <a:pt x="9716" y="7715"/>
                </a:lnTo>
                <a:lnTo>
                  <a:pt x="9668" y="7712"/>
                </a:lnTo>
                <a:lnTo>
                  <a:pt x="9621" y="7709"/>
                </a:lnTo>
                <a:lnTo>
                  <a:pt x="9572" y="7705"/>
                </a:lnTo>
                <a:lnTo>
                  <a:pt x="9525" y="7700"/>
                </a:lnTo>
                <a:lnTo>
                  <a:pt x="9477" y="7694"/>
                </a:lnTo>
                <a:lnTo>
                  <a:pt x="9430" y="7688"/>
                </a:lnTo>
                <a:lnTo>
                  <a:pt x="9381" y="7682"/>
                </a:lnTo>
                <a:lnTo>
                  <a:pt x="9286" y="7667"/>
                </a:lnTo>
                <a:lnTo>
                  <a:pt x="9190" y="7648"/>
                </a:lnTo>
                <a:lnTo>
                  <a:pt x="9096" y="7628"/>
                </a:lnTo>
                <a:lnTo>
                  <a:pt x="9001" y="7607"/>
                </a:lnTo>
                <a:lnTo>
                  <a:pt x="8907" y="7583"/>
                </a:lnTo>
                <a:lnTo>
                  <a:pt x="8814" y="7558"/>
                </a:lnTo>
                <a:lnTo>
                  <a:pt x="8722" y="7531"/>
                </a:lnTo>
                <a:lnTo>
                  <a:pt x="8630" y="7503"/>
                </a:lnTo>
                <a:lnTo>
                  <a:pt x="8540" y="7474"/>
                </a:lnTo>
                <a:lnTo>
                  <a:pt x="8450" y="7442"/>
                </a:lnTo>
                <a:lnTo>
                  <a:pt x="8357" y="7408"/>
                </a:lnTo>
                <a:lnTo>
                  <a:pt x="8264" y="7372"/>
                </a:lnTo>
                <a:lnTo>
                  <a:pt x="8172" y="7334"/>
                </a:lnTo>
                <a:lnTo>
                  <a:pt x="8082" y="7294"/>
                </a:lnTo>
                <a:lnTo>
                  <a:pt x="7992" y="7252"/>
                </a:lnTo>
                <a:lnTo>
                  <a:pt x="7904" y="7208"/>
                </a:lnTo>
                <a:lnTo>
                  <a:pt x="7816" y="7163"/>
                </a:lnTo>
                <a:lnTo>
                  <a:pt x="7730" y="7115"/>
                </a:lnTo>
                <a:lnTo>
                  <a:pt x="7644" y="7065"/>
                </a:lnTo>
                <a:lnTo>
                  <a:pt x="7560" y="7014"/>
                </a:lnTo>
                <a:lnTo>
                  <a:pt x="7478" y="6961"/>
                </a:lnTo>
                <a:lnTo>
                  <a:pt x="7396" y="6905"/>
                </a:lnTo>
                <a:lnTo>
                  <a:pt x="7316" y="6849"/>
                </a:lnTo>
                <a:lnTo>
                  <a:pt x="7236" y="6791"/>
                </a:lnTo>
                <a:lnTo>
                  <a:pt x="7159" y="6729"/>
                </a:lnTo>
                <a:lnTo>
                  <a:pt x="7082" y="6668"/>
                </a:lnTo>
                <a:lnTo>
                  <a:pt x="7008" y="6604"/>
                </a:lnTo>
                <a:lnTo>
                  <a:pt x="6935" y="6538"/>
                </a:lnTo>
                <a:lnTo>
                  <a:pt x="6863" y="6471"/>
                </a:lnTo>
                <a:lnTo>
                  <a:pt x="6794" y="6402"/>
                </a:lnTo>
                <a:lnTo>
                  <a:pt x="6725" y="6331"/>
                </a:lnTo>
                <a:lnTo>
                  <a:pt x="6692" y="6295"/>
                </a:lnTo>
                <a:lnTo>
                  <a:pt x="6659" y="6259"/>
                </a:lnTo>
                <a:lnTo>
                  <a:pt x="6627" y="6222"/>
                </a:lnTo>
                <a:lnTo>
                  <a:pt x="6595" y="6184"/>
                </a:lnTo>
                <a:lnTo>
                  <a:pt x="6563" y="6147"/>
                </a:lnTo>
                <a:lnTo>
                  <a:pt x="6532" y="6109"/>
                </a:lnTo>
                <a:lnTo>
                  <a:pt x="6501" y="6070"/>
                </a:lnTo>
                <a:lnTo>
                  <a:pt x="6471" y="6032"/>
                </a:lnTo>
                <a:lnTo>
                  <a:pt x="6442" y="5992"/>
                </a:lnTo>
                <a:lnTo>
                  <a:pt x="6412" y="5952"/>
                </a:lnTo>
                <a:lnTo>
                  <a:pt x="6383" y="5912"/>
                </a:lnTo>
                <a:lnTo>
                  <a:pt x="6355" y="5872"/>
                </a:lnTo>
                <a:lnTo>
                  <a:pt x="6327" y="5830"/>
                </a:lnTo>
                <a:lnTo>
                  <a:pt x="6300" y="5789"/>
                </a:lnTo>
                <a:lnTo>
                  <a:pt x="6274" y="5748"/>
                </a:lnTo>
                <a:lnTo>
                  <a:pt x="6248" y="5706"/>
                </a:lnTo>
                <a:lnTo>
                  <a:pt x="6221" y="5663"/>
                </a:lnTo>
                <a:lnTo>
                  <a:pt x="6196" y="5620"/>
                </a:lnTo>
                <a:lnTo>
                  <a:pt x="6172" y="5577"/>
                </a:lnTo>
                <a:lnTo>
                  <a:pt x="6148" y="5534"/>
                </a:lnTo>
                <a:lnTo>
                  <a:pt x="6124" y="5489"/>
                </a:lnTo>
                <a:lnTo>
                  <a:pt x="6102" y="5445"/>
                </a:lnTo>
                <a:lnTo>
                  <a:pt x="5999" y="5242"/>
                </a:lnTo>
                <a:lnTo>
                  <a:pt x="5897" y="5038"/>
                </a:lnTo>
                <a:lnTo>
                  <a:pt x="5795" y="4835"/>
                </a:lnTo>
                <a:lnTo>
                  <a:pt x="5692" y="4632"/>
                </a:lnTo>
                <a:lnTo>
                  <a:pt x="5589" y="4431"/>
                </a:lnTo>
                <a:lnTo>
                  <a:pt x="5537" y="4330"/>
                </a:lnTo>
                <a:lnTo>
                  <a:pt x="5484" y="4231"/>
                </a:lnTo>
                <a:lnTo>
                  <a:pt x="5430" y="4131"/>
                </a:lnTo>
                <a:lnTo>
                  <a:pt x="5376" y="4031"/>
                </a:lnTo>
                <a:lnTo>
                  <a:pt x="5320" y="3934"/>
                </a:lnTo>
                <a:lnTo>
                  <a:pt x="5265" y="3836"/>
                </a:lnTo>
                <a:lnTo>
                  <a:pt x="5208" y="3739"/>
                </a:lnTo>
                <a:lnTo>
                  <a:pt x="5150" y="3643"/>
                </a:lnTo>
                <a:lnTo>
                  <a:pt x="5091" y="3548"/>
                </a:lnTo>
                <a:lnTo>
                  <a:pt x="5031" y="3453"/>
                </a:lnTo>
                <a:lnTo>
                  <a:pt x="4969" y="3360"/>
                </a:lnTo>
                <a:lnTo>
                  <a:pt x="4907" y="3267"/>
                </a:lnTo>
                <a:lnTo>
                  <a:pt x="4843" y="3176"/>
                </a:lnTo>
                <a:lnTo>
                  <a:pt x="4776" y="3085"/>
                </a:lnTo>
                <a:lnTo>
                  <a:pt x="4709" y="2996"/>
                </a:lnTo>
                <a:lnTo>
                  <a:pt x="4640" y="2908"/>
                </a:lnTo>
                <a:lnTo>
                  <a:pt x="4570" y="2821"/>
                </a:lnTo>
                <a:lnTo>
                  <a:pt x="4497" y="2735"/>
                </a:lnTo>
                <a:lnTo>
                  <a:pt x="4422" y="2652"/>
                </a:lnTo>
                <a:lnTo>
                  <a:pt x="4385" y="2609"/>
                </a:lnTo>
                <a:lnTo>
                  <a:pt x="4346" y="2568"/>
                </a:lnTo>
                <a:lnTo>
                  <a:pt x="4308" y="2528"/>
                </a:lnTo>
                <a:lnTo>
                  <a:pt x="4267" y="2487"/>
                </a:lnTo>
                <a:lnTo>
                  <a:pt x="4228" y="2448"/>
                </a:lnTo>
                <a:lnTo>
                  <a:pt x="4187" y="2407"/>
                </a:lnTo>
                <a:lnTo>
                  <a:pt x="4146" y="2368"/>
                </a:lnTo>
                <a:lnTo>
                  <a:pt x="4104" y="2329"/>
                </a:lnTo>
                <a:lnTo>
                  <a:pt x="4062" y="2291"/>
                </a:lnTo>
                <a:lnTo>
                  <a:pt x="4019" y="2253"/>
                </a:lnTo>
                <a:lnTo>
                  <a:pt x="3976" y="2215"/>
                </a:lnTo>
                <a:lnTo>
                  <a:pt x="3931" y="2178"/>
                </a:lnTo>
                <a:lnTo>
                  <a:pt x="3887" y="2141"/>
                </a:lnTo>
                <a:lnTo>
                  <a:pt x="3842" y="2105"/>
                </a:lnTo>
                <a:lnTo>
                  <a:pt x="3796" y="2069"/>
                </a:lnTo>
                <a:lnTo>
                  <a:pt x="3749" y="2033"/>
                </a:lnTo>
                <a:lnTo>
                  <a:pt x="3702" y="1999"/>
                </a:lnTo>
                <a:lnTo>
                  <a:pt x="3654" y="1964"/>
                </a:lnTo>
                <a:lnTo>
                  <a:pt x="3606" y="1931"/>
                </a:lnTo>
                <a:lnTo>
                  <a:pt x="3556" y="1897"/>
                </a:lnTo>
                <a:lnTo>
                  <a:pt x="3506" y="1863"/>
                </a:lnTo>
                <a:lnTo>
                  <a:pt x="3456" y="1831"/>
                </a:lnTo>
                <a:lnTo>
                  <a:pt x="3404" y="1799"/>
                </a:lnTo>
                <a:lnTo>
                  <a:pt x="3352" y="1768"/>
                </a:lnTo>
                <a:lnTo>
                  <a:pt x="3299" y="1737"/>
                </a:lnTo>
                <a:lnTo>
                  <a:pt x="3245" y="1706"/>
                </a:lnTo>
                <a:lnTo>
                  <a:pt x="3191" y="1676"/>
                </a:lnTo>
                <a:lnTo>
                  <a:pt x="3136" y="1647"/>
                </a:lnTo>
                <a:lnTo>
                  <a:pt x="3081" y="1618"/>
                </a:lnTo>
                <a:lnTo>
                  <a:pt x="3024" y="1590"/>
                </a:lnTo>
                <a:lnTo>
                  <a:pt x="2966" y="1562"/>
                </a:lnTo>
                <a:lnTo>
                  <a:pt x="2909" y="1535"/>
                </a:lnTo>
                <a:lnTo>
                  <a:pt x="2849" y="1508"/>
                </a:lnTo>
                <a:lnTo>
                  <a:pt x="2789" y="1482"/>
                </a:lnTo>
                <a:lnTo>
                  <a:pt x="2729" y="1457"/>
                </a:lnTo>
                <a:lnTo>
                  <a:pt x="2667" y="1432"/>
                </a:lnTo>
                <a:lnTo>
                  <a:pt x="2605" y="1408"/>
                </a:lnTo>
                <a:lnTo>
                  <a:pt x="2541" y="1385"/>
                </a:lnTo>
                <a:lnTo>
                  <a:pt x="2477" y="1362"/>
                </a:lnTo>
                <a:lnTo>
                  <a:pt x="2412" y="1338"/>
                </a:lnTo>
                <a:lnTo>
                  <a:pt x="2346" y="1317"/>
                </a:lnTo>
                <a:lnTo>
                  <a:pt x="2279" y="1296"/>
                </a:lnTo>
                <a:lnTo>
                  <a:pt x="2212" y="1276"/>
                </a:lnTo>
                <a:lnTo>
                  <a:pt x="2143" y="1256"/>
                </a:lnTo>
                <a:lnTo>
                  <a:pt x="2073" y="1237"/>
                </a:lnTo>
                <a:lnTo>
                  <a:pt x="2002" y="1218"/>
                </a:lnTo>
                <a:lnTo>
                  <a:pt x="1931" y="1201"/>
                </a:lnTo>
                <a:lnTo>
                  <a:pt x="1859" y="1184"/>
                </a:lnTo>
                <a:lnTo>
                  <a:pt x="1785" y="1166"/>
                </a:lnTo>
                <a:lnTo>
                  <a:pt x="1711" y="1151"/>
                </a:lnTo>
                <a:lnTo>
                  <a:pt x="1635" y="1136"/>
                </a:lnTo>
                <a:lnTo>
                  <a:pt x="1559" y="1121"/>
                </a:lnTo>
                <a:lnTo>
                  <a:pt x="1481" y="1108"/>
                </a:lnTo>
                <a:lnTo>
                  <a:pt x="1403" y="1095"/>
                </a:lnTo>
                <a:lnTo>
                  <a:pt x="1324" y="1083"/>
                </a:lnTo>
                <a:lnTo>
                  <a:pt x="1243" y="1071"/>
                </a:lnTo>
                <a:lnTo>
                  <a:pt x="1162" y="1061"/>
                </a:lnTo>
                <a:lnTo>
                  <a:pt x="1078" y="1051"/>
                </a:lnTo>
                <a:lnTo>
                  <a:pt x="995" y="1041"/>
                </a:lnTo>
                <a:lnTo>
                  <a:pt x="910" y="1033"/>
                </a:lnTo>
                <a:lnTo>
                  <a:pt x="824" y="1025"/>
                </a:lnTo>
                <a:lnTo>
                  <a:pt x="737" y="1018"/>
                </a:lnTo>
                <a:lnTo>
                  <a:pt x="649" y="1012"/>
                </a:lnTo>
                <a:lnTo>
                  <a:pt x="560" y="1007"/>
                </a:lnTo>
                <a:lnTo>
                  <a:pt x="470" y="1002"/>
                </a:lnTo>
                <a:lnTo>
                  <a:pt x="378" y="998"/>
                </a:lnTo>
                <a:lnTo>
                  <a:pt x="286" y="996"/>
                </a:lnTo>
                <a:lnTo>
                  <a:pt x="191" y="993"/>
                </a:lnTo>
                <a:lnTo>
                  <a:pt x="97" y="992"/>
                </a:lnTo>
                <a:lnTo>
                  <a:pt x="0" y="992"/>
                </a:lnTo>
                <a:lnTo>
                  <a:pt x="14" y="991"/>
                </a:lnTo>
                <a:lnTo>
                  <a:pt x="28" y="988"/>
                </a:lnTo>
                <a:lnTo>
                  <a:pt x="43" y="986"/>
                </a:lnTo>
                <a:lnTo>
                  <a:pt x="59" y="982"/>
                </a:lnTo>
                <a:lnTo>
                  <a:pt x="75" y="978"/>
                </a:lnTo>
                <a:lnTo>
                  <a:pt x="92" y="972"/>
                </a:lnTo>
                <a:lnTo>
                  <a:pt x="127" y="959"/>
                </a:lnTo>
                <a:lnTo>
                  <a:pt x="163" y="944"/>
                </a:lnTo>
                <a:lnTo>
                  <a:pt x="199" y="926"/>
                </a:lnTo>
                <a:lnTo>
                  <a:pt x="237" y="907"/>
                </a:lnTo>
                <a:lnTo>
                  <a:pt x="275" y="887"/>
                </a:lnTo>
                <a:lnTo>
                  <a:pt x="350" y="845"/>
                </a:lnTo>
                <a:lnTo>
                  <a:pt x="421" y="803"/>
                </a:lnTo>
                <a:lnTo>
                  <a:pt x="456" y="785"/>
                </a:lnTo>
                <a:lnTo>
                  <a:pt x="487" y="768"/>
                </a:lnTo>
                <a:lnTo>
                  <a:pt x="516" y="753"/>
                </a:lnTo>
                <a:lnTo>
                  <a:pt x="542" y="742"/>
                </a:lnTo>
                <a:lnTo>
                  <a:pt x="639" y="703"/>
                </a:lnTo>
                <a:lnTo>
                  <a:pt x="735" y="666"/>
                </a:lnTo>
                <a:lnTo>
                  <a:pt x="833" y="629"/>
                </a:lnTo>
                <a:lnTo>
                  <a:pt x="930" y="594"/>
                </a:lnTo>
                <a:lnTo>
                  <a:pt x="1028" y="560"/>
                </a:lnTo>
                <a:lnTo>
                  <a:pt x="1126" y="527"/>
                </a:lnTo>
                <a:lnTo>
                  <a:pt x="1225" y="495"/>
                </a:lnTo>
                <a:lnTo>
                  <a:pt x="1324" y="465"/>
                </a:lnTo>
                <a:lnTo>
                  <a:pt x="1423" y="434"/>
                </a:lnTo>
                <a:lnTo>
                  <a:pt x="1523" y="405"/>
                </a:lnTo>
                <a:lnTo>
                  <a:pt x="1623" y="378"/>
                </a:lnTo>
                <a:lnTo>
                  <a:pt x="1724" y="351"/>
                </a:lnTo>
                <a:lnTo>
                  <a:pt x="1823" y="325"/>
                </a:lnTo>
                <a:lnTo>
                  <a:pt x="1925" y="301"/>
                </a:lnTo>
                <a:lnTo>
                  <a:pt x="2026" y="277"/>
                </a:lnTo>
                <a:lnTo>
                  <a:pt x="2127" y="253"/>
                </a:lnTo>
                <a:lnTo>
                  <a:pt x="2257" y="225"/>
                </a:lnTo>
                <a:lnTo>
                  <a:pt x="2389" y="199"/>
                </a:lnTo>
                <a:lnTo>
                  <a:pt x="2520" y="175"/>
                </a:lnTo>
                <a:lnTo>
                  <a:pt x="2653" y="152"/>
                </a:lnTo>
                <a:lnTo>
                  <a:pt x="2786" y="130"/>
                </a:lnTo>
                <a:lnTo>
                  <a:pt x="2919" y="111"/>
                </a:lnTo>
                <a:lnTo>
                  <a:pt x="3052" y="92"/>
                </a:lnTo>
                <a:lnTo>
                  <a:pt x="3187" y="75"/>
                </a:lnTo>
                <a:lnTo>
                  <a:pt x="3322" y="60"/>
                </a:lnTo>
                <a:lnTo>
                  <a:pt x="3457" y="47"/>
                </a:lnTo>
                <a:lnTo>
                  <a:pt x="3592" y="35"/>
                </a:lnTo>
                <a:lnTo>
                  <a:pt x="3728" y="25"/>
                </a:lnTo>
                <a:lnTo>
                  <a:pt x="3864" y="17"/>
                </a:lnTo>
                <a:lnTo>
                  <a:pt x="4001" y="10"/>
                </a:lnTo>
                <a:lnTo>
                  <a:pt x="4138" y="5"/>
                </a:lnTo>
                <a:lnTo>
                  <a:pt x="4274" y="2"/>
                </a:lnTo>
                <a:lnTo>
                  <a:pt x="4411" y="0"/>
                </a:lnTo>
                <a:lnTo>
                  <a:pt x="4548" y="0"/>
                </a:lnTo>
                <a:lnTo>
                  <a:pt x="4685" y="2"/>
                </a:lnTo>
                <a:lnTo>
                  <a:pt x="4822" y="5"/>
                </a:lnTo>
                <a:lnTo>
                  <a:pt x="4959" y="10"/>
                </a:lnTo>
                <a:lnTo>
                  <a:pt x="5096" y="17"/>
                </a:lnTo>
                <a:lnTo>
                  <a:pt x="5234" y="25"/>
                </a:lnTo>
                <a:lnTo>
                  <a:pt x="5371" y="35"/>
                </a:lnTo>
                <a:lnTo>
                  <a:pt x="5507" y="47"/>
                </a:lnTo>
                <a:lnTo>
                  <a:pt x="5645" y="60"/>
                </a:lnTo>
                <a:lnTo>
                  <a:pt x="5781" y="75"/>
                </a:lnTo>
                <a:lnTo>
                  <a:pt x="5918" y="93"/>
                </a:lnTo>
                <a:lnTo>
                  <a:pt x="6054" y="111"/>
                </a:lnTo>
                <a:lnTo>
                  <a:pt x="6190" y="132"/>
                </a:lnTo>
                <a:lnTo>
                  <a:pt x="6326" y="153"/>
                </a:lnTo>
                <a:lnTo>
                  <a:pt x="6462" y="177"/>
                </a:lnTo>
                <a:lnTo>
                  <a:pt x="6597" y="202"/>
                </a:lnTo>
                <a:lnTo>
                  <a:pt x="6731" y="229"/>
                </a:lnTo>
                <a:lnTo>
                  <a:pt x="6866" y="258"/>
                </a:lnTo>
                <a:lnTo>
                  <a:pt x="7000" y="290"/>
                </a:lnTo>
                <a:lnTo>
                  <a:pt x="7134" y="322"/>
                </a:lnTo>
                <a:lnTo>
                  <a:pt x="7266" y="356"/>
                </a:lnTo>
                <a:lnTo>
                  <a:pt x="7398" y="391"/>
                </a:lnTo>
                <a:lnTo>
                  <a:pt x="7531" y="429"/>
                </a:lnTo>
                <a:lnTo>
                  <a:pt x="7662" y="469"/>
                </a:lnTo>
                <a:lnTo>
                  <a:pt x="7792" y="510"/>
                </a:lnTo>
                <a:lnTo>
                  <a:pt x="7922" y="552"/>
                </a:lnTo>
                <a:lnTo>
                  <a:pt x="8052" y="597"/>
                </a:lnTo>
                <a:lnTo>
                  <a:pt x="8181" y="644"/>
                </a:lnTo>
                <a:lnTo>
                  <a:pt x="8308" y="692"/>
                </a:lnTo>
                <a:lnTo>
                  <a:pt x="8435" y="742"/>
                </a:lnTo>
                <a:lnTo>
                  <a:pt x="8561" y="793"/>
                </a:lnTo>
                <a:lnTo>
                  <a:pt x="8686" y="847"/>
                </a:lnTo>
                <a:lnTo>
                  <a:pt x="8811" y="902"/>
                </a:lnTo>
                <a:lnTo>
                  <a:pt x="8935" y="959"/>
                </a:lnTo>
                <a:lnTo>
                  <a:pt x="9057" y="1019"/>
                </a:lnTo>
                <a:lnTo>
                  <a:pt x="9178" y="1079"/>
                </a:lnTo>
                <a:lnTo>
                  <a:pt x="9299" y="1141"/>
                </a:lnTo>
                <a:lnTo>
                  <a:pt x="9419" y="1206"/>
                </a:lnTo>
                <a:lnTo>
                  <a:pt x="9537" y="1272"/>
                </a:lnTo>
                <a:lnTo>
                  <a:pt x="9655" y="1339"/>
                </a:lnTo>
                <a:lnTo>
                  <a:pt x="9771" y="1409"/>
                </a:lnTo>
                <a:lnTo>
                  <a:pt x="9886" y="1480"/>
                </a:lnTo>
                <a:lnTo>
                  <a:pt x="10000" y="1554"/>
                </a:lnTo>
                <a:lnTo>
                  <a:pt x="10113" y="1629"/>
                </a:lnTo>
                <a:lnTo>
                  <a:pt x="10224" y="1706"/>
                </a:lnTo>
                <a:lnTo>
                  <a:pt x="10335" y="1785"/>
                </a:lnTo>
                <a:lnTo>
                  <a:pt x="10443" y="1865"/>
                </a:lnTo>
                <a:lnTo>
                  <a:pt x="10498" y="1907"/>
                </a:lnTo>
                <a:lnTo>
                  <a:pt x="10551" y="1948"/>
                </a:lnTo>
                <a:lnTo>
                  <a:pt x="10604" y="1990"/>
                </a:lnTo>
                <a:lnTo>
                  <a:pt x="10657" y="2033"/>
                </a:lnTo>
                <a:lnTo>
                  <a:pt x="10709" y="2077"/>
                </a:lnTo>
                <a:lnTo>
                  <a:pt x="10760" y="2121"/>
                </a:lnTo>
                <a:lnTo>
                  <a:pt x="10811" y="2165"/>
                </a:lnTo>
                <a:lnTo>
                  <a:pt x="10862" y="2209"/>
                </a:lnTo>
                <a:lnTo>
                  <a:pt x="10911" y="2255"/>
                </a:lnTo>
                <a:lnTo>
                  <a:pt x="10961" y="2301"/>
                </a:lnTo>
                <a:lnTo>
                  <a:pt x="11010" y="2347"/>
                </a:lnTo>
                <a:lnTo>
                  <a:pt x="11058" y="2394"/>
                </a:lnTo>
                <a:lnTo>
                  <a:pt x="11106" y="2442"/>
                </a:lnTo>
                <a:lnTo>
                  <a:pt x="11152" y="2490"/>
                </a:lnTo>
                <a:lnTo>
                  <a:pt x="11200" y="2538"/>
                </a:lnTo>
                <a:lnTo>
                  <a:pt x="11245" y="2586"/>
                </a:lnTo>
                <a:lnTo>
                  <a:pt x="11291" y="2637"/>
                </a:lnTo>
                <a:lnTo>
                  <a:pt x="11335" y="2686"/>
                </a:lnTo>
                <a:lnTo>
                  <a:pt x="11380" y="2736"/>
                </a:lnTo>
                <a:lnTo>
                  <a:pt x="11423" y="2787"/>
                </a:lnTo>
                <a:lnTo>
                  <a:pt x="11466" y="2839"/>
                </a:lnTo>
                <a:lnTo>
                  <a:pt x="11508" y="2890"/>
                </a:lnTo>
                <a:lnTo>
                  <a:pt x="11550" y="2942"/>
                </a:lnTo>
                <a:lnTo>
                  <a:pt x="11591" y="2996"/>
                </a:lnTo>
                <a:lnTo>
                  <a:pt x="11630" y="3049"/>
                </a:lnTo>
                <a:lnTo>
                  <a:pt x="11670" y="3102"/>
                </a:lnTo>
                <a:lnTo>
                  <a:pt x="11709" y="3157"/>
                </a:lnTo>
                <a:lnTo>
                  <a:pt x="11747" y="3211"/>
                </a:lnTo>
                <a:lnTo>
                  <a:pt x="11784" y="3266"/>
                </a:lnTo>
                <a:lnTo>
                  <a:pt x="11821" y="3321"/>
                </a:lnTo>
                <a:lnTo>
                  <a:pt x="11856" y="3377"/>
                </a:lnTo>
                <a:lnTo>
                  <a:pt x="11892" y="3433"/>
                </a:lnTo>
                <a:lnTo>
                  <a:pt x="11927" y="3490"/>
                </a:lnTo>
                <a:lnTo>
                  <a:pt x="11960" y="3548"/>
                </a:lnTo>
                <a:lnTo>
                  <a:pt x="11993" y="3605"/>
                </a:lnTo>
                <a:lnTo>
                  <a:pt x="12025" y="3663"/>
                </a:lnTo>
                <a:lnTo>
                  <a:pt x="12057" y="3722"/>
                </a:lnTo>
                <a:lnTo>
                  <a:pt x="12087" y="3780"/>
                </a:lnTo>
                <a:lnTo>
                  <a:pt x="12117" y="3839"/>
                </a:lnTo>
                <a:lnTo>
                  <a:pt x="12146" y="3900"/>
                </a:lnTo>
                <a:lnTo>
                  <a:pt x="12174" y="3959"/>
                </a:lnTo>
                <a:lnTo>
                  <a:pt x="12201" y="4019"/>
                </a:lnTo>
                <a:lnTo>
                  <a:pt x="12228" y="4081"/>
                </a:lnTo>
                <a:lnTo>
                  <a:pt x="12253" y="4142"/>
                </a:lnTo>
                <a:lnTo>
                  <a:pt x="12278" y="4203"/>
                </a:lnTo>
                <a:lnTo>
                  <a:pt x="12302" y="4266"/>
                </a:lnTo>
                <a:lnTo>
                  <a:pt x="12325" y="4328"/>
                </a:lnTo>
                <a:lnTo>
                  <a:pt x="12347" y="4391"/>
                </a:lnTo>
                <a:lnTo>
                  <a:pt x="12368" y="4455"/>
                </a:lnTo>
                <a:lnTo>
                  <a:pt x="12388" y="4518"/>
                </a:lnTo>
                <a:lnTo>
                  <a:pt x="12408" y="4582"/>
                </a:lnTo>
                <a:lnTo>
                  <a:pt x="12427" y="4647"/>
                </a:lnTo>
                <a:lnTo>
                  <a:pt x="12444" y="4711"/>
                </a:lnTo>
                <a:lnTo>
                  <a:pt x="12461" y="4777"/>
                </a:lnTo>
                <a:lnTo>
                  <a:pt x="12476" y="4842"/>
                </a:lnTo>
                <a:lnTo>
                  <a:pt x="12491" y="4907"/>
                </a:lnTo>
                <a:lnTo>
                  <a:pt x="12505" y="4974"/>
                </a:lnTo>
                <a:lnTo>
                  <a:pt x="12517" y="5040"/>
                </a:lnTo>
                <a:lnTo>
                  <a:pt x="12529" y="5107"/>
                </a:lnTo>
                <a:lnTo>
                  <a:pt x="12540" y="5175"/>
                </a:lnTo>
                <a:lnTo>
                  <a:pt x="12550" y="5242"/>
                </a:lnTo>
                <a:lnTo>
                  <a:pt x="12558" y="5309"/>
                </a:lnTo>
                <a:lnTo>
                  <a:pt x="12566" y="5378"/>
                </a:lnTo>
                <a:lnTo>
                  <a:pt x="12574" y="5446"/>
                </a:lnTo>
                <a:lnTo>
                  <a:pt x="12578" y="5497"/>
                </a:lnTo>
                <a:lnTo>
                  <a:pt x="12582" y="5547"/>
                </a:lnTo>
                <a:lnTo>
                  <a:pt x="12585" y="5597"/>
                </a:lnTo>
                <a:lnTo>
                  <a:pt x="12587" y="5647"/>
                </a:lnTo>
                <a:lnTo>
                  <a:pt x="12589" y="5698"/>
                </a:lnTo>
                <a:lnTo>
                  <a:pt x="12590" y="5748"/>
                </a:lnTo>
                <a:lnTo>
                  <a:pt x="12590" y="5797"/>
                </a:lnTo>
                <a:lnTo>
                  <a:pt x="12590" y="5847"/>
                </a:lnTo>
                <a:lnTo>
                  <a:pt x="12588" y="5947"/>
                </a:lnTo>
                <a:lnTo>
                  <a:pt x="12584" y="6046"/>
                </a:lnTo>
                <a:lnTo>
                  <a:pt x="12577" y="6144"/>
                </a:lnTo>
                <a:lnTo>
                  <a:pt x="12567" y="6243"/>
                </a:lnTo>
                <a:lnTo>
                  <a:pt x="12556" y="6341"/>
                </a:lnTo>
                <a:lnTo>
                  <a:pt x="12543" y="6439"/>
                </a:lnTo>
                <a:lnTo>
                  <a:pt x="12528" y="6536"/>
                </a:lnTo>
                <a:lnTo>
                  <a:pt x="12511" y="6633"/>
                </a:lnTo>
                <a:lnTo>
                  <a:pt x="12492" y="6729"/>
                </a:lnTo>
                <a:lnTo>
                  <a:pt x="12471" y="6826"/>
                </a:lnTo>
                <a:lnTo>
                  <a:pt x="12448" y="6922"/>
                </a:lnTo>
                <a:lnTo>
                  <a:pt x="12424" y="7018"/>
                </a:lnTo>
                <a:lnTo>
                  <a:pt x="12398" y="7113"/>
                </a:lnTo>
                <a:lnTo>
                  <a:pt x="12369" y="7208"/>
                </a:lnTo>
                <a:lnTo>
                  <a:pt x="12340" y="7303"/>
                </a:lnTo>
                <a:lnTo>
                  <a:pt x="12309" y="7396"/>
                </a:lnTo>
                <a:lnTo>
                  <a:pt x="12276" y="7490"/>
                </a:lnTo>
                <a:lnTo>
                  <a:pt x="12243" y="7583"/>
                </a:lnTo>
                <a:lnTo>
                  <a:pt x="12207" y="7676"/>
                </a:lnTo>
                <a:lnTo>
                  <a:pt x="12170" y="7768"/>
                </a:lnTo>
                <a:lnTo>
                  <a:pt x="12133" y="7861"/>
                </a:lnTo>
                <a:lnTo>
                  <a:pt x="12094" y="7952"/>
                </a:lnTo>
                <a:lnTo>
                  <a:pt x="12054" y="8044"/>
                </a:lnTo>
                <a:lnTo>
                  <a:pt x="12013" y="8134"/>
                </a:lnTo>
                <a:lnTo>
                  <a:pt x="11971" y="8225"/>
                </a:lnTo>
                <a:lnTo>
                  <a:pt x="11928" y="8315"/>
                </a:lnTo>
                <a:lnTo>
                  <a:pt x="11884" y="8405"/>
                </a:lnTo>
                <a:lnTo>
                  <a:pt x="11839" y="8493"/>
                </a:lnTo>
                <a:close/>
              </a:path>
            </a:pathLst>
          </a:custGeom>
          <a:solidFill>
            <a:srgbClr val="C08D2C"/>
          </a:solidFill>
          <a:ln>
            <a:noFill/>
          </a:ln>
        </p:spPr>
        <p:txBody>
          <a:bodyPr/>
          <a:lstStyle/>
          <a:p>
            <a:endParaRPr lang="ru-RU"/>
          </a:p>
        </p:txBody>
      </p:sp>
      <p:sp>
        <p:nvSpPr>
          <p:cNvPr id="225294" name="Freeform 13"/>
          <p:cNvSpPr>
            <a:spLocks/>
          </p:cNvSpPr>
          <p:nvPr/>
        </p:nvSpPr>
        <p:spPr bwMode="auto">
          <a:xfrm>
            <a:off x="10035118" y="2250018"/>
            <a:ext cx="1240367" cy="2645833"/>
          </a:xfrm>
          <a:custGeom>
            <a:avLst/>
            <a:gdLst>
              <a:gd name="T0" fmla="*/ 28407 w 6408"/>
              <a:gd name="T1" fmla="*/ 4324160 h 13673"/>
              <a:gd name="T2" fmla="*/ 71815 w 6408"/>
              <a:gd name="T3" fmla="*/ 4299277 h 13673"/>
              <a:gd name="T4" fmla="*/ 112032 w 6408"/>
              <a:gd name="T5" fmla="*/ 4254616 h 13673"/>
              <a:gd name="T6" fmla="*/ 161504 w 6408"/>
              <a:gd name="T7" fmla="*/ 4166889 h 13673"/>
              <a:gd name="T8" fmla="*/ 174271 w 6408"/>
              <a:gd name="T9" fmla="*/ 4119357 h 13673"/>
              <a:gd name="T10" fmla="*/ 176186 w 6408"/>
              <a:gd name="T11" fmla="*/ 4019826 h 13673"/>
              <a:gd name="T12" fmla="*/ 152567 w 6408"/>
              <a:gd name="T13" fmla="*/ 3912001 h 13673"/>
              <a:gd name="T14" fmla="*/ 84582 w 6408"/>
              <a:gd name="T15" fmla="*/ 3733356 h 13673"/>
              <a:gd name="T16" fmla="*/ 48834 w 6408"/>
              <a:gd name="T17" fmla="*/ 3633826 h 13673"/>
              <a:gd name="T18" fmla="*/ 23938 w 6408"/>
              <a:gd name="T19" fmla="*/ 3529510 h 13673"/>
              <a:gd name="T20" fmla="*/ 2553 w 6408"/>
              <a:gd name="T21" fmla="*/ 3345761 h 13673"/>
              <a:gd name="T22" fmla="*/ 2234 w 6408"/>
              <a:gd name="T23" fmla="*/ 3161693 h 13673"/>
              <a:gd name="T24" fmla="*/ 30641 w 6408"/>
              <a:gd name="T25" fmla="*/ 2942535 h 13673"/>
              <a:gd name="T26" fmla="*/ 92243 w 6408"/>
              <a:gd name="T27" fmla="*/ 2731670 h 13673"/>
              <a:gd name="T28" fmla="*/ 179378 w 6408"/>
              <a:gd name="T29" fmla="*/ 2547602 h 13673"/>
              <a:gd name="T30" fmla="*/ 238107 w 6408"/>
              <a:gd name="T31" fmla="*/ 2454770 h 13673"/>
              <a:gd name="T32" fmla="*/ 305135 w 6408"/>
              <a:gd name="T33" fmla="*/ 2367362 h 13673"/>
              <a:gd name="T34" fmla="*/ 380461 w 6408"/>
              <a:gd name="T35" fmla="*/ 2285696 h 13673"/>
              <a:gd name="T36" fmla="*/ 664529 w 6408"/>
              <a:gd name="T37" fmla="*/ 2005925 h 13673"/>
              <a:gd name="T38" fmla="*/ 835928 w 6408"/>
              <a:gd name="T39" fmla="*/ 1821858 h 13673"/>
              <a:gd name="T40" fmla="*/ 990091 w 6408"/>
              <a:gd name="T41" fmla="*/ 1625348 h 13673"/>
              <a:gd name="T42" fmla="*/ 1093505 w 6408"/>
              <a:gd name="T43" fmla="*/ 1457550 h 13673"/>
              <a:gd name="T44" fmla="*/ 1149042 w 6408"/>
              <a:gd name="T45" fmla="*/ 1343345 h 13673"/>
              <a:gd name="T46" fmla="*/ 1195642 w 6408"/>
              <a:gd name="T47" fmla="*/ 1222440 h 13673"/>
              <a:gd name="T48" fmla="*/ 1232028 w 6408"/>
              <a:gd name="T49" fmla="*/ 1093880 h 13673"/>
              <a:gd name="T50" fmla="*/ 1256924 w 6408"/>
              <a:gd name="T51" fmla="*/ 956387 h 13673"/>
              <a:gd name="T52" fmla="*/ 1269691 w 6408"/>
              <a:gd name="T53" fmla="*/ 810282 h 13673"/>
              <a:gd name="T54" fmla="*/ 1269372 w 6408"/>
              <a:gd name="T55" fmla="*/ 653649 h 13673"/>
              <a:gd name="T56" fmla="*/ 1254371 w 6408"/>
              <a:gd name="T57" fmla="*/ 486169 h 13673"/>
              <a:gd name="T58" fmla="*/ 1224049 w 6408"/>
              <a:gd name="T59" fmla="*/ 306886 h 13673"/>
              <a:gd name="T60" fmla="*/ 1177449 w 6408"/>
              <a:gd name="T61" fmla="*/ 115481 h 13673"/>
              <a:gd name="T62" fmla="*/ 1146169 w 6408"/>
              <a:gd name="T63" fmla="*/ 8294 h 13673"/>
              <a:gd name="T64" fmla="*/ 1181917 w 6408"/>
              <a:gd name="T65" fmla="*/ 53912 h 13673"/>
              <a:gd name="T66" fmla="*/ 1265223 w 6408"/>
              <a:gd name="T67" fmla="*/ 133665 h 13673"/>
              <a:gd name="T68" fmla="*/ 1373744 w 6408"/>
              <a:gd name="T69" fmla="*/ 270200 h 13673"/>
              <a:gd name="T70" fmla="*/ 1504607 w 6408"/>
              <a:gd name="T71" fmla="*/ 461605 h 13673"/>
              <a:gd name="T72" fmla="*/ 1615362 w 6408"/>
              <a:gd name="T73" fmla="*/ 648863 h 13673"/>
              <a:gd name="T74" fmla="*/ 1748459 w 6408"/>
              <a:gd name="T75" fmla="*/ 919063 h 13673"/>
              <a:gd name="T76" fmla="*/ 1858576 w 6408"/>
              <a:gd name="T77" fmla="*/ 1202343 h 13673"/>
              <a:gd name="T78" fmla="*/ 1944435 w 6408"/>
              <a:gd name="T79" fmla="*/ 1496469 h 13673"/>
              <a:gd name="T80" fmla="*/ 2004759 w 6408"/>
              <a:gd name="T81" fmla="*/ 1797613 h 13673"/>
              <a:gd name="T82" fmla="*/ 2038592 w 6408"/>
              <a:gd name="T83" fmla="*/ 2102266 h 13673"/>
              <a:gd name="T84" fmla="*/ 2044018 w 6408"/>
              <a:gd name="T85" fmla="*/ 2408195 h 13673"/>
              <a:gd name="T86" fmla="*/ 2019761 w 6408"/>
              <a:gd name="T87" fmla="*/ 2711573 h 13673"/>
              <a:gd name="T88" fmla="*/ 1963905 w 6408"/>
              <a:gd name="T89" fmla="*/ 3009526 h 13673"/>
              <a:gd name="T90" fmla="*/ 1890174 w 6408"/>
              <a:gd name="T91" fmla="*/ 3258034 h 13673"/>
              <a:gd name="T92" fmla="*/ 1834957 w 6408"/>
              <a:gd name="T93" fmla="*/ 3398717 h 13673"/>
              <a:gd name="T94" fmla="*/ 1769206 w 6408"/>
              <a:gd name="T95" fmla="*/ 3533976 h 13673"/>
              <a:gd name="T96" fmla="*/ 1693561 w 6408"/>
              <a:gd name="T97" fmla="*/ 3662856 h 13673"/>
              <a:gd name="T98" fmla="*/ 1607702 w 6408"/>
              <a:gd name="T99" fmla="*/ 3784398 h 13673"/>
              <a:gd name="T100" fmla="*/ 1511629 w 6408"/>
              <a:gd name="T101" fmla="*/ 3897327 h 13673"/>
              <a:gd name="T102" fmla="*/ 1405662 w 6408"/>
              <a:gd name="T103" fmla="*/ 4001005 h 13673"/>
              <a:gd name="T104" fmla="*/ 1289800 w 6408"/>
              <a:gd name="T105" fmla="*/ 4094155 h 13673"/>
              <a:gd name="T106" fmla="*/ 1163724 w 6408"/>
              <a:gd name="T107" fmla="*/ 4175183 h 13673"/>
              <a:gd name="T108" fmla="*/ 1028074 w 6408"/>
              <a:gd name="T109" fmla="*/ 4243770 h 13673"/>
              <a:gd name="T110" fmla="*/ 932958 w 6408"/>
              <a:gd name="T111" fmla="*/ 4281413 h 13673"/>
              <a:gd name="T112" fmla="*/ 765071 w 6408"/>
              <a:gd name="T113" fmla="*/ 4327988 h 13673"/>
              <a:gd name="T114" fmla="*/ 547072 w 6408"/>
              <a:gd name="T115" fmla="*/ 4357337 h 13673"/>
              <a:gd name="T116" fmla="*/ 325881 w 6408"/>
              <a:gd name="T117" fmla="*/ 4358932 h 13673"/>
              <a:gd name="T118" fmla="*/ 104371 w 6408"/>
              <a:gd name="T119" fmla="*/ 4338834 h 136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408"/>
              <a:gd name="T181" fmla="*/ 0 h 13673"/>
              <a:gd name="T182" fmla="*/ 6408 w 6408"/>
              <a:gd name="T183" fmla="*/ 13673 h 1367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408" h="13673">
                <a:moveTo>
                  <a:pt x="32" y="13558"/>
                </a:moveTo>
                <a:lnTo>
                  <a:pt x="32" y="13558"/>
                </a:lnTo>
                <a:lnTo>
                  <a:pt x="41" y="13559"/>
                </a:lnTo>
                <a:lnTo>
                  <a:pt x="51" y="13559"/>
                </a:lnTo>
                <a:lnTo>
                  <a:pt x="60" y="13559"/>
                </a:lnTo>
                <a:lnTo>
                  <a:pt x="70" y="13559"/>
                </a:lnTo>
                <a:lnTo>
                  <a:pt x="89" y="13555"/>
                </a:lnTo>
                <a:lnTo>
                  <a:pt x="108" y="13550"/>
                </a:lnTo>
                <a:lnTo>
                  <a:pt x="127" y="13543"/>
                </a:lnTo>
                <a:lnTo>
                  <a:pt x="147" y="13533"/>
                </a:lnTo>
                <a:lnTo>
                  <a:pt x="167" y="13522"/>
                </a:lnTo>
                <a:lnTo>
                  <a:pt x="186" y="13509"/>
                </a:lnTo>
                <a:lnTo>
                  <a:pt x="206" y="13494"/>
                </a:lnTo>
                <a:lnTo>
                  <a:pt x="225" y="13477"/>
                </a:lnTo>
                <a:lnTo>
                  <a:pt x="243" y="13460"/>
                </a:lnTo>
                <a:lnTo>
                  <a:pt x="262" y="13442"/>
                </a:lnTo>
                <a:lnTo>
                  <a:pt x="280" y="13422"/>
                </a:lnTo>
                <a:lnTo>
                  <a:pt x="298" y="13402"/>
                </a:lnTo>
                <a:lnTo>
                  <a:pt x="316" y="13381"/>
                </a:lnTo>
                <a:lnTo>
                  <a:pt x="333" y="13359"/>
                </a:lnTo>
                <a:lnTo>
                  <a:pt x="351" y="13337"/>
                </a:lnTo>
                <a:lnTo>
                  <a:pt x="367" y="13314"/>
                </a:lnTo>
                <a:lnTo>
                  <a:pt x="398" y="13268"/>
                </a:lnTo>
                <a:lnTo>
                  <a:pt x="426" y="13222"/>
                </a:lnTo>
                <a:lnTo>
                  <a:pt x="451" y="13178"/>
                </a:lnTo>
                <a:lnTo>
                  <a:pt x="473" y="13136"/>
                </a:lnTo>
                <a:lnTo>
                  <a:pt x="492" y="13096"/>
                </a:lnTo>
                <a:lnTo>
                  <a:pt x="506" y="13062"/>
                </a:lnTo>
                <a:lnTo>
                  <a:pt x="517" y="13033"/>
                </a:lnTo>
                <a:lnTo>
                  <a:pt x="524" y="13010"/>
                </a:lnTo>
                <a:lnTo>
                  <a:pt x="531" y="12986"/>
                </a:lnTo>
                <a:lnTo>
                  <a:pt x="536" y="12962"/>
                </a:lnTo>
                <a:lnTo>
                  <a:pt x="541" y="12937"/>
                </a:lnTo>
                <a:lnTo>
                  <a:pt x="546" y="12913"/>
                </a:lnTo>
                <a:lnTo>
                  <a:pt x="550" y="12890"/>
                </a:lnTo>
                <a:lnTo>
                  <a:pt x="555" y="12842"/>
                </a:lnTo>
                <a:lnTo>
                  <a:pt x="559" y="12794"/>
                </a:lnTo>
                <a:lnTo>
                  <a:pt x="560" y="12745"/>
                </a:lnTo>
                <a:lnTo>
                  <a:pt x="560" y="12697"/>
                </a:lnTo>
                <a:lnTo>
                  <a:pt x="557" y="12649"/>
                </a:lnTo>
                <a:lnTo>
                  <a:pt x="552" y="12601"/>
                </a:lnTo>
                <a:lnTo>
                  <a:pt x="546" y="12552"/>
                </a:lnTo>
                <a:lnTo>
                  <a:pt x="538" y="12503"/>
                </a:lnTo>
                <a:lnTo>
                  <a:pt x="529" y="12455"/>
                </a:lnTo>
                <a:lnTo>
                  <a:pt x="518" y="12407"/>
                </a:lnTo>
                <a:lnTo>
                  <a:pt x="505" y="12359"/>
                </a:lnTo>
                <a:lnTo>
                  <a:pt x="492" y="12311"/>
                </a:lnTo>
                <a:lnTo>
                  <a:pt x="478" y="12263"/>
                </a:lnTo>
                <a:lnTo>
                  <a:pt x="462" y="12215"/>
                </a:lnTo>
                <a:lnTo>
                  <a:pt x="446" y="12167"/>
                </a:lnTo>
                <a:lnTo>
                  <a:pt x="430" y="12120"/>
                </a:lnTo>
                <a:lnTo>
                  <a:pt x="412" y="12073"/>
                </a:lnTo>
                <a:lnTo>
                  <a:pt x="377" y="11978"/>
                </a:lnTo>
                <a:lnTo>
                  <a:pt x="340" y="11886"/>
                </a:lnTo>
                <a:lnTo>
                  <a:pt x="265" y="11703"/>
                </a:lnTo>
                <a:lnTo>
                  <a:pt x="230" y="11613"/>
                </a:lnTo>
                <a:lnTo>
                  <a:pt x="214" y="11570"/>
                </a:lnTo>
                <a:lnTo>
                  <a:pt x="198" y="11526"/>
                </a:lnTo>
                <a:lnTo>
                  <a:pt x="183" y="11481"/>
                </a:lnTo>
                <a:lnTo>
                  <a:pt x="168" y="11436"/>
                </a:lnTo>
                <a:lnTo>
                  <a:pt x="153" y="11391"/>
                </a:lnTo>
                <a:lnTo>
                  <a:pt x="140" y="11345"/>
                </a:lnTo>
                <a:lnTo>
                  <a:pt x="128" y="11298"/>
                </a:lnTo>
                <a:lnTo>
                  <a:pt x="116" y="11252"/>
                </a:lnTo>
                <a:lnTo>
                  <a:pt x="105" y="11206"/>
                </a:lnTo>
                <a:lnTo>
                  <a:pt x="94" y="11159"/>
                </a:lnTo>
                <a:lnTo>
                  <a:pt x="84" y="11111"/>
                </a:lnTo>
                <a:lnTo>
                  <a:pt x="75" y="11064"/>
                </a:lnTo>
                <a:lnTo>
                  <a:pt x="66" y="11017"/>
                </a:lnTo>
                <a:lnTo>
                  <a:pt x="58" y="10969"/>
                </a:lnTo>
                <a:lnTo>
                  <a:pt x="44" y="10874"/>
                </a:lnTo>
                <a:lnTo>
                  <a:pt x="32" y="10777"/>
                </a:lnTo>
                <a:lnTo>
                  <a:pt x="22" y="10681"/>
                </a:lnTo>
                <a:lnTo>
                  <a:pt x="14" y="10584"/>
                </a:lnTo>
                <a:lnTo>
                  <a:pt x="8" y="10488"/>
                </a:lnTo>
                <a:lnTo>
                  <a:pt x="3" y="10391"/>
                </a:lnTo>
                <a:lnTo>
                  <a:pt x="1" y="10295"/>
                </a:lnTo>
                <a:lnTo>
                  <a:pt x="0" y="10199"/>
                </a:lnTo>
                <a:lnTo>
                  <a:pt x="1" y="10104"/>
                </a:lnTo>
                <a:lnTo>
                  <a:pt x="3" y="10009"/>
                </a:lnTo>
                <a:lnTo>
                  <a:pt x="7" y="9911"/>
                </a:lnTo>
                <a:lnTo>
                  <a:pt x="14" y="9811"/>
                </a:lnTo>
                <a:lnTo>
                  <a:pt x="22" y="9713"/>
                </a:lnTo>
                <a:lnTo>
                  <a:pt x="33" y="9614"/>
                </a:lnTo>
                <a:lnTo>
                  <a:pt x="45" y="9516"/>
                </a:lnTo>
                <a:lnTo>
                  <a:pt x="60" y="9418"/>
                </a:lnTo>
                <a:lnTo>
                  <a:pt x="77" y="9321"/>
                </a:lnTo>
                <a:lnTo>
                  <a:pt x="96" y="9224"/>
                </a:lnTo>
                <a:lnTo>
                  <a:pt x="117" y="9127"/>
                </a:lnTo>
                <a:lnTo>
                  <a:pt x="140" y="9032"/>
                </a:lnTo>
                <a:lnTo>
                  <a:pt x="167" y="8936"/>
                </a:lnTo>
                <a:lnTo>
                  <a:pt x="194" y="8842"/>
                </a:lnTo>
                <a:lnTo>
                  <a:pt x="224" y="8748"/>
                </a:lnTo>
                <a:lnTo>
                  <a:pt x="255" y="8656"/>
                </a:lnTo>
                <a:lnTo>
                  <a:pt x="289" y="8563"/>
                </a:lnTo>
                <a:lnTo>
                  <a:pt x="325" y="8472"/>
                </a:lnTo>
                <a:lnTo>
                  <a:pt x="364" y="8381"/>
                </a:lnTo>
                <a:lnTo>
                  <a:pt x="404" y="8292"/>
                </a:lnTo>
                <a:lnTo>
                  <a:pt x="446" y="8203"/>
                </a:lnTo>
                <a:lnTo>
                  <a:pt x="490" y="8116"/>
                </a:lnTo>
                <a:lnTo>
                  <a:pt x="538" y="8029"/>
                </a:lnTo>
                <a:lnTo>
                  <a:pt x="562" y="7986"/>
                </a:lnTo>
                <a:lnTo>
                  <a:pt x="586" y="7944"/>
                </a:lnTo>
                <a:lnTo>
                  <a:pt x="612" y="7901"/>
                </a:lnTo>
                <a:lnTo>
                  <a:pt x="637" y="7860"/>
                </a:lnTo>
                <a:lnTo>
                  <a:pt x="663" y="7818"/>
                </a:lnTo>
                <a:lnTo>
                  <a:pt x="690" y="7777"/>
                </a:lnTo>
                <a:lnTo>
                  <a:pt x="718" y="7737"/>
                </a:lnTo>
                <a:lnTo>
                  <a:pt x="746" y="7695"/>
                </a:lnTo>
                <a:lnTo>
                  <a:pt x="774" y="7655"/>
                </a:lnTo>
                <a:lnTo>
                  <a:pt x="803" y="7615"/>
                </a:lnTo>
                <a:lnTo>
                  <a:pt x="832" y="7576"/>
                </a:lnTo>
                <a:lnTo>
                  <a:pt x="862" y="7536"/>
                </a:lnTo>
                <a:lnTo>
                  <a:pt x="893" y="7497"/>
                </a:lnTo>
                <a:lnTo>
                  <a:pt x="924" y="7459"/>
                </a:lnTo>
                <a:lnTo>
                  <a:pt x="956" y="7421"/>
                </a:lnTo>
                <a:lnTo>
                  <a:pt x="988" y="7384"/>
                </a:lnTo>
                <a:lnTo>
                  <a:pt x="1020" y="7346"/>
                </a:lnTo>
                <a:lnTo>
                  <a:pt x="1054" y="7309"/>
                </a:lnTo>
                <a:lnTo>
                  <a:pt x="1088" y="7272"/>
                </a:lnTo>
                <a:lnTo>
                  <a:pt x="1122" y="7237"/>
                </a:lnTo>
                <a:lnTo>
                  <a:pt x="1156" y="7201"/>
                </a:lnTo>
                <a:lnTo>
                  <a:pt x="1192" y="7165"/>
                </a:lnTo>
                <a:lnTo>
                  <a:pt x="1354" y="7005"/>
                </a:lnTo>
                <a:lnTo>
                  <a:pt x="1517" y="6847"/>
                </a:lnTo>
                <a:lnTo>
                  <a:pt x="1680" y="6688"/>
                </a:lnTo>
                <a:lnTo>
                  <a:pt x="1842" y="6529"/>
                </a:lnTo>
                <a:lnTo>
                  <a:pt x="2003" y="6369"/>
                </a:lnTo>
                <a:lnTo>
                  <a:pt x="2082" y="6288"/>
                </a:lnTo>
                <a:lnTo>
                  <a:pt x="2162" y="6208"/>
                </a:lnTo>
                <a:lnTo>
                  <a:pt x="2240" y="6127"/>
                </a:lnTo>
                <a:lnTo>
                  <a:pt x="2318" y="6044"/>
                </a:lnTo>
                <a:lnTo>
                  <a:pt x="2394" y="5962"/>
                </a:lnTo>
                <a:lnTo>
                  <a:pt x="2471" y="5879"/>
                </a:lnTo>
                <a:lnTo>
                  <a:pt x="2546" y="5796"/>
                </a:lnTo>
                <a:lnTo>
                  <a:pt x="2619" y="5711"/>
                </a:lnTo>
                <a:lnTo>
                  <a:pt x="2693" y="5626"/>
                </a:lnTo>
                <a:lnTo>
                  <a:pt x="2764" y="5540"/>
                </a:lnTo>
                <a:lnTo>
                  <a:pt x="2835" y="5453"/>
                </a:lnTo>
                <a:lnTo>
                  <a:pt x="2904" y="5365"/>
                </a:lnTo>
                <a:lnTo>
                  <a:pt x="2971" y="5276"/>
                </a:lnTo>
                <a:lnTo>
                  <a:pt x="3038" y="5185"/>
                </a:lnTo>
                <a:lnTo>
                  <a:pt x="3102" y="5095"/>
                </a:lnTo>
                <a:lnTo>
                  <a:pt x="3166" y="5002"/>
                </a:lnTo>
                <a:lnTo>
                  <a:pt x="3226" y="4908"/>
                </a:lnTo>
                <a:lnTo>
                  <a:pt x="3286" y="4813"/>
                </a:lnTo>
                <a:lnTo>
                  <a:pt x="3344" y="4717"/>
                </a:lnTo>
                <a:lnTo>
                  <a:pt x="3372" y="4667"/>
                </a:lnTo>
                <a:lnTo>
                  <a:pt x="3399" y="4619"/>
                </a:lnTo>
                <a:lnTo>
                  <a:pt x="3426" y="4569"/>
                </a:lnTo>
                <a:lnTo>
                  <a:pt x="3452" y="4520"/>
                </a:lnTo>
                <a:lnTo>
                  <a:pt x="3478" y="4469"/>
                </a:lnTo>
                <a:lnTo>
                  <a:pt x="3504" y="4418"/>
                </a:lnTo>
                <a:lnTo>
                  <a:pt x="3529" y="4367"/>
                </a:lnTo>
                <a:lnTo>
                  <a:pt x="3554" y="4316"/>
                </a:lnTo>
                <a:lnTo>
                  <a:pt x="3577" y="4263"/>
                </a:lnTo>
                <a:lnTo>
                  <a:pt x="3600" y="4211"/>
                </a:lnTo>
                <a:lnTo>
                  <a:pt x="3623" y="4159"/>
                </a:lnTo>
                <a:lnTo>
                  <a:pt x="3645" y="4105"/>
                </a:lnTo>
                <a:lnTo>
                  <a:pt x="3666" y="4051"/>
                </a:lnTo>
                <a:lnTo>
                  <a:pt x="3688" y="3997"/>
                </a:lnTo>
                <a:lnTo>
                  <a:pt x="3708" y="3942"/>
                </a:lnTo>
                <a:lnTo>
                  <a:pt x="3727" y="3887"/>
                </a:lnTo>
                <a:lnTo>
                  <a:pt x="3746" y="3832"/>
                </a:lnTo>
                <a:lnTo>
                  <a:pt x="3764" y="3776"/>
                </a:lnTo>
                <a:lnTo>
                  <a:pt x="3782" y="3719"/>
                </a:lnTo>
                <a:lnTo>
                  <a:pt x="3799" y="3662"/>
                </a:lnTo>
                <a:lnTo>
                  <a:pt x="3815" y="3605"/>
                </a:lnTo>
                <a:lnTo>
                  <a:pt x="3830" y="3546"/>
                </a:lnTo>
                <a:lnTo>
                  <a:pt x="3845" y="3488"/>
                </a:lnTo>
                <a:lnTo>
                  <a:pt x="3860" y="3429"/>
                </a:lnTo>
                <a:lnTo>
                  <a:pt x="3874" y="3368"/>
                </a:lnTo>
                <a:lnTo>
                  <a:pt x="3886" y="3308"/>
                </a:lnTo>
                <a:lnTo>
                  <a:pt x="3898" y="3248"/>
                </a:lnTo>
                <a:lnTo>
                  <a:pt x="3909" y="3186"/>
                </a:lnTo>
                <a:lnTo>
                  <a:pt x="3920" y="3124"/>
                </a:lnTo>
                <a:lnTo>
                  <a:pt x="3930" y="3062"/>
                </a:lnTo>
                <a:lnTo>
                  <a:pt x="3938" y="2998"/>
                </a:lnTo>
                <a:lnTo>
                  <a:pt x="3947" y="2935"/>
                </a:lnTo>
                <a:lnTo>
                  <a:pt x="3954" y="2870"/>
                </a:lnTo>
                <a:lnTo>
                  <a:pt x="3960" y="2805"/>
                </a:lnTo>
                <a:lnTo>
                  <a:pt x="3966" y="2740"/>
                </a:lnTo>
                <a:lnTo>
                  <a:pt x="3971" y="2673"/>
                </a:lnTo>
                <a:lnTo>
                  <a:pt x="3975" y="2607"/>
                </a:lnTo>
                <a:lnTo>
                  <a:pt x="3978" y="2540"/>
                </a:lnTo>
                <a:lnTo>
                  <a:pt x="3981" y="2471"/>
                </a:lnTo>
                <a:lnTo>
                  <a:pt x="3982" y="2403"/>
                </a:lnTo>
                <a:lnTo>
                  <a:pt x="3983" y="2334"/>
                </a:lnTo>
                <a:lnTo>
                  <a:pt x="3983" y="2263"/>
                </a:lnTo>
                <a:lnTo>
                  <a:pt x="3982" y="2193"/>
                </a:lnTo>
                <a:lnTo>
                  <a:pt x="3980" y="2121"/>
                </a:lnTo>
                <a:lnTo>
                  <a:pt x="3977" y="2049"/>
                </a:lnTo>
                <a:lnTo>
                  <a:pt x="3973" y="1976"/>
                </a:lnTo>
                <a:lnTo>
                  <a:pt x="3968" y="1902"/>
                </a:lnTo>
                <a:lnTo>
                  <a:pt x="3963" y="1828"/>
                </a:lnTo>
                <a:lnTo>
                  <a:pt x="3956" y="1753"/>
                </a:lnTo>
                <a:lnTo>
                  <a:pt x="3948" y="1678"/>
                </a:lnTo>
                <a:lnTo>
                  <a:pt x="3940" y="1601"/>
                </a:lnTo>
                <a:lnTo>
                  <a:pt x="3930" y="1524"/>
                </a:lnTo>
                <a:lnTo>
                  <a:pt x="3920" y="1446"/>
                </a:lnTo>
                <a:lnTo>
                  <a:pt x="3909" y="1367"/>
                </a:lnTo>
                <a:lnTo>
                  <a:pt x="3896" y="1288"/>
                </a:lnTo>
                <a:lnTo>
                  <a:pt x="3883" y="1207"/>
                </a:lnTo>
                <a:lnTo>
                  <a:pt x="3868" y="1127"/>
                </a:lnTo>
                <a:lnTo>
                  <a:pt x="3852" y="1044"/>
                </a:lnTo>
                <a:lnTo>
                  <a:pt x="3835" y="962"/>
                </a:lnTo>
                <a:lnTo>
                  <a:pt x="3817" y="878"/>
                </a:lnTo>
                <a:lnTo>
                  <a:pt x="3799" y="795"/>
                </a:lnTo>
                <a:lnTo>
                  <a:pt x="3779" y="709"/>
                </a:lnTo>
                <a:lnTo>
                  <a:pt x="3758" y="624"/>
                </a:lnTo>
                <a:lnTo>
                  <a:pt x="3736" y="538"/>
                </a:lnTo>
                <a:lnTo>
                  <a:pt x="3713" y="450"/>
                </a:lnTo>
                <a:lnTo>
                  <a:pt x="3689" y="362"/>
                </a:lnTo>
                <a:lnTo>
                  <a:pt x="3663" y="272"/>
                </a:lnTo>
                <a:lnTo>
                  <a:pt x="3637" y="183"/>
                </a:lnTo>
                <a:lnTo>
                  <a:pt x="3609" y="91"/>
                </a:lnTo>
                <a:lnTo>
                  <a:pt x="3581" y="0"/>
                </a:lnTo>
                <a:lnTo>
                  <a:pt x="3586" y="13"/>
                </a:lnTo>
                <a:lnTo>
                  <a:pt x="3591" y="26"/>
                </a:lnTo>
                <a:lnTo>
                  <a:pt x="3599" y="39"/>
                </a:lnTo>
                <a:lnTo>
                  <a:pt x="3607" y="53"/>
                </a:lnTo>
                <a:lnTo>
                  <a:pt x="3616" y="67"/>
                </a:lnTo>
                <a:lnTo>
                  <a:pt x="3626" y="81"/>
                </a:lnTo>
                <a:lnTo>
                  <a:pt x="3649" y="110"/>
                </a:lnTo>
                <a:lnTo>
                  <a:pt x="3674" y="140"/>
                </a:lnTo>
                <a:lnTo>
                  <a:pt x="3703" y="169"/>
                </a:lnTo>
                <a:lnTo>
                  <a:pt x="3733" y="200"/>
                </a:lnTo>
                <a:lnTo>
                  <a:pt x="3764" y="230"/>
                </a:lnTo>
                <a:lnTo>
                  <a:pt x="3827" y="288"/>
                </a:lnTo>
                <a:lnTo>
                  <a:pt x="3888" y="344"/>
                </a:lnTo>
                <a:lnTo>
                  <a:pt x="3916" y="371"/>
                </a:lnTo>
                <a:lnTo>
                  <a:pt x="3941" y="395"/>
                </a:lnTo>
                <a:lnTo>
                  <a:pt x="3964" y="419"/>
                </a:lnTo>
                <a:lnTo>
                  <a:pt x="3983" y="440"/>
                </a:lnTo>
                <a:lnTo>
                  <a:pt x="4050" y="520"/>
                </a:lnTo>
                <a:lnTo>
                  <a:pt x="4114" y="601"/>
                </a:lnTo>
                <a:lnTo>
                  <a:pt x="4178" y="682"/>
                </a:lnTo>
                <a:lnTo>
                  <a:pt x="4242" y="765"/>
                </a:lnTo>
                <a:lnTo>
                  <a:pt x="4304" y="847"/>
                </a:lnTo>
                <a:lnTo>
                  <a:pt x="4365" y="931"/>
                </a:lnTo>
                <a:lnTo>
                  <a:pt x="4426" y="1015"/>
                </a:lnTo>
                <a:lnTo>
                  <a:pt x="4485" y="1101"/>
                </a:lnTo>
                <a:lnTo>
                  <a:pt x="4544" y="1186"/>
                </a:lnTo>
                <a:lnTo>
                  <a:pt x="4602" y="1273"/>
                </a:lnTo>
                <a:lnTo>
                  <a:pt x="4659" y="1359"/>
                </a:lnTo>
                <a:lnTo>
                  <a:pt x="4714" y="1447"/>
                </a:lnTo>
                <a:lnTo>
                  <a:pt x="4770" y="1534"/>
                </a:lnTo>
                <a:lnTo>
                  <a:pt x="4824" y="1623"/>
                </a:lnTo>
                <a:lnTo>
                  <a:pt x="4877" y="1711"/>
                </a:lnTo>
                <a:lnTo>
                  <a:pt x="4930" y="1801"/>
                </a:lnTo>
                <a:lnTo>
                  <a:pt x="4996" y="1917"/>
                </a:lnTo>
                <a:lnTo>
                  <a:pt x="5061" y="2034"/>
                </a:lnTo>
                <a:lnTo>
                  <a:pt x="5125" y="2152"/>
                </a:lnTo>
                <a:lnTo>
                  <a:pt x="5187" y="2271"/>
                </a:lnTo>
                <a:lnTo>
                  <a:pt x="5248" y="2391"/>
                </a:lnTo>
                <a:lnTo>
                  <a:pt x="5308" y="2512"/>
                </a:lnTo>
                <a:lnTo>
                  <a:pt x="5365" y="2634"/>
                </a:lnTo>
                <a:lnTo>
                  <a:pt x="5422" y="2757"/>
                </a:lnTo>
                <a:lnTo>
                  <a:pt x="5478" y="2881"/>
                </a:lnTo>
                <a:lnTo>
                  <a:pt x="5531" y="3005"/>
                </a:lnTo>
                <a:lnTo>
                  <a:pt x="5583" y="3131"/>
                </a:lnTo>
                <a:lnTo>
                  <a:pt x="5635" y="3257"/>
                </a:lnTo>
                <a:lnTo>
                  <a:pt x="5684" y="3384"/>
                </a:lnTo>
                <a:lnTo>
                  <a:pt x="5731" y="3512"/>
                </a:lnTo>
                <a:lnTo>
                  <a:pt x="5777" y="3641"/>
                </a:lnTo>
                <a:lnTo>
                  <a:pt x="5823" y="3769"/>
                </a:lnTo>
                <a:lnTo>
                  <a:pt x="5866" y="3899"/>
                </a:lnTo>
                <a:lnTo>
                  <a:pt x="5907" y="4030"/>
                </a:lnTo>
                <a:lnTo>
                  <a:pt x="5947" y="4161"/>
                </a:lnTo>
                <a:lnTo>
                  <a:pt x="5986" y="4292"/>
                </a:lnTo>
                <a:lnTo>
                  <a:pt x="6023" y="4425"/>
                </a:lnTo>
                <a:lnTo>
                  <a:pt x="6058" y="4558"/>
                </a:lnTo>
                <a:lnTo>
                  <a:pt x="6092" y="4691"/>
                </a:lnTo>
                <a:lnTo>
                  <a:pt x="6124" y="4824"/>
                </a:lnTo>
                <a:lnTo>
                  <a:pt x="6155" y="4959"/>
                </a:lnTo>
                <a:lnTo>
                  <a:pt x="6184" y="5093"/>
                </a:lnTo>
                <a:lnTo>
                  <a:pt x="6211" y="5228"/>
                </a:lnTo>
                <a:lnTo>
                  <a:pt x="6236" y="5363"/>
                </a:lnTo>
                <a:lnTo>
                  <a:pt x="6260" y="5499"/>
                </a:lnTo>
                <a:lnTo>
                  <a:pt x="6281" y="5635"/>
                </a:lnTo>
                <a:lnTo>
                  <a:pt x="6302" y="5771"/>
                </a:lnTo>
                <a:lnTo>
                  <a:pt x="6321" y="5906"/>
                </a:lnTo>
                <a:lnTo>
                  <a:pt x="6338" y="6043"/>
                </a:lnTo>
                <a:lnTo>
                  <a:pt x="6353" y="6180"/>
                </a:lnTo>
                <a:lnTo>
                  <a:pt x="6366" y="6317"/>
                </a:lnTo>
                <a:lnTo>
                  <a:pt x="6378" y="6453"/>
                </a:lnTo>
                <a:lnTo>
                  <a:pt x="6387" y="6590"/>
                </a:lnTo>
                <a:lnTo>
                  <a:pt x="6395" y="6728"/>
                </a:lnTo>
                <a:lnTo>
                  <a:pt x="6401" y="6865"/>
                </a:lnTo>
                <a:lnTo>
                  <a:pt x="6405" y="7001"/>
                </a:lnTo>
                <a:lnTo>
                  <a:pt x="6408" y="7138"/>
                </a:lnTo>
                <a:lnTo>
                  <a:pt x="6408" y="7276"/>
                </a:lnTo>
                <a:lnTo>
                  <a:pt x="6407" y="7413"/>
                </a:lnTo>
                <a:lnTo>
                  <a:pt x="6404" y="7549"/>
                </a:lnTo>
                <a:lnTo>
                  <a:pt x="6399" y="7685"/>
                </a:lnTo>
                <a:lnTo>
                  <a:pt x="6392" y="7822"/>
                </a:lnTo>
                <a:lnTo>
                  <a:pt x="6383" y="7958"/>
                </a:lnTo>
                <a:lnTo>
                  <a:pt x="6372" y="8095"/>
                </a:lnTo>
                <a:lnTo>
                  <a:pt x="6359" y="8229"/>
                </a:lnTo>
                <a:lnTo>
                  <a:pt x="6344" y="8365"/>
                </a:lnTo>
                <a:lnTo>
                  <a:pt x="6328" y="8500"/>
                </a:lnTo>
                <a:lnTo>
                  <a:pt x="6308" y="8635"/>
                </a:lnTo>
                <a:lnTo>
                  <a:pt x="6287" y="8769"/>
                </a:lnTo>
                <a:lnTo>
                  <a:pt x="6264" y="8903"/>
                </a:lnTo>
                <a:lnTo>
                  <a:pt x="6240" y="9037"/>
                </a:lnTo>
                <a:lnTo>
                  <a:pt x="6213" y="9169"/>
                </a:lnTo>
                <a:lnTo>
                  <a:pt x="6184" y="9302"/>
                </a:lnTo>
                <a:lnTo>
                  <a:pt x="6153" y="9434"/>
                </a:lnTo>
                <a:lnTo>
                  <a:pt x="6119" y="9566"/>
                </a:lnTo>
                <a:lnTo>
                  <a:pt x="6084" y="9696"/>
                </a:lnTo>
                <a:lnTo>
                  <a:pt x="6047" y="9826"/>
                </a:lnTo>
                <a:lnTo>
                  <a:pt x="6008" y="9956"/>
                </a:lnTo>
                <a:lnTo>
                  <a:pt x="5966" y="10085"/>
                </a:lnTo>
                <a:lnTo>
                  <a:pt x="5922" y="10213"/>
                </a:lnTo>
                <a:lnTo>
                  <a:pt x="5899" y="10277"/>
                </a:lnTo>
                <a:lnTo>
                  <a:pt x="5876" y="10340"/>
                </a:lnTo>
                <a:lnTo>
                  <a:pt x="5852" y="10403"/>
                </a:lnTo>
                <a:lnTo>
                  <a:pt x="5828" y="10467"/>
                </a:lnTo>
                <a:lnTo>
                  <a:pt x="5802" y="10530"/>
                </a:lnTo>
                <a:lnTo>
                  <a:pt x="5775" y="10592"/>
                </a:lnTo>
                <a:lnTo>
                  <a:pt x="5749" y="10654"/>
                </a:lnTo>
                <a:lnTo>
                  <a:pt x="5722" y="10716"/>
                </a:lnTo>
                <a:lnTo>
                  <a:pt x="5694" y="10777"/>
                </a:lnTo>
                <a:lnTo>
                  <a:pt x="5665" y="10839"/>
                </a:lnTo>
                <a:lnTo>
                  <a:pt x="5636" y="10899"/>
                </a:lnTo>
                <a:lnTo>
                  <a:pt x="5605" y="10959"/>
                </a:lnTo>
                <a:lnTo>
                  <a:pt x="5575" y="11019"/>
                </a:lnTo>
                <a:lnTo>
                  <a:pt x="5543" y="11078"/>
                </a:lnTo>
                <a:lnTo>
                  <a:pt x="5512" y="11137"/>
                </a:lnTo>
                <a:lnTo>
                  <a:pt x="5479" y="11196"/>
                </a:lnTo>
                <a:lnTo>
                  <a:pt x="5446" y="11254"/>
                </a:lnTo>
                <a:lnTo>
                  <a:pt x="5411" y="11312"/>
                </a:lnTo>
                <a:lnTo>
                  <a:pt x="5377" y="11370"/>
                </a:lnTo>
                <a:lnTo>
                  <a:pt x="5342" y="11426"/>
                </a:lnTo>
                <a:lnTo>
                  <a:pt x="5306" y="11482"/>
                </a:lnTo>
                <a:lnTo>
                  <a:pt x="5270" y="11539"/>
                </a:lnTo>
                <a:lnTo>
                  <a:pt x="5232" y="11594"/>
                </a:lnTo>
                <a:lnTo>
                  <a:pt x="5195" y="11649"/>
                </a:lnTo>
                <a:lnTo>
                  <a:pt x="5156" y="11704"/>
                </a:lnTo>
                <a:lnTo>
                  <a:pt x="5117" y="11758"/>
                </a:lnTo>
                <a:lnTo>
                  <a:pt x="5077" y="11811"/>
                </a:lnTo>
                <a:lnTo>
                  <a:pt x="5037" y="11863"/>
                </a:lnTo>
                <a:lnTo>
                  <a:pt x="4996" y="11916"/>
                </a:lnTo>
                <a:lnTo>
                  <a:pt x="4955" y="11968"/>
                </a:lnTo>
                <a:lnTo>
                  <a:pt x="4911" y="12019"/>
                </a:lnTo>
                <a:lnTo>
                  <a:pt x="4869" y="12070"/>
                </a:lnTo>
                <a:lnTo>
                  <a:pt x="4825" y="12120"/>
                </a:lnTo>
                <a:lnTo>
                  <a:pt x="4781" y="12169"/>
                </a:lnTo>
                <a:lnTo>
                  <a:pt x="4736" y="12217"/>
                </a:lnTo>
                <a:lnTo>
                  <a:pt x="4690" y="12266"/>
                </a:lnTo>
                <a:lnTo>
                  <a:pt x="4645" y="12314"/>
                </a:lnTo>
                <a:lnTo>
                  <a:pt x="4598" y="12360"/>
                </a:lnTo>
                <a:lnTo>
                  <a:pt x="4550" y="12407"/>
                </a:lnTo>
                <a:lnTo>
                  <a:pt x="4502" y="12453"/>
                </a:lnTo>
                <a:lnTo>
                  <a:pt x="4454" y="12498"/>
                </a:lnTo>
                <a:lnTo>
                  <a:pt x="4404" y="12542"/>
                </a:lnTo>
                <a:lnTo>
                  <a:pt x="4354" y="12585"/>
                </a:lnTo>
                <a:lnTo>
                  <a:pt x="4303" y="12629"/>
                </a:lnTo>
                <a:lnTo>
                  <a:pt x="4252" y="12671"/>
                </a:lnTo>
                <a:lnTo>
                  <a:pt x="4200" y="12713"/>
                </a:lnTo>
                <a:lnTo>
                  <a:pt x="4148" y="12753"/>
                </a:lnTo>
                <a:lnTo>
                  <a:pt x="4095" y="12794"/>
                </a:lnTo>
                <a:lnTo>
                  <a:pt x="4041" y="12834"/>
                </a:lnTo>
                <a:lnTo>
                  <a:pt x="3986" y="12872"/>
                </a:lnTo>
                <a:lnTo>
                  <a:pt x="3931" y="12910"/>
                </a:lnTo>
                <a:lnTo>
                  <a:pt x="3876" y="12947"/>
                </a:lnTo>
                <a:lnTo>
                  <a:pt x="3819" y="12984"/>
                </a:lnTo>
                <a:lnTo>
                  <a:pt x="3762" y="13019"/>
                </a:lnTo>
                <a:lnTo>
                  <a:pt x="3705" y="13054"/>
                </a:lnTo>
                <a:lnTo>
                  <a:pt x="3646" y="13088"/>
                </a:lnTo>
                <a:lnTo>
                  <a:pt x="3588" y="13121"/>
                </a:lnTo>
                <a:lnTo>
                  <a:pt x="3528" y="13154"/>
                </a:lnTo>
                <a:lnTo>
                  <a:pt x="3468" y="13186"/>
                </a:lnTo>
                <a:lnTo>
                  <a:pt x="3407" y="13216"/>
                </a:lnTo>
                <a:lnTo>
                  <a:pt x="3346" y="13246"/>
                </a:lnTo>
                <a:lnTo>
                  <a:pt x="3284" y="13275"/>
                </a:lnTo>
                <a:lnTo>
                  <a:pt x="3221" y="13303"/>
                </a:lnTo>
                <a:lnTo>
                  <a:pt x="3158" y="13331"/>
                </a:lnTo>
                <a:lnTo>
                  <a:pt x="3111" y="13350"/>
                </a:lnTo>
                <a:lnTo>
                  <a:pt x="3064" y="13369"/>
                </a:lnTo>
                <a:lnTo>
                  <a:pt x="3018" y="13387"/>
                </a:lnTo>
                <a:lnTo>
                  <a:pt x="2970" y="13404"/>
                </a:lnTo>
                <a:lnTo>
                  <a:pt x="2923" y="13421"/>
                </a:lnTo>
                <a:lnTo>
                  <a:pt x="2876" y="13437"/>
                </a:lnTo>
                <a:lnTo>
                  <a:pt x="2829" y="13453"/>
                </a:lnTo>
                <a:lnTo>
                  <a:pt x="2781" y="13468"/>
                </a:lnTo>
                <a:lnTo>
                  <a:pt x="2686" y="13497"/>
                </a:lnTo>
                <a:lnTo>
                  <a:pt x="2590" y="13523"/>
                </a:lnTo>
                <a:lnTo>
                  <a:pt x="2494" y="13546"/>
                </a:lnTo>
                <a:lnTo>
                  <a:pt x="2397" y="13567"/>
                </a:lnTo>
                <a:lnTo>
                  <a:pt x="2301" y="13587"/>
                </a:lnTo>
                <a:lnTo>
                  <a:pt x="2203" y="13604"/>
                </a:lnTo>
                <a:lnTo>
                  <a:pt x="2107" y="13619"/>
                </a:lnTo>
                <a:lnTo>
                  <a:pt x="2008" y="13632"/>
                </a:lnTo>
                <a:lnTo>
                  <a:pt x="1910" y="13643"/>
                </a:lnTo>
                <a:lnTo>
                  <a:pt x="1812" y="13652"/>
                </a:lnTo>
                <a:lnTo>
                  <a:pt x="1714" y="13659"/>
                </a:lnTo>
                <a:lnTo>
                  <a:pt x="1616" y="13665"/>
                </a:lnTo>
                <a:lnTo>
                  <a:pt x="1516" y="13669"/>
                </a:lnTo>
                <a:lnTo>
                  <a:pt x="1418" y="13672"/>
                </a:lnTo>
                <a:lnTo>
                  <a:pt x="1319" y="13673"/>
                </a:lnTo>
                <a:lnTo>
                  <a:pt x="1220" y="13672"/>
                </a:lnTo>
                <a:lnTo>
                  <a:pt x="1121" y="13668"/>
                </a:lnTo>
                <a:lnTo>
                  <a:pt x="1021" y="13664"/>
                </a:lnTo>
                <a:lnTo>
                  <a:pt x="922" y="13659"/>
                </a:lnTo>
                <a:lnTo>
                  <a:pt x="823" y="13652"/>
                </a:lnTo>
                <a:lnTo>
                  <a:pt x="724" y="13644"/>
                </a:lnTo>
                <a:lnTo>
                  <a:pt x="625" y="13635"/>
                </a:lnTo>
                <a:lnTo>
                  <a:pt x="526" y="13625"/>
                </a:lnTo>
                <a:lnTo>
                  <a:pt x="427" y="13614"/>
                </a:lnTo>
                <a:lnTo>
                  <a:pt x="327" y="13601"/>
                </a:lnTo>
                <a:lnTo>
                  <a:pt x="229" y="13588"/>
                </a:lnTo>
                <a:lnTo>
                  <a:pt x="130" y="13573"/>
                </a:lnTo>
                <a:lnTo>
                  <a:pt x="32" y="13558"/>
                </a:lnTo>
                <a:close/>
              </a:path>
            </a:pathLst>
          </a:custGeom>
          <a:solidFill>
            <a:srgbClr val="AF5A94"/>
          </a:solidFill>
          <a:ln>
            <a:noFill/>
          </a:ln>
        </p:spPr>
        <p:txBody>
          <a:bodyPr/>
          <a:lstStyle/>
          <a:p>
            <a:endParaRPr lang="ru-RU"/>
          </a:p>
        </p:txBody>
      </p:sp>
      <p:sp>
        <p:nvSpPr>
          <p:cNvPr id="225295" name="Freeform 21"/>
          <p:cNvSpPr>
            <a:spLocks/>
          </p:cNvSpPr>
          <p:nvPr/>
        </p:nvSpPr>
        <p:spPr bwMode="auto">
          <a:xfrm>
            <a:off x="7107767" y="3162300"/>
            <a:ext cx="1612900" cy="2506133"/>
          </a:xfrm>
          <a:custGeom>
            <a:avLst/>
            <a:gdLst>
              <a:gd name="T0" fmla="*/ 931709 w 8330"/>
              <a:gd name="T1" fmla="*/ 11489 h 12948"/>
              <a:gd name="T2" fmla="*/ 912246 w 8330"/>
              <a:gd name="T3" fmla="*/ 57443 h 12948"/>
              <a:gd name="T4" fmla="*/ 907460 w 8330"/>
              <a:gd name="T5" fmla="*/ 117758 h 12948"/>
              <a:gd name="T6" fmla="*/ 920542 w 8330"/>
              <a:gd name="T7" fmla="*/ 217645 h 12948"/>
              <a:gd name="T8" fmla="*/ 939367 w 8330"/>
              <a:gd name="T9" fmla="*/ 262642 h 12948"/>
              <a:gd name="T10" fmla="*/ 998078 w 8330"/>
              <a:gd name="T11" fmla="*/ 343701 h 12948"/>
              <a:gd name="T12" fmla="*/ 1081995 w 8330"/>
              <a:gd name="T13" fmla="*/ 415185 h 12948"/>
              <a:gd name="T14" fmla="*/ 1244406 w 8330"/>
              <a:gd name="T15" fmla="*/ 516668 h 12948"/>
              <a:gd name="T16" fmla="*/ 1332472 w 8330"/>
              <a:gd name="T17" fmla="*/ 574749 h 12948"/>
              <a:gd name="T18" fmla="*/ 1415752 w 8330"/>
              <a:gd name="T19" fmla="*/ 642404 h 12948"/>
              <a:gd name="T20" fmla="*/ 1544021 w 8330"/>
              <a:gd name="T21" fmla="*/ 775800 h 12948"/>
              <a:gd name="T22" fmla="*/ 1655380 w 8330"/>
              <a:gd name="T23" fmla="*/ 922598 h 12948"/>
              <a:gd name="T24" fmla="*/ 1765143 w 8330"/>
              <a:gd name="T25" fmla="*/ 1114394 h 12948"/>
              <a:gd name="T26" fmla="*/ 1843317 w 8330"/>
              <a:gd name="T27" fmla="*/ 1319593 h 12948"/>
              <a:gd name="T28" fmla="*/ 1885435 w 8330"/>
              <a:gd name="T29" fmla="*/ 1518729 h 12948"/>
              <a:gd name="T30" fmla="*/ 1894689 w 8330"/>
              <a:gd name="T31" fmla="*/ 1628190 h 12948"/>
              <a:gd name="T32" fmla="*/ 1894050 w 8330"/>
              <a:gd name="T33" fmla="*/ 1738608 h 12948"/>
              <a:gd name="T34" fmla="*/ 1883521 w 8330"/>
              <a:gd name="T35" fmla="*/ 1849026 h 12948"/>
              <a:gd name="T36" fmla="*/ 1826087 w 8330"/>
              <a:gd name="T37" fmla="*/ 2243787 h 12948"/>
              <a:gd name="T38" fmla="*/ 1801199 w 8330"/>
              <a:gd name="T39" fmla="*/ 2493983 h 12948"/>
              <a:gd name="T40" fmla="*/ 1797370 w 8330"/>
              <a:gd name="T41" fmla="*/ 2744180 h 12948"/>
              <a:gd name="T42" fmla="*/ 1816195 w 8330"/>
              <a:gd name="T43" fmla="*/ 2940124 h 12948"/>
              <a:gd name="T44" fmla="*/ 1840764 w 8330"/>
              <a:gd name="T45" fmla="*/ 3064584 h 12948"/>
              <a:gd name="T46" fmla="*/ 1876820 w 8330"/>
              <a:gd name="T47" fmla="*/ 3189044 h 12948"/>
              <a:gd name="T48" fmla="*/ 1925958 w 8330"/>
              <a:gd name="T49" fmla="*/ 3313504 h 12948"/>
              <a:gd name="T50" fmla="*/ 1988817 w 8330"/>
              <a:gd name="T51" fmla="*/ 3438282 h 12948"/>
              <a:gd name="T52" fmla="*/ 2066991 w 8330"/>
              <a:gd name="T53" fmla="*/ 3562742 h 12948"/>
              <a:gd name="T54" fmla="*/ 2162076 w 8330"/>
              <a:gd name="T55" fmla="*/ 3687202 h 12948"/>
              <a:gd name="T56" fmla="*/ 2275030 w 8330"/>
              <a:gd name="T57" fmla="*/ 3811662 h 12948"/>
              <a:gd name="T58" fmla="*/ 2407448 w 8330"/>
              <a:gd name="T59" fmla="*/ 3936122 h 12948"/>
              <a:gd name="T60" fmla="*/ 2560605 w 8330"/>
              <a:gd name="T61" fmla="*/ 4060581 h 12948"/>
              <a:gd name="T62" fmla="*/ 2650267 w 8330"/>
              <a:gd name="T63" fmla="*/ 4127279 h 12948"/>
              <a:gd name="T64" fmla="*/ 2594109 w 8330"/>
              <a:gd name="T65" fmla="*/ 4111961 h 12948"/>
              <a:gd name="T66" fmla="*/ 2479879 w 8330"/>
              <a:gd name="T67" fmla="*/ 4099196 h 12948"/>
              <a:gd name="T68" fmla="*/ 2310767 w 8330"/>
              <a:gd name="T69" fmla="*/ 4055475 h 12948"/>
              <a:gd name="T70" fmla="*/ 2090922 w 8330"/>
              <a:gd name="T71" fmla="*/ 3982395 h 12948"/>
              <a:gd name="T72" fmla="*/ 1889264 w 8330"/>
              <a:gd name="T73" fmla="*/ 3900060 h 12948"/>
              <a:gd name="T74" fmla="*/ 1619962 w 8330"/>
              <a:gd name="T75" fmla="*/ 3764750 h 12948"/>
              <a:gd name="T76" fmla="*/ 1361189 w 8330"/>
              <a:gd name="T77" fmla="*/ 3605505 h 12948"/>
              <a:gd name="T78" fmla="*/ 1114861 w 8330"/>
              <a:gd name="T79" fmla="*/ 3422964 h 12948"/>
              <a:gd name="T80" fmla="*/ 884486 w 8330"/>
              <a:gd name="T81" fmla="*/ 3219680 h 12948"/>
              <a:gd name="T82" fmla="*/ 673575 w 8330"/>
              <a:gd name="T83" fmla="*/ 2996929 h 12948"/>
              <a:gd name="T84" fmla="*/ 484361 w 8330"/>
              <a:gd name="T85" fmla="*/ 2756626 h 12948"/>
              <a:gd name="T86" fmla="*/ 320355 w 8330"/>
              <a:gd name="T87" fmla="*/ 2499727 h 12948"/>
              <a:gd name="T88" fmla="*/ 184747 w 8330"/>
              <a:gd name="T89" fmla="*/ 2228788 h 12948"/>
              <a:gd name="T90" fmla="*/ 93171 w 8330"/>
              <a:gd name="T91" fmla="*/ 1986251 h 12948"/>
              <a:gd name="T92" fmla="*/ 52329 w 8330"/>
              <a:gd name="T93" fmla="*/ 1840729 h 12948"/>
              <a:gd name="T94" fmla="*/ 22655 w 8330"/>
              <a:gd name="T95" fmla="*/ 1692973 h 12948"/>
              <a:gd name="T96" fmla="*/ 5105 w 8330"/>
              <a:gd name="T97" fmla="*/ 1544578 h 12948"/>
              <a:gd name="T98" fmla="*/ 0 w 8330"/>
              <a:gd name="T99" fmla="*/ 1395865 h 12948"/>
              <a:gd name="T100" fmla="*/ 8296 w 8330"/>
              <a:gd name="T101" fmla="*/ 1247470 h 12948"/>
              <a:gd name="T102" fmla="*/ 29993 w 8330"/>
              <a:gd name="T103" fmla="*/ 1101310 h 12948"/>
              <a:gd name="T104" fmla="*/ 66368 w 8330"/>
              <a:gd name="T105" fmla="*/ 957064 h 12948"/>
              <a:gd name="T106" fmla="*/ 117421 w 8330"/>
              <a:gd name="T107" fmla="*/ 816329 h 12948"/>
              <a:gd name="T108" fmla="*/ 184108 w 8330"/>
              <a:gd name="T109" fmla="*/ 679742 h 12948"/>
              <a:gd name="T110" fmla="*/ 237075 w 8330"/>
              <a:gd name="T111" fmla="*/ 592301 h 12948"/>
              <a:gd name="T112" fmla="*/ 342690 w 8330"/>
              <a:gd name="T113" fmla="*/ 453800 h 12948"/>
              <a:gd name="T114" fmla="*/ 498401 w 8330"/>
              <a:gd name="T115" fmla="*/ 298384 h 12948"/>
              <a:gd name="T116" fmla="*/ 673575 w 8330"/>
              <a:gd name="T117" fmla="*/ 163713 h 12948"/>
              <a:gd name="T118" fmla="*/ 862150 w 8330"/>
              <a:gd name="T119" fmla="*/ 45954 h 129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330"/>
              <a:gd name="T181" fmla="*/ 0 h 12948"/>
              <a:gd name="T182" fmla="*/ 8330 w 8330"/>
              <a:gd name="T183" fmla="*/ 12948 h 1294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330" h="12948">
                <a:moveTo>
                  <a:pt x="2964" y="0"/>
                </a:moveTo>
                <a:lnTo>
                  <a:pt x="2964" y="0"/>
                </a:lnTo>
                <a:lnTo>
                  <a:pt x="2956" y="5"/>
                </a:lnTo>
                <a:lnTo>
                  <a:pt x="2948" y="10"/>
                </a:lnTo>
                <a:lnTo>
                  <a:pt x="2940" y="16"/>
                </a:lnTo>
                <a:lnTo>
                  <a:pt x="2933" y="22"/>
                </a:lnTo>
                <a:lnTo>
                  <a:pt x="2920" y="36"/>
                </a:lnTo>
                <a:lnTo>
                  <a:pt x="2908" y="52"/>
                </a:lnTo>
                <a:lnTo>
                  <a:pt x="2897" y="70"/>
                </a:lnTo>
                <a:lnTo>
                  <a:pt x="2887" y="89"/>
                </a:lnTo>
                <a:lnTo>
                  <a:pt x="2879" y="110"/>
                </a:lnTo>
                <a:lnTo>
                  <a:pt x="2871" y="132"/>
                </a:lnTo>
                <a:lnTo>
                  <a:pt x="2865" y="156"/>
                </a:lnTo>
                <a:lnTo>
                  <a:pt x="2859" y="180"/>
                </a:lnTo>
                <a:lnTo>
                  <a:pt x="2855" y="205"/>
                </a:lnTo>
                <a:lnTo>
                  <a:pt x="2851" y="231"/>
                </a:lnTo>
                <a:lnTo>
                  <a:pt x="2848" y="258"/>
                </a:lnTo>
                <a:lnTo>
                  <a:pt x="2846" y="285"/>
                </a:lnTo>
                <a:lnTo>
                  <a:pt x="2845" y="312"/>
                </a:lnTo>
                <a:lnTo>
                  <a:pt x="2844" y="341"/>
                </a:lnTo>
                <a:lnTo>
                  <a:pt x="2844" y="369"/>
                </a:lnTo>
                <a:lnTo>
                  <a:pt x="2845" y="397"/>
                </a:lnTo>
                <a:lnTo>
                  <a:pt x="2848" y="452"/>
                </a:lnTo>
                <a:lnTo>
                  <a:pt x="2853" y="506"/>
                </a:lnTo>
                <a:lnTo>
                  <a:pt x="2860" y="557"/>
                </a:lnTo>
                <a:lnTo>
                  <a:pt x="2868" y="603"/>
                </a:lnTo>
                <a:lnTo>
                  <a:pt x="2876" y="645"/>
                </a:lnTo>
                <a:lnTo>
                  <a:pt x="2885" y="682"/>
                </a:lnTo>
                <a:lnTo>
                  <a:pt x="2895" y="711"/>
                </a:lnTo>
                <a:lnTo>
                  <a:pt x="2903" y="734"/>
                </a:lnTo>
                <a:lnTo>
                  <a:pt x="2913" y="757"/>
                </a:lnTo>
                <a:lnTo>
                  <a:pt x="2922" y="779"/>
                </a:lnTo>
                <a:lnTo>
                  <a:pt x="2933" y="801"/>
                </a:lnTo>
                <a:lnTo>
                  <a:pt x="2944" y="823"/>
                </a:lnTo>
                <a:lnTo>
                  <a:pt x="2955" y="844"/>
                </a:lnTo>
                <a:lnTo>
                  <a:pt x="2980" y="887"/>
                </a:lnTo>
                <a:lnTo>
                  <a:pt x="3007" y="927"/>
                </a:lnTo>
                <a:lnTo>
                  <a:pt x="3035" y="966"/>
                </a:lnTo>
                <a:lnTo>
                  <a:pt x="3064" y="1004"/>
                </a:lnTo>
                <a:lnTo>
                  <a:pt x="3095" y="1042"/>
                </a:lnTo>
                <a:lnTo>
                  <a:pt x="3128" y="1077"/>
                </a:lnTo>
                <a:lnTo>
                  <a:pt x="3163" y="1112"/>
                </a:lnTo>
                <a:lnTo>
                  <a:pt x="3198" y="1146"/>
                </a:lnTo>
                <a:lnTo>
                  <a:pt x="3235" y="1178"/>
                </a:lnTo>
                <a:lnTo>
                  <a:pt x="3272" y="1210"/>
                </a:lnTo>
                <a:lnTo>
                  <a:pt x="3311" y="1242"/>
                </a:lnTo>
                <a:lnTo>
                  <a:pt x="3351" y="1272"/>
                </a:lnTo>
                <a:lnTo>
                  <a:pt x="3391" y="1301"/>
                </a:lnTo>
                <a:lnTo>
                  <a:pt x="3432" y="1330"/>
                </a:lnTo>
                <a:lnTo>
                  <a:pt x="3474" y="1358"/>
                </a:lnTo>
                <a:lnTo>
                  <a:pt x="3516" y="1386"/>
                </a:lnTo>
                <a:lnTo>
                  <a:pt x="3559" y="1414"/>
                </a:lnTo>
                <a:lnTo>
                  <a:pt x="3644" y="1466"/>
                </a:lnTo>
                <a:lnTo>
                  <a:pt x="3730" y="1518"/>
                </a:lnTo>
                <a:lnTo>
                  <a:pt x="3900" y="1619"/>
                </a:lnTo>
                <a:lnTo>
                  <a:pt x="3981" y="1669"/>
                </a:lnTo>
                <a:lnTo>
                  <a:pt x="4021" y="1694"/>
                </a:lnTo>
                <a:lnTo>
                  <a:pt x="4060" y="1719"/>
                </a:lnTo>
                <a:lnTo>
                  <a:pt x="4099" y="1745"/>
                </a:lnTo>
                <a:lnTo>
                  <a:pt x="4138" y="1773"/>
                </a:lnTo>
                <a:lnTo>
                  <a:pt x="4176" y="1801"/>
                </a:lnTo>
                <a:lnTo>
                  <a:pt x="4215" y="1829"/>
                </a:lnTo>
                <a:lnTo>
                  <a:pt x="4253" y="1858"/>
                </a:lnTo>
                <a:lnTo>
                  <a:pt x="4290" y="1888"/>
                </a:lnTo>
                <a:lnTo>
                  <a:pt x="4327" y="1918"/>
                </a:lnTo>
                <a:lnTo>
                  <a:pt x="4364" y="1950"/>
                </a:lnTo>
                <a:lnTo>
                  <a:pt x="4401" y="1981"/>
                </a:lnTo>
                <a:lnTo>
                  <a:pt x="4437" y="2013"/>
                </a:lnTo>
                <a:lnTo>
                  <a:pt x="4472" y="2045"/>
                </a:lnTo>
                <a:lnTo>
                  <a:pt x="4507" y="2078"/>
                </a:lnTo>
                <a:lnTo>
                  <a:pt x="4577" y="2146"/>
                </a:lnTo>
                <a:lnTo>
                  <a:pt x="4645" y="2215"/>
                </a:lnTo>
                <a:lnTo>
                  <a:pt x="4711" y="2285"/>
                </a:lnTo>
                <a:lnTo>
                  <a:pt x="4776" y="2358"/>
                </a:lnTo>
                <a:lnTo>
                  <a:pt x="4839" y="2431"/>
                </a:lnTo>
                <a:lnTo>
                  <a:pt x="4900" y="2506"/>
                </a:lnTo>
                <a:lnTo>
                  <a:pt x="4961" y="2581"/>
                </a:lnTo>
                <a:lnTo>
                  <a:pt x="5019" y="2657"/>
                </a:lnTo>
                <a:lnTo>
                  <a:pt x="5076" y="2733"/>
                </a:lnTo>
                <a:lnTo>
                  <a:pt x="5132" y="2809"/>
                </a:lnTo>
                <a:lnTo>
                  <a:pt x="5188" y="2891"/>
                </a:lnTo>
                <a:lnTo>
                  <a:pt x="5243" y="2974"/>
                </a:lnTo>
                <a:lnTo>
                  <a:pt x="5296" y="3058"/>
                </a:lnTo>
                <a:lnTo>
                  <a:pt x="5347" y="3142"/>
                </a:lnTo>
                <a:lnTo>
                  <a:pt x="5396" y="3229"/>
                </a:lnTo>
                <a:lnTo>
                  <a:pt x="5444" y="3315"/>
                </a:lnTo>
                <a:lnTo>
                  <a:pt x="5489" y="3403"/>
                </a:lnTo>
                <a:lnTo>
                  <a:pt x="5532" y="3492"/>
                </a:lnTo>
                <a:lnTo>
                  <a:pt x="5573" y="3582"/>
                </a:lnTo>
                <a:lnTo>
                  <a:pt x="5612" y="3672"/>
                </a:lnTo>
                <a:lnTo>
                  <a:pt x="5650" y="3763"/>
                </a:lnTo>
                <a:lnTo>
                  <a:pt x="5685" y="3855"/>
                </a:lnTo>
                <a:lnTo>
                  <a:pt x="5718" y="3948"/>
                </a:lnTo>
                <a:lnTo>
                  <a:pt x="5749" y="4041"/>
                </a:lnTo>
                <a:lnTo>
                  <a:pt x="5777" y="4135"/>
                </a:lnTo>
                <a:lnTo>
                  <a:pt x="5805" y="4229"/>
                </a:lnTo>
                <a:lnTo>
                  <a:pt x="5829" y="4325"/>
                </a:lnTo>
                <a:lnTo>
                  <a:pt x="5851" y="4420"/>
                </a:lnTo>
                <a:lnTo>
                  <a:pt x="5870" y="4517"/>
                </a:lnTo>
                <a:lnTo>
                  <a:pt x="5887" y="4613"/>
                </a:lnTo>
                <a:lnTo>
                  <a:pt x="5902" y="4711"/>
                </a:lnTo>
                <a:lnTo>
                  <a:pt x="5909" y="4759"/>
                </a:lnTo>
                <a:lnTo>
                  <a:pt x="5915" y="4808"/>
                </a:lnTo>
                <a:lnTo>
                  <a:pt x="5920" y="4857"/>
                </a:lnTo>
                <a:lnTo>
                  <a:pt x="5925" y="4906"/>
                </a:lnTo>
                <a:lnTo>
                  <a:pt x="5929" y="4954"/>
                </a:lnTo>
                <a:lnTo>
                  <a:pt x="5933" y="5004"/>
                </a:lnTo>
                <a:lnTo>
                  <a:pt x="5936" y="5053"/>
                </a:lnTo>
                <a:lnTo>
                  <a:pt x="5938" y="5102"/>
                </a:lnTo>
                <a:lnTo>
                  <a:pt x="5940" y="5151"/>
                </a:lnTo>
                <a:lnTo>
                  <a:pt x="5941" y="5201"/>
                </a:lnTo>
                <a:lnTo>
                  <a:pt x="5941" y="5250"/>
                </a:lnTo>
                <a:lnTo>
                  <a:pt x="5941" y="5299"/>
                </a:lnTo>
                <a:lnTo>
                  <a:pt x="5940" y="5348"/>
                </a:lnTo>
                <a:lnTo>
                  <a:pt x="5938" y="5399"/>
                </a:lnTo>
                <a:lnTo>
                  <a:pt x="5936" y="5448"/>
                </a:lnTo>
                <a:lnTo>
                  <a:pt x="5934" y="5497"/>
                </a:lnTo>
                <a:lnTo>
                  <a:pt x="5930" y="5547"/>
                </a:lnTo>
                <a:lnTo>
                  <a:pt x="5926" y="5596"/>
                </a:lnTo>
                <a:lnTo>
                  <a:pt x="5921" y="5646"/>
                </a:lnTo>
                <a:lnTo>
                  <a:pt x="5916" y="5695"/>
                </a:lnTo>
                <a:lnTo>
                  <a:pt x="5910" y="5745"/>
                </a:lnTo>
                <a:lnTo>
                  <a:pt x="5903" y="5794"/>
                </a:lnTo>
                <a:lnTo>
                  <a:pt x="5870" y="6019"/>
                </a:lnTo>
                <a:lnTo>
                  <a:pt x="5836" y="6244"/>
                </a:lnTo>
                <a:lnTo>
                  <a:pt x="5803" y="6470"/>
                </a:lnTo>
                <a:lnTo>
                  <a:pt x="5769" y="6694"/>
                </a:lnTo>
                <a:lnTo>
                  <a:pt x="5738" y="6919"/>
                </a:lnTo>
                <a:lnTo>
                  <a:pt x="5723" y="7031"/>
                </a:lnTo>
                <a:lnTo>
                  <a:pt x="5709" y="7143"/>
                </a:lnTo>
                <a:lnTo>
                  <a:pt x="5696" y="7255"/>
                </a:lnTo>
                <a:lnTo>
                  <a:pt x="5683" y="7368"/>
                </a:lnTo>
                <a:lnTo>
                  <a:pt x="5672" y="7479"/>
                </a:lnTo>
                <a:lnTo>
                  <a:pt x="5662" y="7592"/>
                </a:lnTo>
                <a:lnTo>
                  <a:pt x="5652" y="7704"/>
                </a:lnTo>
                <a:lnTo>
                  <a:pt x="5645" y="7815"/>
                </a:lnTo>
                <a:lnTo>
                  <a:pt x="5638" y="7928"/>
                </a:lnTo>
                <a:lnTo>
                  <a:pt x="5633" y="8039"/>
                </a:lnTo>
                <a:lnTo>
                  <a:pt x="5629" y="8151"/>
                </a:lnTo>
                <a:lnTo>
                  <a:pt x="5628" y="8263"/>
                </a:lnTo>
                <a:lnTo>
                  <a:pt x="5627" y="8375"/>
                </a:lnTo>
                <a:lnTo>
                  <a:pt x="5629" y="8487"/>
                </a:lnTo>
                <a:lnTo>
                  <a:pt x="5633" y="8599"/>
                </a:lnTo>
                <a:lnTo>
                  <a:pt x="5638" y="8710"/>
                </a:lnTo>
                <a:lnTo>
                  <a:pt x="5646" y="8822"/>
                </a:lnTo>
                <a:lnTo>
                  <a:pt x="5656" y="8933"/>
                </a:lnTo>
                <a:lnTo>
                  <a:pt x="5669" y="9045"/>
                </a:lnTo>
                <a:lnTo>
                  <a:pt x="5676" y="9101"/>
                </a:lnTo>
                <a:lnTo>
                  <a:pt x="5684" y="9157"/>
                </a:lnTo>
                <a:lnTo>
                  <a:pt x="5692" y="9213"/>
                </a:lnTo>
                <a:lnTo>
                  <a:pt x="5701" y="9268"/>
                </a:lnTo>
                <a:lnTo>
                  <a:pt x="5710" y="9325"/>
                </a:lnTo>
                <a:lnTo>
                  <a:pt x="5721" y="9380"/>
                </a:lnTo>
                <a:lnTo>
                  <a:pt x="5732" y="9436"/>
                </a:lnTo>
                <a:lnTo>
                  <a:pt x="5743" y="9491"/>
                </a:lnTo>
                <a:lnTo>
                  <a:pt x="5756" y="9548"/>
                </a:lnTo>
                <a:lnTo>
                  <a:pt x="5769" y="9603"/>
                </a:lnTo>
                <a:lnTo>
                  <a:pt x="5783" y="9658"/>
                </a:lnTo>
                <a:lnTo>
                  <a:pt x="5798" y="9715"/>
                </a:lnTo>
                <a:lnTo>
                  <a:pt x="5814" y="9770"/>
                </a:lnTo>
                <a:lnTo>
                  <a:pt x="5830" y="9826"/>
                </a:lnTo>
                <a:lnTo>
                  <a:pt x="5846" y="9882"/>
                </a:lnTo>
                <a:lnTo>
                  <a:pt x="5864" y="9938"/>
                </a:lnTo>
                <a:lnTo>
                  <a:pt x="5882" y="9993"/>
                </a:lnTo>
                <a:lnTo>
                  <a:pt x="5902" y="10050"/>
                </a:lnTo>
                <a:lnTo>
                  <a:pt x="5922" y="10105"/>
                </a:lnTo>
                <a:lnTo>
                  <a:pt x="5943" y="10160"/>
                </a:lnTo>
                <a:lnTo>
                  <a:pt x="5964" y="10217"/>
                </a:lnTo>
                <a:lnTo>
                  <a:pt x="5988" y="10272"/>
                </a:lnTo>
                <a:lnTo>
                  <a:pt x="6011" y="10328"/>
                </a:lnTo>
                <a:lnTo>
                  <a:pt x="6036" y="10383"/>
                </a:lnTo>
                <a:lnTo>
                  <a:pt x="6061" y="10440"/>
                </a:lnTo>
                <a:lnTo>
                  <a:pt x="6087" y="10495"/>
                </a:lnTo>
                <a:lnTo>
                  <a:pt x="6114" y="10550"/>
                </a:lnTo>
                <a:lnTo>
                  <a:pt x="6142" y="10607"/>
                </a:lnTo>
                <a:lnTo>
                  <a:pt x="6172" y="10662"/>
                </a:lnTo>
                <a:lnTo>
                  <a:pt x="6202" y="10718"/>
                </a:lnTo>
                <a:lnTo>
                  <a:pt x="6233" y="10774"/>
                </a:lnTo>
                <a:lnTo>
                  <a:pt x="6265" y="10830"/>
                </a:lnTo>
                <a:lnTo>
                  <a:pt x="6297" y="10885"/>
                </a:lnTo>
                <a:lnTo>
                  <a:pt x="6332" y="10941"/>
                </a:lnTo>
                <a:lnTo>
                  <a:pt x="6367" y="10997"/>
                </a:lnTo>
                <a:lnTo>
                  <a:pt x="6403" y="11052"/>
                </a:lnTo>
                <a:lnTo>
                  <a:pt x="6440" y="11108"/>
                </a:lnTo>
                <a:lnTo>
                  <a:pt x="6478" y="11164"/>
                </a:lnTo>
                <a:lnTo>
                  <a:pt x="6518" y="11219"/>
                </a:lnTo>
                <a:lnTo>
                  <a:pt x="6558" y="11275"/>
                </a:lnTo>
                <a:lnTo>
                  <a:pt x="6599" y="11331"/>
                </a:lnTo>
                <a:lnTo>
                  <a:pt x="6641" y="11387"/>
                </a:lnTo>
                <a:lnTo>
                  <a:pt x="6686" y="11442"/>
                </a:lnTo>
                <a:lnTo>
                  <a:pt x="6730" y="11498"/>
                </a:lnTo>
                <a:lnTo>
                  <a:pt x="6776" y="11554"/>
                </a:lnTo>
                <a:lnTo>
                  <a:pt x="6823" y="11609"/>
                </a:lnTo>
                <a:lnTo>
                  <a:pt x="6872" y="11666"/>
                </a:lnTo>
                <a:lnTo>
                  <a:pt x="6921" y="11721"/>
                </a:lnTo>
                <a:lnTo>
                  <a:pt x="6971" y="11776"/>
                </a:lnTo>
                <a:lnTo>
                  <a:pt x="7024" y="11832"/>
                </a:lnTo>
                <a:lnTo>
                  <a:pt x="7076" y="11888"/>
                </a:lnTo>
                <a:lnTo>
                  <a:pt x="7130" y="11944"/>
                </a:lnTo>
                <a:lnTo>
                  <a:pt x="7185" y="11999"/>
                </a:lnTo>
                <a:lnTo>
                  <a:pt x="7243" y="12056"/>
                </a:lnTo>
                <a:lnTo>
                  <a:pt x="7300" y="12111"/>
                </a:lnTo>
                <a:lnTo>
                  <a:pt x="7359" y="12166"/>
                </a:lnTo>
                <a:lnTo>
                  <a:pt x="7421" y="12223"/>
                </a:lnTo>
                <a:lnTo>
                  <a:pt x="7482" y="12278"/>
                </a:lnTo>
                <a:lnTo>
                  <a:pt x="7545" y="12334"/>
                </a:lnTo>
                <a:lnTo>
                  <a:pt x="7610" y="12390"/>
                </a:lnTo>
                <a:lnTo>
                  <a:pt x="7675" y="12446"/>
                </a:lnTo>
                <a:lnTo>
                  <a:pt x="7743" y="12501"/>
                </a:lnTo>
                <a:lnTo>
                  <a:pt x="7811" y="12557"/>
                </a:lnTo>
                <a:lnTo>
                  <a:pt x="7881" y="12613"/>
                </a:lnTo>
                <a:lnTo>
                  <a:pt x="7953" y="12668"/>
                </a:lnTo>
                <a:lnTo>
                  <a:pt x="8025" y="12724"/>
                </a:lnTo>
                <a:lnTo>
                  <a:pt x="8100" y="12780"/>
                </a:lnTo>
                <a:lnTo>
                  <a:pt x="8175" y="12836"/>
                </a:lnTo>
                <a:lnTo>
                  <a:pt x="8251" y="12891"/>
                </a:lnTo>
                <a:lnTo>
                  <a:pt x="8330" y="12948"/>
                </a:lnTo>
                <a:lnTo>
                  <a:pt x="8319" y="12940"/>
                </a:lnTo>
                <a:lnTo>
                  <a:pt x="8306" y="12933"/>
                </a:lnTo>
                <a:lnTo>
                  <a:pt x="8292" y="12927"/>
                </a:lnTo>
                <a:lnTo>
                  <a:pt x="8278" y="12921"/>
                </a:lnTo>
                <a:lnTo>
                  <a:pt x="8262" y="12915"/>
                </a:lnTo>
                <a:lnTo>
                  <a:pt x="8244" y="12909"/>
                </a:lnTo>
                <a:lnTo>
                  <a:pt x="8209" y="12900"/>
                </a:lnTo>
                <a:lnTo>
                  <a:pt x="8170" y="12892"/>
                </a:lnTo>
                <a:lnTo>
                  <a:pt x="8130" y="12885"/>
                </a:lnTo>
                <a:lnTo>
                  <a:pt x="8088" y="12879"/>
                </a:lnTo>
                <a:lnTo>
                  <a:pt x="8045" y="12874"/>
                </a:lnTo>
                <a:lnTo>
                  <a:pt x="7960" y="12866"/>
                </a:lnTo>
                <a:lnTo>
                  <a:pt x="7877" y="12858"/>
                </a:lnTo>
                <a:lnTo>
                  <a:pt x="7839" y="12854"/>
                </a:lnTo>
                <a:lnTo>
                  <a:pt x="7804" y="12850"/>
                </a:lnTo>
                <a:lnTo>
                  <a:pt x="7772" y="12845"/>
                </a:lnTo>
                <a:lnTo>
                  <a:pt x="7744" y="12839"/>
                </a:lnTo>
                <a:lnTo>
                  <a:pt x="7642" y="12815"/>
                </a:lnTo>
                <a:lnTo>
                  <a:pt x="7541" y="12791"/>
                </a:lnTo>
                <a:lnTo>
                  <a:pt x="7441" y="12765"/>
                </a:lnTo>
                <a:lnTo>
                  <a:pt x="7341" y="12737"/>
                </a:lnTo>
                <a:lnTo>
                  <a:pt x="7242" y="12708"/>
                </a:lnTo>
                <a:lnTo>
                  <a:pt x="7142" y="12679"/>
                </a:lnTo>
                <a:lnTo>
                  <a:pt x="7043" y="12648"/>
                </a:lnTo>
                <a:lnTo>
                  <a:pt x="6944" y="12617"/>
                </a:lnTo>
                <a:lnTo>
                  <a:pt x="6845" y="12584"/>
                </a:lnTo>
                <a:lnTo>
                  <a:pt x="6748" y="12549"/>
                </a:lnTo>
                <a:lnTo>
                  <a:pt x="6649" y="12515"/>
                </a:lnTo>
                <a:lnTo>
                  <a:pt x="6553" y="12479"/>
                </a:lnTo>
                <a:lnTo>
                  <a:pt x="6455" y="12443"/>
                </a:lnTo>
                <a:lnTo>
                  <a:pt x="6359" y="12405"/>
                </a:lnTo>
                <a:lnTo>
                  <a:pt x="6262" y="12366"/>
                </a:lnTo>
                <a:lnTo>
                  <a:pt x="6167" y="12327"/>
                </a:lnTo>
                <a:lnTo>
                  <a:pt x="6044" y="12275"/>
                </a:lnTo>
                <a:lnTo>
                  <a:pt x="5921" y="12221"/>
                </a:lnTo>
                <a:lnTo>
                  <a:pt x="5800" y="12165"/>
                </a:lnTo>
                <a:lnTo>
                  <a:pt x="5678" y="12108"/>
                </a:lnTo>
                <a:lnTo>
                  <a:pt x="5556" y="12049"/>
                </a:lnTo>
                <a:lnTo>
                  <a:pt x="5436" y="11988"/>
                </a:lnTo>
                <a:lnTo>
                  <a:pt x="5316" y="11926"/>
                </a:lnTo>
                <a:lnTo>
                  <a:pt x="5196" y="11863"/>
                </a:lnTo>
                <a:lnTo>
                  <a:pt x="5077" y="11797"/>
                </a:lnTo>
                <a:lnTo>
                  <a:pt x="4960" y="11731"/>
                </a:lnTo>
                <a:lnTo>
                  <a:pt x="4842" y="11663"/>
                </a:lnTo>
                <a:lnTo>
                  <a:pt x="4725" y="11592"/>
                </a:lnTo>
                <a:lnTo>
                  <a:pt x="4609" y="11521"/>
                </a:lnTo>
                <a:lnTo>
                  <a:pt x="4494" y="11447"/>
                </a:lnTo>
                <a:lnTo>
                  <a:pt x="4379" y="11373"/>
                </a:lnTo>
                <a:lnTo>
                  <a:pt x="4266" y="11298"/>
                </a:lnTo>
                <a:lnTo>
                  <a:pt x="4152" y="11220"/>
                </a:lnTo>
                <a:lnTo>
                  <a:pt x="4041" y="11142"/>
                </a:lnTo>
                <a:lnTo>
                  <a:pt x="3929" y="11061"/>
                </a:lnTo>
                <a:lnTo>
                  <a:pt x="3819" y="10980"/>
                </a:lnTo>
                <a:lnTo>
                  <a:pt x="3710" y="10896"/>
                </a:lnTo>
                <a:lnTo>
                  <a:pt x="3601" y="10812"/>
                </a:lnTo>
                <a:lnTo>
                  <a:pt x="3494" y="10726"/>
                </a:lnTo>
                <a:lnTo>
                  <a:pt x="3388" y="10639"/>
                </a:lnTo>
                <a:lnTo>
                  <a:pt x="3282" y="10550"/>
                </a:lnTo>
                <a:lnTo>
                  <a:pt x="3178" y="10461"/>
                </a:lnTo>
                <a:lnTo>
                  <a:pt x="3075" y="10370"/>
                </a:lnTo>
                <a:lnTo>
                  <a:pt x="2973" y="10278"/>
                </a:lnTo>
                <a:lnTo>
                  <a:pt x="2872" y="10184"/>
                </a:lnTo>
                <a:lnTo>
                  <a:pt x="2772" y="10089"/>
                </a:lnTo>
                <a:lnTo>
                  <a:pt x="2674" y="9993"/>
                </a:lnTo>
                <a:lnTo>
                  <a:pt x="2577" y="9896"/>
                </a:lnTo>
                <a:lnTo>
                  <a:pt x="2481" y="9797"/>
                </a:lnTo>
                <a:lnTo>
                  <a:pt x="2386" y="9698"/>
                </a:lnTo>
                <a:lnTo>
                  <a:pt x="2294" y="9596"/>
                </a:lnTo>
                <a:lnTo>
                  <a:pt x="2201" y="9495"/>
                </a:lnTo>
                <a:lnTo>
                  <a:pt x="2111" y="9391"/>
                </a:lnTo>
                <a:lnTo>
                  <a:pt x="2022" y="9286"/>
                </a:lnTo>
                <a:lnTo>
                  <a:pt x="1935" y="9181"/>
                </a:lnTo>
                <a:lnTo>
                  <a:pt x="1848" y="9074"/>
                </a:lnTo>
                <a:lnTo>
                  <a:pt x="1764" y="8967"/>
                </a:lnTo>
                <a:lnTo>
                  <a:pt x="1680" y="8858"/>
                </a:lnTo>
                <a:lnTo>
                  <a:pt x="1599" y="8748"/>
                </a:lnTo>
                <a:lnTo>
                  <a:pt x="1518" y="8638"/>
                </a:lnTo>
                <a:lnTo>
                  <a:pt x="1440" y="8525"/>
                </a:lnTo>
                <a:lnTo>
                  <a:pt x="1363" y="8412"/>
                </a:lnTo>
                <a:lnTo>
                  <a:pt x="1288" y="8299"/>
                </a:lnTo>
                <a:lnTo>
                  <a:pt x="1214" y="8183"/>
                </a:lnTo>
                <a:lnTo>
                  <a:pt x="1143" y="8068"/>
                </a:lnTo>
                <a:lnTo>
                  <a:pt x="1073" y="7951"/>
                </a:lnTo>
                <a:lnTo>
                  <a:pt x="1004" y="7833"/>
                </a:lnTo>
                <a:lnTo>
                  <a:pt x="938" y="7715"/>
                </a:lnTo>
                <a:lnTo>
                  <a:pt x="874" y="7595"/>
                </a:lnTo>
                <a:lnTo>
                  <a:pt x="811" y="7474"/>
                </a:lnTo>
                <a:lnTo>
                  <a:pt x="750" y="7354"/>
                </a:lnTo>
                <a:lnTo>
                  <a:pt x="692" y="7231"/>
                </a:lnTo>
                <a:lnTo>
                  <a:pt x="634" y="7108"/>
                </a:lnTo>
                <a:lnTo>
                  <a:pt x="579" y="6984"/>
                </a:lnTo>
                <a:lnTo>
                  <a:pt x="527" y="6859"/>
                </a:lnTo>
                <a:lnTo>
                  <a:pt x="475" y="6734"/>
                </a:lnTo>
                <a:lnTo>
                  <a:pt x="426" y="6607"/>
                </a:lnTo>
                <a:lnTo>
                  <a:pt x="380" y="6481"/>
                </a:lnTo>
                <a:lnTo>
                  <a:pt x="334" y="6353"/>
                </a:lnTo>
                <a:lnTo>
                  <a:pt x="292" y="6224"/>
                </a:lnTo>
                <a:lnTo>
                  <a:pt x="271" y="6159"/>
                </a:lnTo>
                <a:lnTo>
                  <a:pt x="252" y="6095"/>
                </a:lnTo>
                <a:lnTo>
                  <a:pt x="233" y="6029"/>
                </a:lnTo>
                <a:lnTo>
                  <a:pt x="215" y="5964"/>
                </a:lnTo>
                <a:lnTo>
                  <a:pt x="197" y="5899"/>
                </a:lnTo>
                <a:lnTo>
                  <a:pt x="180" y="5833"/>
                </a:lnTo>
                <a:lnTo>
                  <a:pt x="164" y="5768"/>
                </a:lnTo>
                <a:lnTo>
                  <a:pt x="148" y="5701"/>
                </a:lnTo>
                <a:lnTo>
                  <a:pt x="133" y="5636"/>
                </a:lnTo>
                <a:lnTo>
                  <a:pt x="119" y="5570"/>
                </a:lnTo>
                <a:lnTo>
                  <a:pt x="106" y="5504"/>
                </a:lnTo>
                <a:lnTo>
                  <a:pt x="93" y="5438"/>
                </a:lnTo>
                <a:lnTo>
                  <a:pt x="82" y="5372"/>
                </a:lnTo>
                <a:lnTo>
                  <a:pt x="71" y="5305"/>
                </a:lnTo>
                <a:lnTo>
                  <a:pt x="61" y="5239"/>
                </a:lnTo>
                <a:lnTo>
                  <a:pt x="51" y="5172"/>
                </a:lnTo>
                <a:lnTo>
                  <a:pt x="43" y="5106"/>
                </a:lnTo>
                <a:lnTo>
                  <a:pt x="35" y="5040"/>
                </a:lnTo>
                <a:lnTo>
                  <a:pt x="28" y="4973"/>
                </a:lnTo>
                <a:lnTo>
                  <a:pt x="21" y="4906"/>
                </a:lnTo>
                <a:lnTo>
                  <a:pt x="16" y="4840"/>
                </a:lnTo>
                <a:lnTo>
                  <a:pt x="11" y="4773"/>
                </a:lnTo>
                <a:lnTo>
                  <a:pt x="7" y="4707"/>
                </a:lnTo>
                <a:lnTo>
                  <a:pt x="4" y="4640"/>
                </a:lnTo>
                <a:lnTo>
                  <a:pt x="2" y="4573"/>
                </a:lnTo>
                <a:lnTo>
                  <a:pt x="1" y="4507"/>
                </a:lnTo>
                <a:lnTo>
                  <a:pt x="0" y="4440"/>
                </a:lnTo>
                <a:lnTo>
                  <a:pt x="0" y="4374"/>
                </a:lnTo>
                <a:lnTo>
                  <a:pt x="1" y="4308"/>
                </a:lnTo>
                <a:lnTo>
                  <a:pt x="3" y="4241"/>
                </a:lnTo>
                <a:lnTo>
                  <a:pt x="6" y="4175"/>
                </a:lnTo>
                <a:lnTo>
                  <a:pt x="10" y="4109"/>
                </a:lnTo>
                <a:lnTo>
                  <a:pt x="14" y="4042"/>
                </a:lnTo>
                <a:lnTo>
                  <a:pt x="20" y="3976"/>
                </a:lnTo>
                <a:lnTo>
                  <a:pt x="26" y="3909"/>
                </a:lnTo>
                <a:lnTo>
                  <a:pt x="33" y="3844"/>
                </a:lnTo>
                <a:lnTo>
                  <a:pt x="41" y="3778"/>
                </a:lnTo>
                <a:lnTo>
                  <a:pt x="50" y="3712"/>
                </a:lnTo>
                <a:lnTo>
                  <a:pt x="59" y="3647"/>
                </a:lnTo>
                <a:lnTo>
                  <a:pt x="70" y="3582"/>
                </a:lnTo>
                <a:lnTo>
                  <a:pt x="82" y="3516"/>
                </a:lnTo>
                <a:lnTo>
                  <a:pt x="94" y="3451"/>
                </a:lnTo>
                <a:lnTo>
                  <a:pt x="107" y="3386"/>
                </a:lnTo>
                <a:lnTo>
                  <a:pt x="122" y="3321"/>
                </a:lnTo>
                <a:lnTo>
                  <a:pt x="137" y="3256"/>
                </a:lnTo>
                <a:lnTo>
                  <a:pt x="153" y="3191"/>
                </a:lnTo>
                <a:lnTo>
                  <a:pt x="171" y="3127"/>
                </a:lnTo>
                <a:lnTo>
                  <a:pt x="189" y="3063"/>
                </a:lnTo>
                <a:lnTo>
                  <a:pt x="208" y="2999"/>
                </a:lnTo>
                <a:lnTo>
                  <a:pt x="228" y="2935"/>
                </a:lnTo>
                <a:lnTo>
                  <a:pt x="249" y="2872"/>
                </a:lnTo>
                <a:lnTo>
                  <a:pt x="270" y="2808"/>
                </a:lnTo>
                <a:lnTo>
                  <a:pt x="293" y="2746"/>
                </a:lnTo>
                <a:lnTo>
                  <a:pt x="317" y="2683"/>
                </a:lnTo>
                <a:lnTo>
                  <a:pt x="343" y="2620"/>
                </a:lnTo>
                <a:lnTo>
                  <a:pt x="368" y="2558"/>
                </a:lnTo>
                <a:lnTo>
                  <a:pt x="395" y="2496"/>
                </a:lnTo>
                <a:lnTo>
                  <a:pt x="423" y="2434"/>
                </a:lnTo>
                <a:lnTo>
                  <a:pt x="451" y="2373"/>
                </a:lnTo>
                <a:lnTo>
                  <a:pt x="481" y="2312"/>
                </a:lnTo>
                <a:lnTo>
                  <a:pt x="512" y="2250"/>
                </a:lnTo>
                <a:lnTo>
                  <a:pt x="544" y="2190"/>
                </a:lnTo>
                <a:lnTo>
                  <a:pt x="577" y="2130"/>
                </a:lnTo>
                <a:lnTo>
                  <a:pt x="611" y="2069"/>
                </a:lnTo>
                <a:lnTo>
                  <a:pt x="636" y="2026"/>
                </a:lnTo>
                <a:lnTo>
                  <a:pt x="662" y="1983"/>
                </a:lnTo>
                <a:lnTo>
                  <a:pt x="688" y="1940"/>
                </a:lnTo>
                <a:lnTo>
                  <a:pt x="716" y="1897"/>
                </a:lnTo>
                <a:lnTo>
                  <a:pt x="743" y="1856"/>
                </a:lnTo>
                <a:lnTo>
                  <a:pt x="771" y="1814"/>
                </a:lnTo>
                <a:lnTo>
                  <a:pt x="799" y="1773"/>
                </a:lnTo>
                <a:lnTo>
                  <a:pt x="827" y="1732"/>
                </a:lnTo>
                <a:lnTo>
                  <a:pt x="887" y="1652"/>
                </a:lnTo>
                <a:lnTo>
                  <a:pt x="947" y="1574"/>
                </a:lnTo>
                <a:lnTo>
                  <a:pt x="1009" y="1497"/>
                </a:lnTo>
                <a:lnTo>
                  <a:pt x="1074" y="1422"/>
                </a:lnTo>
                <a:lnTo>
                  <a:pt x="1139" y="1347"/>
                </a:lnTo>
                <a:lnTo>
                  <a:pt x="1206" y="1276"/>
                </a:lnTo>
                <a:lnTo>
                  <a:pt x="1275" y="1204"/>
                </a:lnTo>
                <a:lnTo>
                  <a:pt x="1344" y="1135"/>
                </a:lnTo>
                <a:lnTo>
                  <a:pt x="1416" y="1067"/>
                </a:lnTo>
                <a:lnTo>
                  <a:pt x="1488" y="1000"/>
                </a:lnTo>
                <a:lnTo>
                  <a:pt x="1562" y="935"/>
                </a:lnTo>
                <a:lnTo>
                  <a:pt x="1637" y="871"/>
                </a:lnTo>
                <a:lnTo>
                  <a:pt x="1713" y="808"/>
                </a:lnTo>
                <a:lnTo>
                  <a:pt x="1791" y="747"/>
                </a:lnTo>
                <a:lnTo>
                  <a:pt x="1869" y="687"/>
                </a:lnTo>
                <a:lnTo>
                  <a:pt x="1949" y="627"/>
                </a:lnTo>
                <a:lnTo>
                  <a:pt x="2029" y="569"/>
                </a:lnTo>
                <a:lnTo>
                  <a:pt x="2111" y="513"/>
                </a:lnTo>
                <a:lnTo>
                  <a:pt x="2193" y="457"/>
                </a:lnTo>
                <a:lnTo>
                  <a:pt x="2277" y="402"/>
                </a:lnTo>
                <a:lnTo>
                  <a:pt x="2360" y="349"/>
                </a:lnTo>
                <a:lnTo>
                  <a:pt x="2444" y="296"/>
                </a:lnTo>
                <a:lnTo>
                  <a:pt x="2530" y="244"/>
                </a:lnTo>
                <a:lnTo>
                  <a:pt x="2615" y="194"/>
                </a:lnTo>
                <a:lnTo>
                  <a:pt x="2702" y="144"/>
                </a:lnTo>
                <a:lnTo>
                  <a:pt x="2789" y="95"/>
                </a:lnTo>
                <a:lnTo>
                  <a:pt x="2877" y="47"/>
                </a:lnTo>
                <a:lnTo>
                  <a:pt x="2964" y="0"/>
                </a:lnTo>
                <a:close/>
              </a:path>
            </a:pathLst>
          </a:custGeom>
          <a:solidFill>
            <a:srgbClr val="53B9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25296" name="Freeform 24"/>
          <p:cNvSpPr>
            <a:spLocks/>
          </p:cNvSpPr>
          <p:nvPr/>
        </p:nvSpPr>
        <p:spPr bwMode="auto">
          <a:xfrm>
            <a:off x="8250767" y="4574118"/>
            <a:ext cx="2711451" cy="1138767"/>
          </a:xfrm>
          <a:custGeom>
            <a:avLst/>
            <a:gdLst>
              <a:gd name="T0" fmla="*/ 5742 w 14013"/>
              <a:gd name="T1" fmla="*/ 383403 h 5897"/>
              <a:gd name="T2" fmla="*/ 41790 w 14013"/>
              <a:gd name="T3" fmla="*/ 418170 h 5897"/>
              <a:gd name="T4" fmla="*/ 96022 w 14013"/>
              <a:gd name="T5" fmla="*/ 444007 h 5897"/>
              <a:gd name="T6" fmla="*/ 193958 w 14013"/>
              <a:gd name="T7" fmla="*/ 467611 h 5897"/>
              <a:gd name="T8" fmla="*/ 242767 w 14013"/>
              <a:gd name="T9" fmla="*/ 466654 h 5897"/>
              <a:gd name="T10" fmla="*/ 339427 w 14013"/>
              <a:gd name="T11" fmla="*/ 441136 h 5897"/>
              <a:gd name="T12" fmla="*/ 436406 w 14013"/>
              <a:gd name="T13" fmla="*/ 388506 h 5897"/>
              <a:gd name="T14" fmla="*/ 589531 w 14013"/>
              <a:gd name="T15" fmla="*/ 273996 h 5897"/>
              <a:gd name="T16" fmla="*/ 675345 w 14013"/>
              <a:gd name="T17" fmla="*/ 212434 h 5897"/>
              <a:gd name="T18" fmla="*/ 768496 w 14013"/>
              <a:gd name="T19" fmla="*/ 159485 h 5897"/>
              <a:gd name="T20" fmla="*/ 939485 w 14013"/>
              <a:gd name="T21" fmla="*/ 88036 h 5897"/>
              <a:gd name="T22" fmla="*/ 1116536 w 14013"/>
              <a:gd name="T23" fmla="*/ 37001 h 5897"/>
              <a:gd name="T24" fmla="*/ 1334739 w 14013"/>
              <a:gd name="T25" fmla="*/ 3828 h 5897"/>
              <a:gd name="T26" fmla="*/ 1554537 w 14013"/>
              <a:gd name="T27" fmla="*/ 4785 h 5897"/>
              <a:gd name="T28" fmla="*/ 1755195 w 14013"/>
              <a:gd name="T29" fmla="*/ 37639 h 5897"/>
              <a:gd name="T30" fmla="*/ 1860468 w 14013"/>
              <a:gd name="T31" fmla="*/ 67941 h 5897"/>
              <a:gd name="T32" fmla="*/ 1963189 w 14013"/>
              <a:gd name="T33" fmla="*/ 108450 h 5897"/>
              <a:gd name="T34" fmla="*/ 2062720 w 14013"/>
              <a:gd name="T35" fmla="*/ 158209 h 5897"/>
              <a:gd name="T36" fmla="*/ 2409804 w 14013"/>
              <a:gd name="T37" fmla="*/ 354057 h 5897"/>
              <a:gd name="T38" fmla="*/ 2634387 w 14013"/>
              <a:gd name="T39" fmla="*/ 467611 h 5897"/>
              <a:gd name="T40" fmla="*/ 2865670 w 14013"/>
              <a:gd name="T41" fmla="*/ 561388 h 5897"/>
              <a:gd name="T42" fmla="*/ 3055481 w 14013"/>
              <a:gd name="T43" fmla="*/ 614337 h 5897"/>
              <a:gd name="T44" fmla="*/ 3180533 w 14013"/>
              <a:gd name="T45" fmla="*/ 636027 h 5897"/>
              <a:gd name="T46" fmla="*/ 3309732 w 14013"/>
              <a:gd name="T47" fmla="*/ 647510 h 5897"/>
              <a:gd name="T48" fmla="*/ 3443716 w 14013"/>
              <a:gd name="T49" fmla="*/ 646872 h 5897"/>
              <a:gd name="T50" fmla="*/ 3582167 w 14013"/>
              <a:gd name="T51" fmla="*/ 632837 h 5897"/>
              <a:gd name="T52" fmla="*/ 3726678 w 14013"/>
              <a:gd name="T53" fmla="*/ 605087 h 5897"/>
              <a:gd name="T54" fmla="*/ 3876932 w 14013"/>
              <a:gd name="T55" fmla="*/ 561069 h 5897"/>
              <a:gd name="T56" fmla="*/ 4033885 w 14013"/>
              <a:gd name="T57" fmla="*/ 500465 h 5897"/>
              <a:gd name="T58" fmla="*/ 4197537 w 14013"/>
              <a:gd name="T59" fmla="*/ 421998 h 5897"/>
              <a:gd name="T60" fmla="*/ 4368846 w 14013"/>
              <a:gd name="T61" fmla="*/ 324074 h 5897"/>
              <a:gd name="T62" fmla="*/ 4463273 w 14013"/>
              <a:gd name="T63" fmla="*/ 264745 h 5897"/>
              <a:gd name="T64" fmla="*/ 4428820 w 14013"/>
              <a:gd name="T65" fmla="*/ 311634 h 5897"/>
              <a:gd name="T66" fmla="*/ 4375545 w 14013"/>
              <a:gd name="T67" fmla="*/ 413386 h 5897"/>
              <a:gd name="T68" fmla="*/ 4274100 w 14013"/>
              <a:gd name="T69" fmla="*/ 555647 h 5897"/>
              <a:gd name="T70" fmla="*/ 4126717 w 14013"/>
              <a:gd name="T71" fmla="*/ 734270 h 5897"/>
              <a:gd name="T72" fmla="*/ 3977101 w 14013"/>
              <a:gd name="T73" fmla="*/ 892160 h 5897"/>
              <a:gd name="T74" fmla="*/ 3754113 w 14013"/>
              <a:gd name="T75" fmla="*/ 1094069 h 5897"/>
              <a:gd name="T76" fmla="*/ 3511984 w 14013"/>
              <a:gd name="T77" fmla="*/ 1278753 h 5897"/>
              <a:gd name="T78" fmla="*/ 3252948 w 14013"/>
              <a:gd name="T79" fmla="*/ 1442066 h 5897"/>
              <a:gd name="T80" fmla="*/ 2980513 w 14013"/>
              <a:gd name="T81" fmla="*/ 1583689 h 5897"/>
              <a:gd name="T82" fmla="*/ 2696594 w 14013"/>
              <a:gd name="T83" fmla="*/ 1700113 h 5897"/>
              <a:gd name="T84" fmla="*/ 2404061 w 14013"/>
              <a:gd name="T85" fmla="*/ 1789424 h 5897"/>
              <a:gd name="T86" fmla="*/ 2105787 w 14013"/>
              <a:gd name="T87" fmla="*/ 1849710 h 5897"/>
              <a:gd name="T88" fmla="*/ 1804003 w 14013"/>
              <a:gd name="T89" fmla="*/ 1878736 h 5897"/>
              <a:gd name="T90" fmla="*/ 1544967 w 14013"/>
              <a:gd name="T91" fmla="*/ 1876822 h 5897"/>
              <a:gd name="T92" fmla="*/ 1394394 w 14013"/>
              <a:gd name="T93" fmla="*/ 1862788 h 5897"/>
              <a:gd name="T94" fmla="*/ 1246054 w 14013"/>
              <a:gd name="T95" fmla="*/ 1836951 h 5897"/>
              <a:gd name="T96" fmla="*/ 1101223 w 14013"/>
              <a:gd name="T97" fmla="*/ 1799951 h 5897"/>
              <a:gd name="T98" fmla="*/ 960540 w 14013"/>
              <a:gd name="T99" fmla="*/ 1750829 h 5897"/>
              <a:gd name="T100" fmla="*/ 825599 w 14013"/>
              <a:gd name="T101" fmla="*/ 1689906 h 5897"/>
              <a:gd name="T102" fmla="*/ 697038 w 14013"/>
              <a:gd name="T103" fmla="*/ 1616543 h 5897"/>
              <a:gd name="T104" fmla="*/ 575495 w 14013"/>
              <a:gd name="T105" fmla="*/ 1531058 h 5897"/>
              <a:gd name="T106" fmla="*/ 462565 w 14013"/>
              <a:gd name="T107" fmla="*/ 1432497 h 5897"/>
              <a:gd name="T108" fmla="*/ 359206 w 14013"/>
              <a:gd name="T109" fmla="*/ 1321176 h 5897"/>
              <a:gd name="T110" fmla="*/ 296680 w 14013"/>
              <a:gd name="T111" fmla="*/ 1240157 h 5897"/>
              <a:gd name="T112" fmla="*/ 205762 w 14013"/>
              <a:gd name="T113" fmla="*/ 1091836 h 5897"/>
              <a:gd name="T114" fmla="*/ 117077 w 14013"/>
              <a:gd name="T115" fmla="*/ 890566 h 5897"/>
              <a:gd name="T116" fmla="*/ 54551 w 14013"/>
              <a:gd name="T117" fmla="*/ 678769 h 5897"/>
              <a:gd name="T118" fmla="*/ 12760 w 14013"/>
              <a:gd name="T119" fmla="*/ 460274 h 58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013"/>
              <a:gd name="T181" fmla="*/ 0 h 5897"/>
              <a:gd name="T182" fmla="*/ 14013 w 14013"/>
              <a:gd name="T183" fmla="*/ 5897 h 58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close/>
              </a:path>
            </a:pathLst>
          </a:custGeom>
          <a:solidFill>
            <a:srgbClr val="3185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cxnSp>
        <p:nvCxnSpPr>
          <p:cNvPr id="55" name="Прямая соединительная линия 54"/>
          <p:cNvCxnSpPr/>
          <p:nvPr/>
        </p:nvCxnSpPr>
        <p:spPr>
          <a:xfrm>
            <a:off x="5376334" y="7641167"/>
            <a:ext cx="759884" cy="0"/>
          </a:xfrm>
          <a:prstGeom prst="line">
            <a:avLst/>
          </a:prstGeom>
          <a:ln w="38100">
            <a:solidFill>
              <a:srgbClr val="53B95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p:cNvCxnSpPr/>
          <p:nvPr/>
        </p:nvCxnSpPr>
        <p:spPr>
          <a:xfrm>
            <a:off x="5422901" y="13214351"/>
            <a:ext cx="759884" cy="0"/>
          </a:xfrm>
          <a:prstGeom prst="line">
            <a:avLst/>
          </a:prstGeom>
          <a:ln w="38100">
            <a:solidFill>
              <a:srgbClr val="53B95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a:off x="5422901" y="10049933"/>
            <a:ext cx="759884" cy="0"/>
          </a:xfrm>
          <a:prstGeom prst="line">
            <a:avLst/>
          </a:prstGeom>
          <a:ln w="38100">
            <a:solidFill>
              <a:srgbClr val="53B95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p:cNvCxnSpPr/>
          <p:nvPr/>
        </p:nvCxnSpPr>
        <p:spPr>
          <a:xfrm flipV="1">
            <a:off x="2501901" y="1316567"/>
            <a:ext cx="0" cy="4267200"/>
          </a:xfrm>
          <a:prstGeom prst="line">
            <a:avLst/>
          </a:prstGeom>
          <a:ln w="38100">
            <a:solidFill>
              <a:srgbClr val="53B958"/>
            </a:solidFill>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a:xfrm>
            <a:off x="2482064" y="5581850"/>
            <a:ext cx="461433" cy="0"/>
          </a:xfrm>
          <a:prstGeom prst="line">
            <a:avLst/>
          </a:prstGeom>
          <a:ln w="38100">
            <a:solidFill>
              <a:srgbClr val="53B958"/>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a:off x="2501901" y="4574118"/>
            <a:ext cx="461433" cy="0"/>
          </a:xfrm>
          <a:prstGeom prst="line">
            <a:avLst/>
          </a:prstGeom>
          <a:ln w="38100">
            <a:solidFill>
              <a:srgbClr val="53B958"/>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p:nvPr/>
        </p:nvCxnSpPr>
        <p:spPr>
          <a:xfrm>
            <a:off x="2468034" y="3062817"/>
            <a:ext cx="461433" cy="0"/>
          </a:xfrm>
          <a:prstGeom prst="line">
            <a:avLst/>
          </a:prstGeom>
          <a:ln w="38100">
            <a:solidFill>
              <a:srgbClr val="53B958"/>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p:nvPr/>
        </p:nvCxnSpPr>
        <p:spPr>
          <a:xfrm>
            <a:off x="2482064" y="1331679"/>
            <a:ext cx="461433" cy="0"/>
          </a:xfrm>
          <a:prstGeom prst="line">
            <a:avLst/>
          </a:prstGeom>
          <a:ln w="38100">
            <a:solidFill>
              <a:srgbClr val="53B958"/>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25307" name="Прямоугольник 82"/>
          <p:cNvSpPr>
            <a:spLocks noChangeArrowheads="1"/>
          </p:cNvSpPr>
          <p:nvPr/>
        </p:nvSpPr>
        <p:spPr bwMode="auto">
          <a:xfrm>
            <a:off x="8421430" y="3135431"/>
            <a:ext cx="1502833" cy="129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a:lnSpc>
                <a:spcPct val="115000"/>
              </a:lnSpc>
              <a:spcAft>
                <a:spcPts val="600"/>
              </a:spcAft>
            </a:pPr>
            <a:r>
              <a:rPr lang="uk-UA" altLang="ru-RU" sz="1467" b="1" dirty="0">
                <a:latin typeface="Calibri" panose="020F0502020204030204" pitchFamily="34" charset="0"/>
                <a:cs typeface="Times New Roman" panose="02020603050405020304" pitchFamily="18" charset="0"/>
              </a:rPr>
              <a:t>Органи-мішені </a:t>
            </a:r>
          </a:p>
          <a:p>
            <a:pPr algn="ctr">
              <a:spcAft>
                <a:spcPts val="600"/>
              </a:spcAft>
            </a:pPr>
            <a:r>
              <a:rPr lang="uk-UA" altLang="ru-RU" sz="1467" b="1" dirty="0">
                <a:latin typeface="Calibri" panose="020F0502020204030204" pitchFamily="34" charset="0"/>
                <a:cs typeface="Times New Roman" panose="02020603050405020304" pitchFamily="18" charset="0"/>
              </a:rPr>
              <a:t>(найбільш сприятливі до впливу хімічних речовин)</a:t>
            </a:r>
            <a:endParaRPr lang="ru-RU" altLang="ru-RU" sz="1467" b="1" dirty="0">
              <a:latin typeface="Calibri" panose="020F0502020204030204" pitchFamily="34" charset="0"/>
              <a:cs typeface="Times New Roman" panose="02020603050405020304" pitchFamily="18" charset="0"/>
            </a:endParaRPr>
          </a:p>
        </p:txBody>
      </p:sp>
      <p:pic>
        <p:nvPicPr>
          <p:cNvPr id="225308" name="Рисунок 8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10500" y="2010834"/>
            <a:ext cx="567267" cy="63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9" name="Рисунок 8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36367" y="3754967"/>
            <a:ext cx="687917" cy="64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0" name="Рисунок 8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62585" y="2010834"/>
            <a:ext cx="654049" cy="4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1" name="Рисунок 8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519047" y="3361382"/>
            <a:ext cx="571500" cy="75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2" name="Рисунок 8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80451" y="4808009"/>
            <a:ext cx="393700" cy="67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3" name="TextBox 89"/>
          <p:cNvSpPr txBox="1">
            <a:spLocks noChangeArrowheads="1"/>
          </p:cNvSpPr>
          <p:nvPr/>
        </p:nvSpPr>
        <p:spPr bwMode="auto">
          <a:xfrm>
            <a:off x="9877987" y="2499785"/>
            <a:ext cx="564029" cy="22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a:r>
              <a:rPr lang="uk-UA" altLang="ru-RU" sz="1067" dirty="0">
                <a:solidFill>
                  <a:schemeClr val="bg1"/>
                </a:solidFill>
                <a:latin typeface="Calibri" panose="020F0502020204030204" pitchFamily="34" charset="0"/>
              </a:rPr>
              <a:t>Печінка</a:t>
            </a:r>
            <a:endParaRPr lang="ru-RU" altLang="ru-RU" sz="1200" dirty="0">
              <a:solidFill>
                <a:schemeClr val="bg1"/>
              </a:solidFill>
              <a:latin typeface="Calibri" panose="020F0502020204030204" pitchFamily="34" charset="0"/>
            </a:endParaRPr>
          </a:p>
        </p:txBody>
      </p:sp>
      <p:sp>
        <p:nvSpPr>
          <p:cNvPr id="225314" name="TextBox 90"/>
          <p:cNvSpPr txBox="1">
            <a:spLocks noChangeArrowheads="1"/>
          </p:cNvSpPr>
          <p:nvPr/>
        </p:nvSpPr>
        <p:spPr bwMode="auto">
          <a:xfrm>
            <a:off x="10160001" y="4136514"/>
            <a:ext cx="855774" cy="54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a:r>
              <a:rPr lang="uk-UA" altLang="ru-RU" sz="1067" dirty="0">
                <a:solidFill>
                  <a:schemeClr val="bg1"/>
                </a:solidFill>
                <a:latin typeface="Calibri" panose="020F0502020204030204" pitchFamily="34" charset="0"/>
              </a:rPr>
              <a:t>Імунна та </a:t>
            </a:r>
          </a:p>
          <a:p>
            <a:pPr algn="ctr"/>
            <a:r>
              <a:rPr lang="uk-UA" altLang="ru-RU" sz="1067" dirty="0">
                <a:solidFill>
                  <a:schemeClr val="bg1"/>
                </a:solidFill>
                <a:latin typeface="Calibri" panose="020F0502020204030204" pitchFamily="34" charset="0"/>
              </a:rPr>
              <a:t>ендокринна </a:t>
            </a:r>
          </a:p>
          <a:p>
            <a:pPr algn="ctr"/>
            <a:r>
              <a:rPr lang="uk-UA" altLang="ru-RU" sz="1067" dirty="0">
                <a:solidFill>
                  <a:schemeClr val="bg1"/>
                </a:solidFill>
                <a:latin typeface="Calibri" panose="020F0502020204030204" pitchFamily="34" charset="0"/>
              </a:rPr>
              <a:t>системи</a:t>
            </a:r>
            <a:endParaRPr lang="ru-RU" altLang="ru-RU" sz="1200" dirty="0">
              <a:solidFill>
                <a:schemeClr val="bg1"/>
              </a:solidFill>
              <a:latin typeface="Calibri" panose="020F0502020204030204" pitchFamily="34" charset="0"/>
            </a:endParaRPr>
          </a:p>
        </p:txBody>
      </p:sp>
      <p:sp>
        <p:nvSpPr>
          <p:cNvPr id="225315" name="Прямоугольник 91"/>
          <p:cNvSpPr>
            <a:spLocks noChangeArrowheads="1"/>
          </p:cNvSpPr>
          <p:nvPr/>
        </p:nvSpPr>
        <p:spPr bwMode="auto">
          <a:xfrm>
            <a:off x="7457017" y="4447117"/>
            <a:ext cx="480672" cy="22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r>
              <a:rPr lang="uk-UA" altLang="ru-RU" sz="1067" dirty="0">
                <a:solidFill>
                  <a:schemeClr val="bg1"/>
                </a:solidFill>
                <a:latin typeface="Calibri" panose="020F0502020204030204" pitchFamily="34" charset="0"/>
                <a:cs typeface="Times New Roman" panose="02020603050405020304" pitchFamily="18" charset="0"/>
              </a:rPr>
              <a:t>Нирки</a:t>
            </a:r>
            <a:endParaRPr lang="ru-RU" altLang="ru-RU" sz="1067" dirty="0">
              <a:solidFill>
                <a:schemeClr val="bg1"/>
              </a:solidFill>
              <a:latin typeface="Calibri" panose="020F0502020204030204" pitchFamily="34" charset="0"/>
            </a:endParaRPr>
          </a:p>
        </p:txBody>
      </p:sp>
      <p:sp>
        <p:nvSpPr>
          <p:cNvPr id="225316" name="Прямоугольник 92"/>
          <p:cNvSpPr>
            <a:spLocks noChangeArrowheads="1"/>
          </p:cNvSpPr>
          <p:nvPr/>
        </p:nvSpPr>
        <p:spPr bwMode="auto">
          <a:xfrm>
            <a:off x="9172846" y="5005955"/>
            <a:ext cx="1325455" cy="46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spcAft>
                <a:spcPts val="600"/>
              </a:spcAft>
            </a:pPr>
            <a:r>
              <a:rPr lang="uk-UA" altLang="ru-RU" sz="1067" dirty="0">
                <a:solidFill>
                  <a:schemeClr val="bg1"/>
                </a:solidFill>
                <a:latin typeface="Calibri" panose="020F0502020204030204" pitchFamily="34" charset="0"/>
                <a:cs typeface="Times New Roman" panose="02020603050405020304" pitchFamily="18" charset="0"/>
              </a:rPr>
              <a:t>Кишкове-шлунковий</a:t>
            </a:r>
          </a:p>
          <a:p>
            <a:pPr>
              <a:spcAft>
                <a:spcPts val="600"/>
              </a:spcAft>
            </a:pPr>
            <a:r>
              <a:rPr lang="uk-UA" altLang="ru-RU" sz="1067" dirty="0">
                <a:solidFill>
                  <a:schemeClr val="bg1"/>
                </a:solidFill>
                <a:latin typeface="Calibri" panose="020F0502020204030204" pitchFamily="34" charset="0"/>
                <a:cs typeface="Times New Roman" panose="02020603050405020304" pitchFamily="18" charset="0"/>
              </a:rPr>
              <a:t>тракт</a:t>
            </a:r>
            <a:endParaRPr lang="ru-RU" altLang="ru-RU" sz="1067" dirty="0">
              <a:solidFill>
                <a:schemeClr val="bg1"/>
              </a:solidFill>
              <a:latin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10"/>
          <a:stretch>
            <a:fillRect/>
          </a:stretch>
        </p:blipFill>
        <p:spPr>
          <a:xfrm>
            <a:off x="123408" y="5308874"/>
            <a:ext cx="1144625" cy="982884"/>
          </a:xfrm>
          <a:prstGeom prst="rect">
            <a:avLst/>
          </a:prstGeom>
        </p:spPr>
      </p:pic>
      <p:pic>
        <p:nvPicPr>
          <p:cNvPr id="36" name="Рисунок 35"/>
          <p:cNvPicPr>
            <a:picLocks noChangeAspect="1"/>
          </p:cNvPicPr>
          <p:nvPr/>
        </p:nvPicPr>
        <p:blipFill>
          <a:blip r:embed="rId10"/>
          <a:stretch>
            <a:fillRect/>
          </a:stretch>
        </p:blipFill>
        <p:spPr>
          <a:xfrm>
            <a:off x="1191159" y="5538369"/>
            <a:ext cx="961492" cy="825629"/>
          </a:xfrm>
          <a:prstGeom prst="rect">
            <a:avLst/>
          </a:prstGeom>
        </p:spPr>
      </p:pic>
      <p:pic>
        <p:nvPicPr>
          <p:cNvPr id="37" name="Рисунок 36"/>
          <p:cNvPicPr>
            <a:picLocks noChangeAspect="1"/>
          </p:cNvPicPr>
          <p:nvPr/>
        </p:nvPicPr>
        <p:blipFill>
          <a:blip r:embed="rId10"/>
          <a:stretch>
            <a:fillRect/>
          </a:stretch>
        </p:blipFill>
        <p:spPr>
          <a:xfrm>
            <a:off x="2109590" y="5712885"/>
            <a:ext cx="1178319" cy="520957"/>
          </a:xfrm>
          <a:prstGeom prst="rect">
            <a:avLst/>
          </a:prstGeom>
        </p:spPr>
      </p:pic>
      <p:pic>
        <p:nvPicPr>
          <p:cNvPr id="38" name="Рисунок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33453" y="5284608"/>
            <a:ext cx="1354667"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Прямоугольник 40"/>
          <p:cNvSpPr>
            <a:spLocks noChangeArrowheads="1"/>
          </p:cNvSpPr>
          <p:nvPr/>
        </p:nvSpPr>
        <p:spPr bwMode="auto">
          <a:xfrm>
            <a:off x="3111168" y="5465840"/>
            <a:ext cx="2108532" cy="28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r>
              <a:rPr lang="uk-UA" altLang="ru-RU" sz="1400" dirty="0">
                <a:latin typeface="Calibri" panose="020F0502020204030204" pitchFamily="34" charset="0"/>
                <a:cs typeface="Times New Roman" panose="02020603050405020304" pitchFamily="18" charset="0"/>
              </a:rPr>
              <a:t>Руйнує озоновий шар</a:t>
            </a:r>
            <a:endParaRPr lang="ru-RU" altLang="ru-RU" sz="1400" dirty="0">
              <a:latin typeface="Calibri" panose="020F0502020204030204" pitchFamily="34" charset="0"/>
            </a:endParaRPr>
          </a:p>
        </p:txBody>
      </p:sp>
      <p:sp>
        <p:nvSpPr>
          <p:cNvPr id="4" name="Прямоугольник 3"/>
          <p:cNvSpPr/>
          <p:nvPr/>
        </p:nvSpPr>
        <p:spPr>
          <a:xfrm>
            <a:off x="3004793" y="3412074"/>
            <a:ext cx="2709716" cy="307777"/>
          </a:xfrm>
          <a:prstGeom prst="rect">
            <a:avLst/>
          </a:prstGeom>
        </p:spPr>
        <p:txBody>
          <a:bodyPr wrap="none">
            <a:spAutoFit/>
          </a:bodyPr>
          <a:lstStyle/>
          <a:p>
            <a:pPr>
              <a:spcAft>
                <a:spcPts val="600"/>
              </a:spcAft>
            </a:pPr>
            <a:r>
              <a:rPr lang="uk-UA" altLang="ru-RU" sz="1400" dirty="0">
                <a:latin typeface="+mn-lt"/>
                <a:cs typeface="Times New Roman" panose="02020603050405020304" pitchFamily="18" charset="0"/>
              </a:rPr>
              <a:t>репродуктивної системи людини</a:t>
            </a:r>
            <a:endParaRPr lang="uk-UA" altLang="ru-RU" sz="1400" dirty="0">
              <a:latin typeface="+mn-lt"/>
            </a:endParaRPr>
          </a:p>
        </p:txBody>
      </p:sp>
      <p:cxnSp>
        <p:nvCxnSpPr>
          <p:cNvPr id="43" name="Прямая соединительная линия 42"/>
          <p:cNvCxnSpPr/>
          <p:nvPr/>
        </p:nvCxnSpPr>
        <p:spPr>
          <a:xfrm>
            <a:off x="2501901" y="3881967"/>
            <a:ext cx="461433" cy="0"/>
          </a:xfrm>
          <a:prstGeom prst="line">
            <a:avLst/>
          </a:prstGeom>
          <a:ln w="38100">
            <a:solidFill>
              <a:srgbClr val="53B958"/>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Прямоугольник 156"/>
          <p:cNvSpPr>
            <a:spLocks noChangeArrowheads="1"/>
          </p:cNvSpPr>
          <p:nvPr/>
        </p:nvSpPr>
        <p:spPr bwMode="auto">
          <a:xfrm>
            <a:off x="3004793" y="5987466"/>
            <a:ext cx="3371247" cy="78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1587" tIns="20793" rIns="41587" bIns="20793">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a:r>
              <a:rPr lang="uk-UA" altLang="ru-RU" sz="1600" dirty="0" err="1">
                <a:solidFill>
                  <a:srgbClr val="000000"/>
                </a:solidFill>
                <a:latin typeface="Calibri" panose="020F0502020204030204" pitchFamily="34" charset="0"/>
                <a:cs typeface="Times New Roman" panose="02020603050405020304" pitchFamily="18" charset="0"/>
              </a:rPr>
              <a:t>Globally</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Harmonized</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System</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for</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the</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Classification</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and</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Labeling</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of</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Chemicals</a:t>
            </a:r>
            <a:r>
              <a:rPr lang="uk-UA" altLang="ru-RU" sz="1600" dirty="0">
                <a:solidFill>
                  <a:srgbClr val="000000"/>
                </a:solidFill>
                <a:latin typeface="Calibri" panose="020F0502020204030204" pitchFamily="34" charset="0"/>
                <a:cs typeface="Times New Roman" panose="02020603050405020304" pitchFamily="18" charset="0"/>
              </a:rPr>
              <a:t> (GHS)</a:t>
            </a:r>
            <a:endParaRPr lang="ru-RU" altLang="ru-RU" sz="1600" dirty="0">
              <a:latin typeface="Calibri" panose="020F0502020204030204" pitchFamily="34" charset="0"/>
            </a:endParaRPr>
          </a:p>
        </p:txBody>
      </p:sp>
      <p:sp>
        <p:nvSpPr>
          <p:cNvPr id="44" name="Прямоугольник 162"/>
          <p:cNvSpPr>
            <a:spLocks noChangeArrowheads="1"/>
          </p:cNvSpPr>
          <p:nvPr/>
        </p:nvSpPr>
        <p:spPr bwMode="auto">
          <a:xfrm>
            <a:off x="6840725" y="6215220"/>
            <a:ext cx="3072048" cy="32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1587" tIns="20793" rIns="41587" bIns="20793">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nSpc>
                <a:spcPct val="115000"/>
              </a:lnSpc>
              <a:spcAft>
                <a:spcPts val="450"/>
              </a:spcAft>
            </a:pPr>
            <a:r>
              <a:rPr lang="uk-UA" altLang="ru-RU" sz="1600" dirty="0" err="1">
                <a:solidFill>
                  <a:srgbClr val="000000"/>
                </a:solidFill>
                <a:latin typeface="Calibri" panose="020F0502020204030204" pitchFamily="34" charset="0"/>
                <a:cs typeface="Times New Roman" panose="02020603050405020304" pitchFamily="18" charset="0"/>
              </a:rPr>
              <a:t>Regulation</a:t>
            </a:r>
            <a:r>
              <a:rPr lang="uk-UA" altLang="ru-RU" sz="1600" dirty="0">
                <a:solidFill>
                  <a:srgbClr val="000000"/>
                </a:solidFill>
                <a:latin typeface="Calibri" panose="020F0502020204030204" pitchFamily="34" charset="0"/>
                <a:cs typeface="Times New Roman" panose="02020603050405020304" pitchFamily="18" charset="0"/>
              </a:rPr>
              <a:t> (EC) </a:t>
            </a:r>
            <a:r>
              <a:rPr lang="uk-UA" altLang="ru-RU" sz="1600" dirty="0" err="1">
                <a:solidFill>
                  <a:srgbClr val="000000"/>
                </a:solidFill>
                <a:latin typeface="Calibri" panose="020F0502020204030204" pitchFamily="34" charset="0"/>
                <a:cs typeface="Times New Roman" panose="02020603050405020304" pitchFamily="18" charset="0"/>
              </a:rPr>
              <a:t>No</a:t>
            </a:r>
            <a:r>
              <a:rPr lang="uk-UA" altLang="ru-RU" sz="1600" dirty="0">
                <a:solidFill>
                  <a:srgbClr val="000000"/>
                </a:solidFill>
                <a:latin typeface="Calibri" panose="020F0502020204030204" pitchFamily="34" charset="0"/>
                <a:cs typeface="Times New Roman" panose="02020603050405020304" pitchFamily="18" charset="0"/>
              </a:rPr>
              <a:t> 1272/2008 (CLP)</a:t>
            </a:r>
            <a:endParaRPr lang="ru-RU" altLang="ru-RU" sz="1600" dirty="0">
              <a:latin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12"/>
          <a:stretch>
            <a:fillRect/>
          </a:stretch>
        </p:blipFill>
        <p:spPr>
          <a:xfrm>
            <a:off x="6448191" y="5987466"/>
            <a:ext cx="333375" cy="657028"/>
          </a:xfrm>
          <a:prstGeom prst="rect">
            <a:avLst/>
          </a:prstGeom>
        </p:spPr>
      </p:pic>
    </p:spTree>
    <p:extLst>
      <p:ext uri="{BB962C8B-B14F-4D97-AF65-F5344CB8AC3E}">
        <p14:creationId xmlns:p14="http://schemas.microsoft.com/office/powerpoint/2010/main" val="38715773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BCDAA2A-373E-456C-BC4B-ABA3B0A6693E}"/>
              </a:ext>
            </a:extLst>
          </p:cNvPr>
          <p:cNvPicPr>
            <a:picLocks noChangeAspect="1"/>
          </p:cNvPicPr>
          <p:nvPr/>
        </p:nvPicPr>
        <p:blipFill>
          <a:blip r:embed="rId2"/>
          <a:stretch>
            <a:fillRect/>
          </a:stretch>
        </p:blipFill>
        <p:spPr>
          <a:xfrm>
            <a:off x="6396378" y="251085"/>
            <a:ext cx="5640768" cy="5321078"/>
          </a:xfrm>
          <a:prstGeom prst="rect">
            <a:avLst/>
          </a:prstGeom>
        </p:spPr>
      </p:pic>
      <p:pic>
        <p:nvPicPr>
          <p:cNvPr id="7" name="Рисунок 6">
            <a:extLst>
              <a:ext uri="{FF2B5EF4-FFF2-40B4-BE49-F238E27FC236}">
                <a16:creationId xmlns:a16="http://schemas.microsoft.com/office/drawing/2014/main" id="{4FE27758-D3F6-42F9-BE27-FFBFC8A56EB5}"/>
              </a:ext>
            </a:extLst>
          </p:cNvPr>
          <p:cNvPicPr>
            <a:picLocks noChangeAspect="1"/>
          </p:cNvPicPr>
          <p:nvPr/>
        </p:nvPicPr>
        <p:blipFill>
          <a:blip r:embed="rId3"/>
          <a:stretch>
            <a:fillRect/>
          </a:stretch>
        </p:blipFill>
        <p:spPr>
          <a:xfrm>
            <a:off x="154298" y="251085"/>
            <a:ext cx="6026282" cy="5321078"/>
          </a:xfrm>
          <a:prstGeom prst="rect">
            <a:avLst/>
          </a:prstGeom>
        </p:spPr>
      </p:pic>
      <p:sp>
        <p:nvSpPr>
          <p:cNvPr id="14" name="TextBox 13">
            <a:extLst>
              <a:ext uri="{FF2B5EF4-FFF2-40B4-BE49-F238E27FC236}">
                <a16:creationId xmlns:a16="http://schemas.microsoft.com/office/drawing/2014/main" id="{887C3C55-2B74-4B70-A07E-E01F084455B1}"/>
              </a:ext>
            </a:extLst>
          </p:cNvPr>
          <p:cNvSpPr txBox="1"/>
          <p:nvPr/>
        </p:nvSpPr>
        <p:spPr>
          <a:xfrm>
            <a:off x="1514763" y="5987552"/>
            <a:ext cx="4581237" cy="461665"/>
          </a:xfrm>
          <a:prstGeom prst="rect">
            <a:avLst/>
          </a:prstGeom>
          <a:solidFill>
            <a:schemeClr val="bg1"/>
          </a:solidFill>
        </p:spPr>
        <p:txBody>
          <a:bodyPr wrap="square">
            <a:spAutoFit/>
          </a:bodyPr>
          <a:lstStyle/>
          <a:p>
            <a:r>
              <a:rPr lang="de-DE" sz="2400" b="1" dirty="0"/>
              <a:t>https://globalecolabelling.net/</a:t>
            </a:r>
            <a:endParaRPr lang="uk-UA" sz="2400" b="1" dirty="0"/>
          </a:p>
        </p:txBody>
      </p:sp>
      <p:pic>
        <p:nvPicPr>
          <p:cNvPr id="5128" name="Picture 8" descr="Global Ecolabelling Network">
            <a:extLst>
              <a:ext uri="{FF2B5EF4-FFF2-40B4-BE49-F238E27FC236}">
                <a16:creationId xmlns:a16="http://schemas.microsoft.com/office/drawing/2014/main" id="{CAE94D0E-44BA-45F7-9106-DD57352C8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19" y="5651342"/>
            <a:ext cx="1091645" cy="1091645"/>
          </a:xfrm>
          <a:prstGeom prst="rect">
            <a:avLst/>
          </a:prstGeom>
          <a:noFill/>
          <a:extLst>
            <a:ext uri="{909E8E84-426E-40DD-AFC4-6F175D3DCCD1}">
              <a14:hiddenFill xmlns:a14="http://schemas.microsoft.com/office/drawing/2010/main">
                <a:solidFill>
                  <a:srgbClr val="FFFFFF"/>
                </a:solidFill>
              </a14:hiddenFill>
            </a:ext>
          </a:extLst>
        </p:spPr>
      </p:pic>
      <p:sp>
        <p:nvSpPr>
          <p:cNvPr id="12" name="Стрілка: вправо 11">
            <a:extLst>
              <a:ext uri="{FF2B5EF4-FFF2-40B4-BE49-F238E27FC236}">
                <a16:creationId xmlns:a16="http://schemas.microsoft.com/office/drawing/2014/main" id="{50A9968E-B926-409A-8BE7-B2EDA451BCD5}"/>
              </a:ext>
            </a:extLst>
          </p:cNvPr>
          <p:cNvSpPr/>
          <p:nvPr/>
        </p:nvSpPr>
        <p:spPr>
          <a:xfrm>
            <a:off x="2558473" y="3703782"/>
            <a:ext cx="711200" cy="304800"/>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92D050"/>
              </a:solidFill>
            </a:endParaRPr>
          </a:p>
        </p:txBody>
      </p:sp>
      <p:sp>
        <p:nvSpPr>
          <p:cNvPr id="18" name="Стрілка: вправо 17">
            <a:extLst>
              <a:ext uri="{FF2B5EF4-FFF2-40B4-BE49-F238E27FC236}">
                <a16:creationId xmlns:a16="http://schemas.microsoft.com/office/drawing/2014/main" id="{09D28F0F-6079-4B13-B519-9E8F31A70EAE}"/>
              </a:ext>
            </a:extLst>
          </p:cNvPr>
          <p:cNvSpPr/>
          <p:nvPr/>
        </p:nvSpPr>
        <p:spPr>
          <a:xfrm rot="3313721">
            <a:off x="9045330" y="4170209"/>
            <a:ext cx="440813" cy="304773"/>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92D050"/>
              </a:solidFill>
            </a:endParaRPr>
          </a:p>
        </p:txBody>
      </p:sp>
      <p:sp>
        <p:nvSpPr>
          <p:cNvPr id="19" name="Стрілка: вправо 18">
            <a:extLst>
              <a:ext uri="{FF2B5EF4-FFF2-40B4-BE49-F238E27FC236}">
                <a16:creationId xmlns:a16="http://schemas.microsoft.com/office/drawing/2014/main" id="{741CB1A5-AAFC-4A46-8971-7EAA01831BE6}"/>
              </a:ext>
            </a:extLst>
          </p:cNvPr>
          <p:cNvSpPr/>
          <p:nvPr/>
        </p:nvSpPr>
        <p:spPr>
          <a:xfrm rot="8646836">
            <a:off x="10522588" y="2941606"/>
            <a:ext cx="711200" cy="304800"/>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92D050"/>
              </a:solidFill>
            </a:endParaRPr>
          </a:p>
        </p:txBody>
      </p:sp>
      <p:sp>
        <p:nvSpPr>
          <p:cNvPr id="13" name="TextBox 12">
            <a:extLst>
              <a:ext uri="{FF2B5EF4-FFF2-40B4-BE49-F238E27FC236}">
                <a16:creationId xmlns:a16="http://schemas.microsoft.com/office/drawing/2014/main" id="{C4AE4FB9-5BA3-43C3-9085-17AD9A186B12}"/>
              </a:ext>
            </a:extLst>
          </p:cNvPr>
          <p:cNvSpPr txBox="1"/>
          <p:nvPr/>
        </p:nvSpPr>
        <p:spPr>
          <a:xfrm>
            <a:off x="2083118" y="4008582"/>
            <a:ext cx="950709" cy="369332"/>
          </a:xfrm>
          <a:prstGeom prst="rect">
            <a:avLst/>
          </a:prstGeom>
          <a:noFill/>
        </p:spPr>
        <p:txBody>
          <a:bodyPr wrap="none" rtlCol="0">
            <a:spAutoFit/>
          </a:bodyPr>
          <a:lstStyle/>
          <a:p>
            <a:r>
              <a:rPr lang="uk-UA" b="1" dirty="0"/>
              <a:t>Україна</a:t>
            </a:r>
          </a:p>
        </p:txBody>
      </p:sp>
      <p:sp>
        <p:nvSpPr>
          <p:cNvPr id="21" name="TextBox 20">
            <a:extLst>
              <a:ext uri="{FF2B5EF4-FFF2-40B4-BE49-F238E27FC236}">
                <a16:creationId xmlns:a16="http://schemas.microsoft.com/office/drawing/2014/main" id="{026BF88E-5EB8-4589-8B37-6EB874DBA8ED}"/>
              </a:ext>
            </a:extLst>
          </p:cNvPr>
          <p:cNvSpPr txBox="1"/>
          <p:nvPr/>
        </p:nvSpPr>
        <p:spPr>
          <a:xfrm>
            <a:off x="9014863" y="3703782"/>
            <a:ext cx="916661" cy="369332"/>
          </a:xfrm>
          <a:prstGeom prst="rect">
            <a:avLst/>
          </a:prstGeom>
          <a:noFill/>
        </p:spPr>
        <p:txBody>
          <a:bodyPr wrap="none" rtlCol="0">
            <a:spAutoFit/>
          </a:bodyPr>
          <a:lstStyle/>
          <a:p>
            <a:r>
              <a:rPr lang="uk-UA" b="1" dirty="0"/>
              <a:t>Канада</a:t>
            </a:r>
          </a:p>
        </p:txBody>
      </p:sp>
      <p:sp>
        <p:nvSpPr>
          <p:cNvPr id="22" name="TextBox 21">
            <a:extLst>
              <a:ext uri="{FF2B5EF4-FFF2-40B4-BE49-F238E27FC236}">
                <a16:creationId xmlns:a16="http://schemas.microsoft.com/office/drawing/2014/main" id="{457418F7-5B91-45F8-B8BC-8CFCC242A93E}"/>
              </a:ext>
            </a:extLst>
          </p:cNvPr>
          <p:cNvSpPr txBox="1"/>
          <p:nvPr/>
        </p:nvSpPr>
        <p:spPr>
          <a:xfrm>
            <a:off x="10689116" y="2380168"/>
            <a:ext cx="1260281" cy="369332"/>
          </a:xfrm>
          <a:prstGeom prst="rect">
            <a:avLst/>
          </a:prstGeom>
          <a:noFill/>
        </p:spPr>
        <p:txBody>
          <a:bodyPr wrap="none" rtlCol="0">
            <a:spAutoFit/>
          </a:bodyPr>
          <a:lstStyle/>
          <a:p>
            <a:r>
              <a:rPr lang="uk-UA" b="1" dirty="0"/>
              <a:t>Німеччина</a:t>
            </a:r>
          </a:p>
        </p:txBody>
      </p:sp>
      <p:pic>
        <p:nvPicPr>
          <p:cNvPr id="16" name="Рисунок 15">
            <a:extLst>
              <a:ext uri="{FF2B5EF4-FFF2-40B4-BE49-F238E27FC236}">
                <a16:creationId xmlns:a16="http://schemas.microsoft.com/office/drawing/2014/main" id="{1B7F90F0-9103-4DA4-8292-8E4492999BD0}"/>
              </a:ext>
            </a:extLst>
          </p:cNvPr>
          <p:cNvPicPr>
            <a:picLocks noChangeAspect="1"/>
          </p:cNvPicPr>
          <p:nvPr/>
        </p:nvPicPr>
        <p:blipFill>
          <a:blip r:embed="rId5"/>
          <a:stretch>
            <a:fillRect/>
          </a:stretch>
        </p:blipFill>
        <p:spPr>
          <a:xfrm>
            <a:off x="6392948" y="5651342"/>
            <a:ext cx="2621914" cy="987815"/>
          </a:xfrm>
          <a:prstGeom prst="rect">
            <a:avLst/>
          </a:prstGeom>
        </p:spPr>
      </p:pic>
      <p:sp>
        <p:nvSpPr>
          <p:cNvPr id="26" name="TextBox 25">
            <a:extLst>
              <a:ext uri="{FF2B5EF4-FFF2-40B4-BE49-F238E27FC236}">
                <a16:creationId xmlns:a16="http://schemas.microsoft.com/office/drawing/2014/main" id="{E1F596E5-89A8-4825-8E15-9D6AB127CC5E}"/>
              </a:ext>
            </a:extLst>
          </p:cNvPr>
          <p:cNvSpPr txBox="1"/>
          <p:nvPr/>
        </p:nvSpPr>
        <p:spPr>
          <a:xfrm>
            <a:off x="9111673" y="5923020"/>
            <a:ext cx="2837724" cy="461665"/>
          </a:xfrm>
          <a:prstGeom prst="rect">
            <a:avLst/>
          </a:prstGeom>
          <a:solidFill>
            <a:schemeClr val="bg1"/>
          </a:solidFill>
        </p:spPr>
        <p:txBody>
          <a:bodyPr wrap="square">
            <a:spAutoFit/>
          </a:bodyPr>
          <a:lstStyle/>
          <a:p>
            <a:pPr algn="ctr"/>
            <a:r>
              <a:rPr lang="en-US" sz="2400" b="1" dirty="0"/>
              <a:t>ISO 14024:2018</a:t>
            </a:r>
            <a:endParaRPr lang="uk-UA" sz="2400" b="1" dirty="0"/>
          </a:p>
        </p:txBody>
      </p:sp>
    </p:spTree>
    <p:extLst>
      <p:ext uri="{BB962C8B-B14F-4D97-AF65-F5344CB8AC3E}">
        <p14:creationId xmlns:p14="http://schemas.microsoft.com/office/powerpoint/2010/main" val="1927220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5618164" y="6492876"/>
            <a:ext cx="13414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8" tIns="45600" rIns="91198" bIns="45600"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fld id="{F5CF3F59-1E16-4052-AD9A-1C2CDB47B8B8}" type="slidenum">
              <a:rPr lang="en-US" altLang="uk-UA" sz="1200">
                <a:solidFill>
                  <a:srgbClr val="898989"/>
                </a:solidFill>
                <a:latin typeface="AvantGardeGothicC" pitchFamily="50" charset="0"/>
              </a:rPr>
              <a:pPr algn="ctr" eaLnBrk="1" hangingPunct="1">
                <a:spcBef>
                  <a:spcPct val="0"/>
                </a:spcBef>
                <a:buFontTx/>
                <a:buNone/>
              </a:pPr>
              <a:t>14</a:t>
            </a:fld>
            <a:endParaRPr lang="en-US" altLang="uk-UA" sz="1200">
              <a:solidFill>
                <a:srgbClr val="898989"/>
              </a:solidFill>
              <a:latin typeface="AvantGardeGothicC" pitchFamily="50" charset="0"/>
            </a:endParaRPr>
          </a:p>
        </p:txBody>
      </p:sp>
      <p:sp>
        <p:nvSpPr>
          <p:cNvPr id="5123" name="Прямоугольник 15"/>
          <p:cNvSpPr>
            <a:spLocks noChangeArrowheads="1"/>
          </p:cNvSpPr>
          <p:nvPr/>
        </p:nvSpPr>
        <p:spPr bwMode="auto">
          <a:xfrm>
            <a:off x="350983" y="-26987"/>
            <a:ext cx="11314544" cy="766764"/>
          </a:xfrm>
          <a:prstGeom prst="rect">
            <a:avLst/>
          </a:prstGeom>
          <a:solidFill>
            <a:srgbClr val="C0C0C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endParaRPr lang="uk-UA" altLang="uk-UA" sz="1800"/>
          </a:p>
        </p:txBody>
      </p:sp>
      <p:sp>
        <p:nvSpPr>
          <p:cNvPr id="5124" name="TextBox 16"/>
          <p:cNvSpPr txBox="1">
            <a:spLocks noChangeArrowheads="1"/>
          </p:cNvSpPr>
          <p:nvPr/>
        </p:nvSpPr>
        <p:spPr bwMode="auto">
          <a:xfrm>
            <a:off x="384862" y="-9727"/>
            <a:ext cx="9082988"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indent="-342900"/>
            <a:r>
              <a:rPr lang="uk-UA" altLang="uk-UA" sz="2400" b="1" dirty="0">
                <a:latin typeface="+mn-lt"/>
              </a:rPr>
              <a:t>Історія успіху виробника екологічно сертифікованої цегли (2019)</a:t>
            </a:r>
          </a:p>
        </p:txBody>
      </p:sp>
      <p:pic>
        <p:nvPicPr>
          <p:cNvPr id="16" name="Рисунок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32159" y="1911109"/>
            <a:ext cx="3164185" cy="4094555"/>
          </a:xfrm>
          <a:prstGeom prst="rect">
            <a:avLst/>
          </a:prstGeom>
        </p:spPr>
      </p:pic>
      <p:pic>
        <p:nvPicPr>
          <p:cNvPr id="9" name="Picture 2">
            <a:extLst>
              <a:ext uri="{FF2B5EF4-FFF2-40B4-BE49-F238E27FC236}">
                <a16:creationId xmlns:a16="http://schemas.microsoft.com/office/drawing/2014/main" id="{DA128E84-6BC3-4925-B33D-1AE515A83E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862" y="1874596"/>
            <a:ext cx="7392085" cy="400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33">
            <a:extLst>
              <a:ext uri="{FF2B5EF4-FFF2-40B4-BE49-F238E27FC236}">
                <a16:creationId xmlns:a16="http://schemas.microsoft.com/office/drawing/2014/main" id="{EC658765-09EA-4016-9478-426E16D826F5}"/>
              </a:ext>
            </a:extLst>
          </p:cNvPr>
          <p:cNvSpPr>
            <a:spLocks noChangeArrowheads="1"/>
          </p:cNvSpPr>
          <p:nvPr/>
        </p:nvSpPr>
        <p:spPr bwMode="auto">
          <a:xfrm>
            <a:off x="8026400" y="1119894"/>
            <a:ext cx="3719397" cy="79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20" tIns="45611" rIns="91220" bIns="45611">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110000"/>
              </a:lnSpc>
              <a:spcBef>
                <a:spcPct val="0"/>
              </a:spcBef>
              <a:buFontTx/>
              <a:buNone/>
            </a:pPr>
            <a:r>
              <a:rPr lang="uk-UA" altLang="en-US" sz="2800" b="1" dirty="0">
                <a:latin typeface="Calibri" pitchFamily="34" charset="0"/>
                <a:cs typeface="Arial" charset="0"/>
              </a:rPr>
              <a:t>Ізраїль</a:t>
            </a:r>
          </a:p>
          <a:p>
            <a:pPr algn="ctr" eaLnBrk="1" hangingPunct="1">
              <a:lnSpc>
                <a:spcPct val="110000"/>
              </a:lnSpc>
              <a:spcBef>
                <a:spcPct val="0"/>
              </a:spcBef>
              <a:buFontTx/>
              <a:buNone/>
            </a:pPr>
            <a:r>
              <a:rPr lang="uk-UA" altLang="en-US" sz="1400" b="1" dirty="0">
                <a:latin typeface="Calibri" pitchFamily="34" charset="0"/>
                <a:cs typeface="Arial" charset="0"/>
              </a:rPr>
              <a:t>проект зеленого будівництва (2015</a:t>
            </a:r>
            <a:r>
              <a:rPr lang="uk-UA" altLang="en-US" sz="1200" b="1" dirty="0">
                <a:latin typeface="Calibri" pitchFamily="34" charset="0"/>
                <a:cs typeface="Arial" charset="0"/>
              </a:rPr>
              <a:t>)</a:t>
            </a:r>
            <a:endParaRPr lang="uk-UA" altLang="en-US" sz="1200" dirty="0">
              <a:latin typeface="Calibri" pitchFamily="34" charset="0"/>
              <a:cs typeface="Arial" charset="0"/>
            </a:endParaRPr>
          </a:p>
        </p:txBody>
      </p:sp>
      <p:sp>
        <p:nvSpPr>
          <p:cNvPr id="11" name="Прямоугольник 33">
            <a:extLst>
              <a:ext uri="{FF2B5EF4-FFF2-40B4-BE49-F238E27FC236}">
                <a16:creationId xmlns:a16="http://schemas.microsoft.com/office/drawing/2014/main" id="{261400FB-1A6E-4704-BC97-8C281BB8C128}"/>
              </a:ext>
            </a:extLst>
          </p:cNvPr>
          <p:cNvSpPr>
            <a:spLocks noChangeArrowheads="1"/>
          </p:cNvSpPr>
          <p:nvPr/>
        </p:nvSpPr>
        <p:spPr bwMode="auto">
          <a:xfrm>
            <a:off x="350983" y="1119894"/>
            <a:ext cx="3639126" cy="54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20" tIns="45611" rIns="91220" bIns="45611">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110000"/>
              </a:lnSpc>
              <a:spcBef>
                <a:spcPct val="0"/>
              </a:spcBef>
              <a:buFontTx/>
              <a:buNone/>
            </a:pPr>
            <a:r>
              <a:rPr lang="uk-UA" altLang="en-US" sz="2800" b="1" dirty="0">
                <a:latin typeface="Calibri" pitchFamily="34" charset="0"/>
                <a:cs typeface="Arial" charset="0"/>
              </a:rPr>
              <a:t>Географія експорту</a:t>
            </a:r>
            <a:endParaRPr lang="uk-UA" altLang="en-US" dirty="0">
              <a:latin typeface="Calibri" pitchFamily="34" charset="0"/>
              <a:cs typeface="Arial" charset="0"/>
            </a:endParaRPr>
          </a:p>
        </p:txBody>
      </p:sp>
      <p:sp>
        <p:nvSpPr>
          <p:cNvPr id="19" name="Прямоугольник 8">
            <a:extLst>
              <a:ext uri="{FF2B5EF4-FFF2-40B4-BE49-F238E27FC236}">
                <a16:creationId xmlns:a16="http://schemas.microsoft.com/office/drawing/2014/main" id="{A66C22D0-7FFF-48C8-94BB-E42B368EDF9E}"/>
              </a:ext>
            </a:extLst>
          </p:cNvPr>
          <p:cNvSpPr/>
          <p:nvPr/>
        </p:nvSpPr>
        <p:spPr>
          <a:xfrm>
            <a:off x="249753" y="5617342"/>
            <a:ext cx="4608512" cy="1022860"/>
          </a:xfrm>
          <a:prstGeom prst="rect">
            <a:avLst/>
          </a:prstGeom>
          <a:solidFill>
            <a:schemeClr val="bg1"/>
          </a:solidFill>
        </p:spPr>
        <p:txBody>
          <a:bodyPr wrap="square" lIns="98568" tIns="49284" rIns="98568" bIns="49284">
            <a:spAutoFit/>
          </a:bodyPr>
          <a:lstStyle/>
          <a:p>
            <a:pPr marL="246420" indent="-246420" fontAlgn="auto">
              <a:spcBef>
                <a:spcPts val="0"/>
              </a:spcBef>
              <a:spcAft>
                <a:spcPts val="0"/>
              </a:spcAft>
              <a:buFontTx/>
              <a:buBlip>
                <a:blip r:embed="rId4"/>
              </a:buBlip>
              <a:defRPr/>
            </a:pPr>
            <a:r>
              <a:rPr lang="uk-UA" altLang="en-US" sz="2000" dirty="0"/>
              <a:t>Енергоефективність</a:t>
            </a:r>
          </a:p>
          <a:p>
            <a:pPr marL="246420" indent="-246420" fontAlgn="auto">
              <a:spcBef>
                <a:spcPts val="0"/>
              </a:spcBef>
              <a:spcAft>
                <a:spcPts val="0"/>
              </a:spcAft>
              <a:buFontTx/>
              <a:buBlip>
                <a:blip r:embed="rId4"/>
              </a:buBlip>
              <a:defRPr/>
            </a:pPr>
            <a:r>
              <a:rPr lang="uk-UA" altLang="en-US" sz="2000" dirty="0"/>
              <a:t>Висока швидкість будівництва</a:t>
            </a:r>
          </a:p>
          <a:p>
            <a:pPr marL="246420" indent="-246420" fontAlgn="auto">
              <a:spcBef>
                <a:spcPts val="0"/>
              </a:spcBef>
              <a:spcAft>
                <a:spcPts val="0"/>
              </a:spcAft>
              <a:buFontTx/>
              <a:buBlip>
                <a:blip r:embed="rId4"/>
              </a:buBlip>
              <a:defRPr/>
            </a:pPr>
            <a:r>
              <a:rPr lang="uk-UA" altLang="en-US" sz="2000" dirty="0"/>
              <a:t>Високий рівень звуко- і теплоізоляції</a:t>
            </a:r>
          </a:p>
        </p:txBody>
      </p:sp>
      <p:sp>
        <p:nvSpPr>
          <p:cNvPr id="20" name="Прямоугольник 14">
            <a:extLst>
              <a:ext uri="{FF2B5EF4-FFF2-40B4-BE49-F238E27FC236}">
                <a16:creationId xmlns:a16="http://schemas.microsoft.com/office/drawing/2014/main" id="{9FF794C9-C55F-4D1F-B491-432E351FE2F6}"/>
              </a:ext>
            </a:extLst>
          </p:cNvPr>
          <p:cNvSpPr/>
          <p:nvPr/>
        </p:nvSpPr>
        <p:spPr>
          <a:xfrm>
            <a:off x="4858265" y="5617342"/>
            <a:ext cx="2944123" cy="1022860"/>
          </a:xfrm>
          <a:prstGeom prst="rect">
            <a:avLst/>
          </a:prstGeom>
          <a:solidFill>
            <a:schemeClr val="bg1"/>
          </a:solidFill>
        </p:spPr>
        <p:txBody>
          <a:bodyPr wrap="square" lIns="98568" tIns="49284" rIns="98568" bIns="49284">
            <a:spAutoFit/>
          </a:bodyPr>
          <a:lstStyle/>
          <a:p>
            <a:pPr marL="246420" indent="-246420" fontAlgn="auto">
              <a:spcBef>
                <a:spcPts val="0"/>
              </a:spcBef>
              <a:spcAft>
                <a:spcPts val="0"/>
              </a:spcAft>
              <a:buFontTx/>
              <a:buBlip>
                <a:blip r:embed="rId4"/>
              </a:buBlip>
              <a:defRPr/>
            </a:pPr>
            <a:r>
              <a:rPr lang="uk-UA" altLang="en-US" sz="2000" dirty="0"/>
              <a:t>Екологічність</a:t>
            </a:r>
          </a:p>
          <a:p>
            <a:pPr marL="246420" indent="-246420" fontAlgn="auto">
              <a:spcBef>
                <a:spcPts val="0"/>
              </a:spcBef>
              <a:spcAft>
                <a:spcPts val="0"/>
              </a:spcAft>
              <a:buFontTx/>
              <a:buBlip>
                <a:blip r:embed="rId4"/>
              </a:buBlip>
              <a:defRPr/>
            </a:pPr>
            <a:r>
              <a:rPr lang="uk-UA" altLang="en-US" sz="2000" dirty="0"/>
              <a:t>Висока міцність</a:t>
            </a:r>
          </a:p>
          <a:p>
            <a:pPr marL="246420" indent="-246420" fontAlgn="auto">
              <a:spcBef>
                <a:spcPts val="0"/>
              </a:spcBef>
              <a:spcAft>
                <a:spcPts val="0"/>
              </a:spcAft>
              <a:buFontTx/>
              <a:buBlip>
                <a:blip r:embed="rId4"/>
              </a:buBlip>
              <a:defRPr/>
            </a:pPr>
            <a:r>
              <a:rPr lang="uk-UA" altLang="en-US" sz="2000" dirty="0"/>
              <a:t>Низька вага</a:t>
            </a:r>
          </a:p>
        </p:txBody>
      </p:sp>
      <p:sp>
        <p:nvSpPr>
          <p:cNvPr id="4" name="Прямокутник 3">
            <a:extLst>
              <a:ext uri="{FF2B5EF4-FFF2-40B4-BE49-F238E27FC236}">
                <a16:creationId xmlns:a16="http://schemas.microsoft.com/office/drawing/2014/main" id="{C8AD76CB-4AE9-46B8-9DD1-09CBFBB94250}"/>
              </a:ext>
            </a:extLst>
          </p:cNvPr>
          <p:cNvSpPr/>
          <p:nvPr/>
        </p:nvSpPr>
        <p:spPr>
          <a:xfrm>
            <a:off x="5269584" y="1015699"/>
            <a:ext cx="2351303" cy="12655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2" descr="https://www.direktiva.com.ua/wp-content/uploads/2020/01/CE_certificate.jpg">
            <a:extLst>
              <a:ext uri="{FF2B5EF4-FFF2-40B4-BE49-F238E27FC236}">
                <a16:creationId xmlns:a16="http://schemas.microsoft.com/office/drawing/2014/main" id="{C749A305-4BCA-4CFB-8A04-2BD236C8A8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2179" y="1285800"/>
            <a:ext cx="1312152" cy="915164"/>
          </a:xfrm>
          <a:prstGeom prst="rect">
            <a:avLst/>
          </a:prstGeom>
          <a:noFill/>
          <a:extLst>
            <a:ext uri="{909E8E84-426E-40DD-AFC4-6F175D3DCCD1}">
              <a14:hiddenFill xmlns:a14="http://schemas.microsoft.com/office/drawing/2010/main">
                <a:solidFill>
                  <a:srgbClr val="FFFFFF"/>
                </a:solidFill>
              </a14:hiddenFill>
            </a:ext>
          </a:extLst>
        </p:spPr>
      </p:pic>
      <p:pic>
        <p:nvPicPr>
          <p:cNvPr id="22" name="Рисунок 21">
            <a:extLst>
              <a:ext uri="{FF2B5EF4-FFF2-40B4-BE49-F238E27FC236}">
                <a16:creationId xmlns:a16="http://schemas.microsoft.com/office/drawing/2014/main" id="{EA35F2FA-5E50-488A-A273-518C4A3D8139}"/>
              </a:ext>
            </a:extLst>
          </p:cNvPr>
          <p:cNvPicPr>
            <a:picLocks noChangeAspect="1"/>
          </p:cNvPicPr>
          <p:nvPr/>
        </p:nvPicPr>
        <p:blipFill>
          <a:blip r:embed="rId6"/>
          <a:stretch>
            <a:fillRect/>
          </a:stretch>
        </p:blipFill>
        <p:spPr>
          <a:xfrm>
            <a:off x="6664331" y="1063733"/>
            <a:ext cx="956556" cy="1139269"/>
          </a:xfrm>
          <a:prstGeom prst="rect">
            <a:avLst/>
          </a:prstGeom>
        </p:spPr>
      </p:pic>
      <p:sp>
        <p:nvSpPr>
          <p:cNvPr id="23" name="Прямоугольник 41">
            <a:extLst>
              <a:ext uri="{FF2B5EF4-FFF2-40B4-BE49-F238E27FC236}">
                <a16:creationId xmlns:a16="http://schemas.microsoft.com/office/drawing/2014/main" id="{FCBA8FEB-32F6-4B1D-9E2C-2217FEAB79D7}"/>
              </a:ext>
            </a:extLst>
          </p:cNvPr>
          <p:cNvSpPr>
            <a:spLocks noChangeArrowheads="1"/>
          </p:cNvSpPr>
          <p:nvPr/>
        </p:nvSpPr>
        <p:spPr bwMode="auto">
          <a:xfrm>
            <a:off x="4374672" y="993879"/>
            <a:ext cx="3267166" cy="28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568" tIns="49284" rIns="98568" bIns="49284">
            <a:spAutoFit/>
          </a:bodyPr>
          <a:lstStyle>
            <a:lvl1pPr eaLnBrk="0" hangingPunct="0">
              <a:defRPr sz="1900">
                <a:solidFill>
                  <a:schemeClr val="tx1"/>
                </a:solidFill>
                <a:latin typeface="Arial" charset="0"/>
                <a:cs typeface="Arial" charset="0"/>
              </a:defRPr>
            </a:lvl1pPr>
            <a:lvl2pPr marL="742950" indent="-285750" eaLnBrk="0" hangingPunct="0">
              <a:defRPr sz="1900">
                <a:solidFill>
                  <a:schemeClr val="tx1"/>
                </a:solidFill>
                <a:latin typeface="Arial" charset="0"/>
                <a:cs typeface="Arial" charset="0"/>
              </a:defRPr>
            </a:lvl2pPr>
            <a:lvl3pPr marL="1143000" indent="-228600" eaLnBrk="0" hangingPunct="0">
              <a:defRPr sz="1900">
                <a:solidFill>
                  <a:schemeClr val="tx1"/>
                </a:solidFill>
                <a:latin typeface="Arial" charset="0"/>
                <a:cs typeface="Arial" charset="0"/>
              </a:defRPr>
            </a:lvl3pPr>
            <a:lvl4pPr marL="1600200" indent="-228600" eaLnBrk="0" hangingPunct="0">
              <a:defRPr sz="1900">
                <a:solidFill>
                  <a:schemeClr val="tx1"/>
                </a:solidFill>
                <a:latin typeface="Arial" charset="0"/>
                <a:cs typeface="Arial" charset="0"/>
              </a:defRPr>
            </a:lvl4pPr>
            <a:lvl5pPr marL="2057400" indent="-228600" eaLnBrk="0" hangingPunct="0">
              <a:defRPr sz="1900">
                <a:solidFill>
                  <a:schemeClr val="tx1"/>
                </a:solidFill>
                <a:latin typeface="Arial" charset="0"/>
                <a:cs typeface="Arial" charset="0"/>
              </a:defRPr>
            </a:lvl5pPr>
            <a:lvl6pPr marL="2514600" indent="-228600" eaLnBrk="0" fontAlgn="base" hangingPunct="0">
              <a:spcBef>
                <a:spcPct val="0"/>
              </a:spcBef>
              <a:spcAft>
                <a:spcPct val="0"/>
              </a:spcAft>
              <a:defRPr sz="1900">
                <a:solidFill>
                  <a:schemeClr val="tx1"/>
                </a:solidFill>
                <a:latin typeface="Arial" charset="0"/>
                <a:cs typeface="Arial" charset="0"/>
              </a:defRPr>
            </a:lvl6pPr>
            <a:lvl7pPr marL="2971800" indent="-228600" eaLnBrk="0" fontAlgn="base" hangingPunct="0">
              <a:spcBef>
                <a:spcPct val="0"/>
              </a:spcBef>
              <a:spcAft>
                <a:spcPct val="0"/>
              </a:spcAft>
              <a:defRPr sz="1900">
                <a:solidFill>
                  <a:schemeClr val="tx1"/>
                </a:solidFill>
                <a:latin typeface="Arial" charset="0"/>
                <a:cs typeface="Arial" charset="0"/>
              </a:defRPr>
            </a:lvl7pPr>
            <a:lvl8pPr marL="3429000" indent="-228600" eaLnBrk="0" fontAlgn="base" hangingPunct="0">
              <a:spcBef>
                <a:spcPct val="0"/>
              </a:spcBef>
              <a:spcAft>
                <a:spcPct val="0"/>
              </a:spcAft>
              <a:defRPr sz="1900">
                <a:solidFill>
                  <a:schemeClr val="tx1"/>
                </a:solidFill>
                <a:latin typeface="Arial" charset="0"/>
                <a:cs typeface="Arial" charset="0"/>
              </a:defRPr>
            </a:lvl8pPr>
            <a:lvl9pPr marL="3886200" indent="-228600" eaLnBrk="0" fontAlgn="base" hangingPunct="0">
              <a:spcBef>
                <a:spcPct val="0"/>
              </a:spcBef>
              <a:spcAft>
                <a:spcPct val="0"/>
              </a:spcAft>
              <a:defRPr sz="1900">
                <a:solidFill>
                  <a:schemeClr val="tx1"/>
                </a:solidFill>
                <a:latin typeface="Arial" charset="0"/>
                <a:cs typeface="Arial" charset="0"/>
              </a:defRPr>
            </a:lvl9pPr>
          </a:lstStyle>
          <a:p>
            <a:pPr algn="ctr" eaLnBrk="1" hangingPunct="1"/>
            <a:r>
              <a:rPr lang="en-US" altLang="en-US" sz="1200" b="1" dirty="0">
                <a:latin typeface="Calibri" pitchFamily="34" charset="0"/>
              </a:rPr>
              <a:t>EN</a:t>
            </a:r>
            <a:r>
              <a:rPr lang="ru-RU" altLang="en-US" sz="1200" b="1" dirty="0">
                <a:latin typeface="Calibri" pitchFamily="34" charset="0"/>
              </a:rPr>
              <a:t> 771-1-2015</a:t>
            </a:r>
          </a:p>
        </p:txBody>
      </p:sp>
    </p:spTree>
    <p:extLst>
      <p:ext uri="{BB962C8B-B14F-4D97-AF65-F5344CB8AC3E}">
        <p14:creationId xmlns:p14="http://schemas.microsoft.com/office/powerpoint/2010/main" val="1283081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82EBE89B-D3BE-459F-AC8C-F1642713C1FC}"/>
              </a:ext>
            </a:extLst>
          </p:cNvPr>
          <p:cNvSpPr/>
          <p:nvPr/>
        </p:nvSpPr>
        <p:spPr>
          <a:xfrm>
            <a:off x="805549" y="564628"/>
            <a:ext cx="5780315" cy="2422971"/>
          </a:xfrm>
          <a:prstGeom prst="rect">
            <a:avLst/>
          </a:prstGeom>
        </p:spPr>
        <p:txBody>
          <a:bodyPr>
            <a:spAutoFit/>
          </a:bodyPr>
          <a:lstStyle/>
          <a:p>
            <a:pPr algn="just">
              <a:spcAft>
                <a:spcPts val="1000"/>
              </a:spcAft>
              <a:defRPr/>
            </a:pPr>
            <a:r>
              <a:rPr lang="uk-UA" sz="1600" b="1" i="1" kern="100" dirty="0">
                <a:highlight>
                  <a:srgbClr val="FFFFFF"/>
                </a:highlight>
                <a:ea typeface="SimSun" panose="02010600030101010101" pitchFamily="2" charset="-122"/>
                <a:cs typeface="Times New Roman" panose="02020603050405020304" pitchFamily="18" charset="0"/>
              </a:rPr>
              <a:t>Труби (водопровідні, каналізаційні)</a:t>
            </a:r>
          </a:p>
          <a:p>
            <a:pPr algn="just">
              <a:spcAft>
                <a:spcPts val="1000"/>
              </a:spcAft>
              <a:defRPr/>
            </a:pPr>
            <a:r>
              <a:rPr lang="uk-UA" sz="1600" kern="100" dirty="0">
                <a:highlight>
                  <a:srgbClr val="FFFFFF"/>
                </a:highlight>
                <a:ea typeface="SimSun" panose="02010600030101010101" pitchFamily="2" charset="-122"/>
                <a:cs typeface="Times New Roman" panose="02020603050405020304" pitchFamily="18" charset="0"/>
              </a:rPr>
              <a:t>У період 2017-2019 було проведено понад 40 закупівель, в яких застосовувалась вимога щодо сертифікату згідно  з ДСТУ ISO 14024.</a:t>
            </a:r>
          </a:p>
          <a:p>
            <a:pPr>
              <a:lnSpc>
                <a:spcPct val="115000"/>
              </a:lnSpc>
              <a:spcAft>
                <a:spcPts val="1000"/>
              </a:spcAft>
              <a:defRPr/>
            </a:pPr>
            <a:r>
              <a:rPr lang="ru-RU" sz="1600" u="sng" dirty="0" err="1">
                <a:solidFill>
                  <a:srgbClr val="0000FF"/>
                </a:solidFill>
                <a:ea typeface="Times New Roman" panose="02020603050405020304" pitchFamily="18" charset="0"/>
                <a:cs typeface="Times New Roman" panose="02020603050405020304" pitchFamily="18" charset="0"/>
                <a:hlinkClick r:id="rId2"/>
              </a:rPr>
              <a:t>https</a:t>
            </a:r>
            <a:r>
              <a:rPr lang="uk-UA" sz="1600" u="sng" dirty="0">
                <a:solidFill>
                  <a:srgbClr val="0000FF"/>
                </a:solidFill>
                <a:ea typeface="Times New Roman" panose="02020603050405020304" pitchFamily="18" charset="0"/>
                <a:cs typeface="Times New Roman" panose="02020603050405020304" pitchFamily="18" charset="0"/>
                <a:hlinkClick r:id="rId2"/>
              </a:rPr>
              <a:t>://</a:t>
            </a:r>
            <a:r>
              <a:rPr lang="ru-RU" sz="1600" u="sng" dirty="0" err="1">
                <a:solidFill>
                  <a:srgbClr val="0000FF"/>
                </a:solidFill>
                <a:ea typeface="Times New Roman" panose="02020603050405020304" pitchFamily="18" charset="0"/>
                <a:cs typeface="Times New Roman" panose="02020603050405020304" pitchFamily="18" charset="0"/>
                <a:hlinkClick r:id="rId2"/>
              </a:rPr>
              <a:t>prozorro</a:t>
            </a:r>
            <a:r>
              <a:rPr lang="uk-UA" sz="1600" u="sng" dirty="0">
                <a:solidFill>
                  <a:srgbClr val="0000FF"/>
                </a:solidFill>
                <a:ea typeface="Times New Roman" panose="02020603050405020304" pitchFamily="18" charset="0"/>
                <a:cs typeface="Times New Roman" panose="02020603050405020304" pitchFamily="18" charset="0"/>
                <a:hlinkClick r:id="rId2"/>
              </a:rPr>
              <a:t>.</a:t>
            </a:r>
            <a:r>
              <a:rPr lang="ru-RU" sz="1600" u="sng" dirty="0" err="1">
                <a:solidFill>
                  <a:srgbClr val="0000FF"/>
                </a:solidFill>
                <a:ea typeface="Times New Roman" panose="02020603050405020304" pitchFamily="18" charset="0"/>
                <a:cs typeface="Times New Roman" panose="02020603050405020304" pitchFamily="18" charset="0"/>
                <a:hlinkClick r:id="rId2"/>
              </a:rPr>
              <a:t>gov</a:t>
            </a:r>
            <a:r>
              <a:rPr lang="uk-UA" sz="1600" u="sng" dirty="0">
                <a:solidFill>
                  <a:srgbClr val="0000FF"/>
                </a:solidFill>
                <a:ea typeface="Times New Roman" panose="02020603050405020304" pitchFamily="18" charset="0"/>
                <a:cs typeface="Times New Roman" panose="02020603050405020304" pitchFamily="18" charset="0"/>
                <a:hlinkClick r:id="rId2"/>
              </a:rPr>
              <a:t>.</a:t>
            </a:r>
            <a:r>
              <a:rPr lang="ru-RU" sz="1600" u="sng" dirty="0" err="1">
                <a:solidFill>
                  <a:srgbClr val="0000FF"/>
                </a:solidFill>
                <a:ea typeface="Times New Roman" panose="02020603050405020304" pitchFamily="18" charset="0"/>
                <a:cs typeface="Times New Roman" panose="02020603050405020304" pitchFamily="18" charset="0"/>
                <a:hlinkClick r:id="rId2"/>
              </a:rPr>
              <a:t>ua</a:t>
            </a:r>
            <a:r>
              <a:rPr lang="uk-UA" sz="1600" u="sng" dirty="0">
                <a:solidFill>
                  <a:srgbClr val="0000FF"/>
                </a:solidFill>
                <a:ea typeface="Times New Roman" panose="02020603050405020304" pitchFamily="18" charset="0"/>
                <a:cs typeface="Times New Roman" panose="02020603050405020304" pitchFamily="18" charset="0"/>
                <a:hlinkClick r:id="rId2"/>
              </a:rPr>
              <a:t>/</a:t>
            </a:r>
            <a:r>
              <a:rPr lang="ru-RU" sz="1600" u="sng" dirty="0" err="1">
                <a:solidFill>
                  <a:srgbClr val="0000FF"/>
                </a:solidFill>
                <a:ea typeface="Times New Roman" panose="02020603050405020304" pitchFamily="18" charset="0"/>
                <a:cs typeface="Times New Roman" panose="02020603050405020304" pitchFamily="18" charset="0"/>
                <a:hlinkClick r:id="rId2"/>
              </a:rPr>
              <a:t>tender</a:t>
            </a:r>
            <a:r>
              <a:rPr lang="uk-UA" sz="1600" u="sng" dirty="0">
                <a:solidFill>
                  <a:srgbClr val="0000FF"/>
                </a:solidFill>
                <a:ea typeface="Times New Roman" panose="02020603050405020304" pitchFamily="18" charset="0"/>
                <a:cs typeface="Times New Roman" panose="02020603050405020304" pitchFamily="18" charset="0"/>
                <a:hlinkClick r:id="rId2"/>
              </a:rPr>
              <a:t>/</a:t>
            </a:r>
            <a:r>
              <a:rPr lang="ru-RU" sz="1600" u="sng" dirty="0">
                <a:solidFill>
                  <a:srgbClr val="0000FF"/>
                </a:solidFill>
                <a:ea typeface="Times New Roman" panose="02020603050405020304" pitchFamily="18" charset="0"/>
                <a:cs typeface="Times New Roman" panose="02020603050405020304" pitchFamily="18" charset="0"/>
                <a:hlinkClick r:id="rId2"/>
              </a:rPr>
              <a:t>UA</a:t>
            </a:r>
            <a:r>
              <a:rPr lang="uk-UA" sz="1600" u="sng" dirty="0">
                <a:solidFill>
                  <a:srgbClr val="0000FF"/>
                </a:solidFill>
                <a:ea typeface="Times New Roman" panose="02020603050405020304" pitchFamily="18" charset="0"/>
                <a:cs typeface="Times New Roman" panose="02020603050405020304" pitchFamily="18" charset="0"/>
                <a:hlinkClick r:id="rId2"/>
              </a:rPr>
              <a:t>-2020-01-23-000168-</a:t>
            </a:r>
            <a:r>
              <a:rPr lang="ru-RU" sz="1600" u="sng" dirty="0">
                <a:solidFill>
                  <a:srgbClr val="0000FF"/>
                </a:solidFill>
                <a:ea typeface="Times New Roman" panose="02020603050405020304" pitchFamily="18" charset="0"/>
                <a:cs typeface="Times New Roman" panose="02020603050405020304" pitchFamily="18" charset="0"/>
                <a:hlinkClick r:id="rId2"/>
              </a:rPr>
              <a:t>a</a:t>
            </a:r>
            <a:r>
              <a:rPr lang="ru-RU" sz="1600" dirty="0">
                <a:ea typeface="Times New Roman" panose="02020603050405020304" pitchFamily="18" charset="0"/>
                <a:cs typeface="Times New Roman" panose="02020603050405020304" pitchFamily="18" charset="0"/>
              </a:rPr>
              <a:t> </a:t>
            </a:r>
          </a:p>
          <a:p>
            <a:pPr>
              <a:lnSpc>
                <a:spcPct val="115000"/>
              </a:lnSpc>
              <a:spcAft>
                <a:spcPts val="1000"/>
              </a:spcAft>
              <a:defRPr/>
            </a:pPr>
            <a:r>
              <a:rPr lang="ru-RU" sz="1600" u="sng" dirty="0" err="1">
                <a:solidFill>
                  <a:srgbClr val="0000FF"/>
                </a:solidFill>
                <a:ea typeface="Times New Roman" panose="02020603050405020304" pitchFamily="18" charset="0"/>
                <a:cs typeface="Times New Roman" panose="02020603050405020304" pitchFamily="18" charset="0"/>
                <a:hlinkClick r:id="rId3"/>
              </a:rPr>
              <a:t>https</a:t>
            </a:r>
            <a:r>
              <a:rPr lang="uk-UA" sz="1600" u="sng" dirty="0">
                <a:solidFill>
                  <a:srgbClr val="0000FF"/>
                </a:solidFill>
                <a:ea typeface="Times New Roman" panose="02020603050405020304" pitchFamily="18" charset="0"/>
                <a:cs typeface="Times New Roman" panose="02020603050405020304" pitchFamily="18" charset="0"/>
                <a:hlinkClick r:id="rId3"/>
              </a:rPr>
              <a:t>://</a:t>
            </a:r>
            <a:r>
              <a:rPr lang="ru-RU" sz="1600" u="sng" dirty="0" err="1">
                <a:solidFill>
                  <a:srgbClr val="0000FF"/>
                </a:solidFill>
                <a:ea typeface="Times New Roman" panose="02020603050405020304" pitchFamily="18" charset="0"/>
                <a:cs typeface="Times New Roman" panose="02020603050405020304" pitchFamily="18" charset="0"/>
                <a:hlinkClick r:id="rId3"/>
              </a:rPr>
              <a:t>prozorro</a:t>
            </a:r>
            <a:r>
              <a:rPr lang="uk-UA" sz="1600" u="sng" dirty="0">
                <a:solidFill>
                  <a:srgbClr val="0000FF"/>
                </a:solidFill>
                <a:ea typeface="Times New Roman" panose="02020603050405020304" pitchFamily="18" charset="0"/>
                <a:cs typeface="Times New Roman" panose="02020603050405020304" pitchFamily="18" charset="0"/>
                <a:hlinkClick r:id="rId3"/>
              </a:rPr>
              <a:t>.</a:t>
            </a:r>
            <a:r>
              <a:rPr lang="ru-RU" sz="1600" u="sng" dirty="0" err="1">
                <a:solidFill>
                  <a:srgbClr val="0000FF"/>
                </a:solidFill>
                <a:ea typeface="Times New Roman" panose="02020603050405020304" pitchFamily="18" charset="0"/>
                <a:cs typeface="Times New Roman" panose="02020603050405020304" pitchFamily="18" charset="0"/>
                <a:hlinkClick r:id="rId3"/>
              </a:rPr>
              <a:t>gov</a:t>
            </a:r>
            <a:r>
              <a:rPr lang="uk-UA" sz="1600" u="sng" dirty="0">
                <a:solidFill>
                  <a:srgbClr val="0000FF"/>
                </a:solidFill>
                <a:ea typeface="Times New Roman" panose="02020603050405020304" pitchFamily="18" charset="0"/>
                <a:cs typeface="Times New Roman" panose="02020603050405020304" pitchFamily="18" charset="0"/>
                <a:hlinkClick r:id="rId3"/>
              </a:rPr>
              <a:t>.</a:t>
            </a:r>
            <a:r>
              <a:rPr lang="ru-RU" sz="1600" u="sng" dirty="0" err="1">
                <a:solidFill>
                  <a:srgbClr val="0000FF"/>
                </a:solidFill>
                <a:ea typeface="Times New Roman" panose="02020603050405020304" pitchFamily="18" charset="0"/>
                <a:cs typeface="Times New Roman" panose="02020603050405020304" pitchFamily="18" charset="0"/>
                <a:hlinkClick r:id="rId3"/>
              </a:rPr>
              <a:t>ua</a:t>
            </a:r>
            <a:r>
              <a:rPr lang="uk-UA" sz="1600" u="sng" dirty="0">
                <a:solidFill>
                  <a:srgbClr val="0000FF"/>
                </a:solidFill>
                <a:ea typeface="Times New Roman" panose="02020603050405020304" pitchFamily="18" charset="0"/>
                <a:cs typeface="Times New Roman" panose="02020603050405020304" pitchFamily="18" charset="0"/>
                <a:hlinkClick r:id="rId3"/>
              </a:rPr>
              <a:t>/</a:t>
            </a:r>
            <a:r>
              <a:rPr lang="ru-RU" sz="1600" u="sng" dirty="0" err="1">
                <a:solidFill>
                  <a:srgbClr val="0000FF"/>
                </a:solidFill>
                <a:ea typeface="Times New Roman" panose="02020603050405020304" pitchFamily="18" charset="0"/>
                <a:cs typeface="Times New Roman" panose="02020603050405020304" pitchFamily="18" charset="0"/>
                <a:hlinkClick r:id="rId3"/>
              </a:rPr>
              <a:t>tender</a:t>
            </a:r>
            <a:r>
              <a:rPr lang="uk-UA" sz="1600" u="sng" dirty="0">
                <a:solidFill>
                  <a:srgbClr val="0000FF"/>
                </a:solidFill>
                <a:ea typeface="Times New Roman" panose="02020603050405020304" pitchFamily="18" charset="0"/>
                <a:cs typeface="Times New Roman" panose="02020603050405020304" pitchFamily="18" charset="0"/>
                <a:hlinkClick r:id="rId3"/>
              </a:rPr>
              <a:t>/</a:t>
            </a:r>
            <a:r>
              <a:rPr lang="ru-RU" sz="1600" u="sng" dirty="0">
                <a:solidFill>
                  <a:srgbClr val="0000FF"/>
                </a:solidFill>
                <a:ea typeface="Times New Roman" panose="02020603050405020304" pitchFamily="18" charset="0"/>
                <a:cs typeface="Times New Roman" panose="02020603050405020304" pitchFamily="18" charset="0"/>
                <a:hlinkClick r:id="rId3"/>
              </a:rPr>
              <a:t>UA</a:t>
            </a:r>
            <a:r>
              <a:rPr lang="uk-UA" sz="1600" u="sng" dirty="0">
                <a:solidFill>
                  <a:srgbClr val="0000FF"/>
                </a:solidFill>
                <a:ea typeface="Times New Roman" panose="02020603050405020304" pitchFamily="18" charset="0"/>
                <a:cs typeface="Times New Roman" panose="02020603050405020304" pitchFamily="18" charset="0"/>
                <a:hlinkClick r:id="rId3"/>
              </a:rPr>
              <a:t>-2019-02-13-001787-</a:t>
            </a:r>
            <a:r>
              <a:rPr lang="ru-RU" sz="1600" u="sng" dirty="0">
                <a:solidFill>
                  <a:srgbClr val="0000FF"/>
                </a:solidFill>
                <a:ea typeface="Times New Roman" panose="02020603050405020304" pitchFamily="18" charset="0"/>
                <a:cs typeface="Times New Roman" panose="02020603050405020304" pitchFamily="18" charset="0"/>
                <a:hlinkClick r:id="rId3"/>
              </a:rPr>
              <a:t>a</a:t>
            </a:r>
            <a:r>
              <a:rPr lang="uk-UA" sz="1600" dirty="0">
                <a:ea typeface="Times New Roman" panose="02020603050405020304" pitchFamily="18" charset="0"/>
                <a:cs typeface="Times New Roman" panose="02020603050405020304" pitchFamily="18" charset="0"/>
              </a:rPr>
              <a:t> </a:t>
            </a:r>
            <a:endParaRPr lang="ru-RU" sz="1600" dirty="0">
              <a:ea typeface="Times New Roman" panose="02020603050405020304" pitchFamily="18" charset="0"/>
              <a:cs typeface="Times New Roman" panose="02020603050405020304" pitchFamily="18" charset="0"/>
            </a:endParaRPr>
          </a:p>
          <a:p>
            <a:pPr>
              <a:lnSpc>
                <a:spcPct val="115000"/>
              </a:lnSpc>
              <a:spcAft>
                <a:spcPts val="1000"/>
              </a:spcAft>
              <a:defRPr/>
            </a:pPr>
            <a:r>
              <a:rPr lang="ru-RU" sz="1600" u="sng" dirty="0" err="1">
                <a:solidFill>
                  <a:srgbClr val="0000FF"/>
                </a:solidFill>
                <a:ea typeface="Times New Roman" panose="02020603050405020304" pitchFamily="18" charset="0"/>
                <a:cs typeface="Times New Roman" panose="02020603050405020304" pitchFamily="18" charset="0"/>
                <a:hlinkClick r:id="rId4"/>
              </a:rPr>
              <a:t>https</a:t>
            </a:r>
            <a:r>
              <a:rPr lang="uk-UA" sz="1600" u="sng" dirty="0">
                <a:solidFill>
                  <a:srgbClr val="0000FF"/>
                </a:solidFill>
                <a:ea typeface="Times New Roman" panose="02020603050405020304" pitchFamily="18" charset="0"/>
                <a:cs typeface="Times New Roman" panose="02020603050405020304" pitchFamily="18" charset="0"/>
                <a:hlinkClick r:id="rId4"/>
              </a:rPr>
              <a:t>://</a:t>
            </a:r>
            <a:r>
              <a:rPr lang="ru-RU" sz="1600" u="sng" dirty="0" err="1">
                <a:solidFill>
                  <a:srgbClr val="0000FF"/>
                </a:solidFill>
                <a:ea typeface="Times New Roman" panose="02020603050405020304" pitchFamily="18" charset="0"/>
                <a:cs typeface="Times New Roman" panose="02020603050405020304" pitchFamily="18" charset="0"/>
                <a:hlinkClick r:id="rId4"/>
              </a:rPr>
              <a:t>prozorro</a:t>
            </a:r>
            <a:r>
              <a:rPr lang="uk-UA" sz="1600" u="sng" dirty="0">
                <a:solidFill>
                  <a:srgbClr val="0000FF"/>
                </a:solidFill>
                <a:ea typeface="Times New Roman" panose="02020603050405020304" pitchFamily="18" charset="0"/>
                <a:cs typeface="Times New Roman" panose="02020603050405020304" pitchFamily="18" charset="0"/>
                <a:hlinkClick r:id="rId4"/>
              </a:rPr>
              <a:t>.</a:t>
            </a:r>
            <a:r>
              <a:rPr lang="ru-RU" sz="1600" u="sng" dirty="0" err="1">
                <a:solidFill>
                  <a:srgbClr val="0000FF"/>
                </a:solidFill>
                <a:ea typeface="Times New Roman" panose="02020603050405020304" pitchFamily="18" charset="0"/>
                <a:cs typeface="Times New Roman" panose="02020603050405020304" pitchFamily="18" charset="0"/>
                <a:hlinkClick r:id="rId4"/>
              </a:rPr>
              <a:t>gov</a:t>
            </a:r>
            <a:r>
              <a:rPr lang="uk-UA" sz="1600" u="sng" dirty="0">
                <a:solidFill>
                  <a:srgbClr val="0000FF"/>
                </a:solidFill>
                <a:ea typeface="Times New Roman" panose="02020603050405020304" pitchFamily="18" charset="0"/>
                <a:cs typeface="Times New Roman" panose="02020603050405020304" pitchFamily="18" charset="0"/>
                <a:hlinkClick r:id="rId4"/>
              </a:rPr>
              <a:t>.</a:t>
            </a:r>
            <a:r>
              <a:rPr lang="ru-RU" sz="1600" u="sng" dirty="0" err="1">
                <a:solidFill>
                  <a:srgbClr val="0000FF"/>
                </a:solidFill>
                <a:ea typeface="Times New Roman" panose="02020603050405020304" pitchFamily="18" charset="0"/>
                <a:cs typeface="Times New Roman" panose="02020603050405020304" pitchFamily="18" charset="0"/>
                <a:hlinkClick r:id="rId4"/>
              </a:rPr>
              <a:t>ua</a:t>
            </a:r>
            <a:r>
              <a:rPr lang="uk-UA" sz="1600" u="sng" dirty="0">
                <a:solidFill>
                  <a:srgbClr val="0000FF"/>
                </a:solidFill>
                <a:ea typeface="Times New Roman" panose="02020603050405020304" pitchFamily="18" charset="0"/>
                <a:cs typeface="Times New Roman" panose="02020603050405020304" pitchFamily="18" charset="0"/>
                <a:hlinkClick r:id="rId4"/>
              </a:rPr>
              <a:t>/</a:t>
            </a:r>
            <a:r>
              <a:rPr lang="ru-RU" sz="1600" u="sng" dirty="0" err="1">
                <a:solidFill>
                  <a:srgbClr val="0000FF"/>
                </a:solidFill>
                <a:ea typeface="Times New Roman" panose="02020603050405020304" pitchFamily="18" charset="0"/>
                <a:cs typeface="Times New Roman" panose="02020603050405020304" pitchFamily="18" charset="0"/>
                <a:hlinkClick r:id="rId4"/>
              </a:rPr>
              <a:t>tender</a:t>
            </a:r>
            <a:r>
              <a:rPr lang="uk-UA" sz="1600" u="sng" dirty="0">
                <a:solidFill>
                  <a:srgbClr val="0000FF"/>
                </a:solidFill>
                <a:ea typeface="Times New Roman" panose="02020603050405020304" pitchFamily="18" charset="0"/>
                <a:cs typeface="Times New Roman" panose="02020603050405020304" pitchFamily="18" charset="0"/>
                <a:hlinkClick r:id="rId4"/>
              </a:rPr>
              <a:t>/</a:t>
            </a:r>
            <a:r>
              <a:rPr lang="ru-RU" sz="1600" u="sng" dirty="0">
                <a:solidFill>
                  <a:srgbClr val="0000FF"/>
                </a:solidFill>
                <a:ea typeface="Times New Roman" panose="02020603050405020304" pitchFamily="18" charset="0"/>
                <a:cs typeface="Times New Roman" panose="02020603050405020304" pitchFamily="18" charset="0"/>
                <a:hlinkClick r:id="rId4"/>
              </a:rPr>
              <a:t>UA</a:t>
            </a:r>
            <a:r>
              <a:rPr lang="uk-UA" sz="1600" u="sng" dirty="0">
                <a:solidFill>
                  <a:srgbClr val="0000FF"/>
                </a:solidFill>
                <a:ea typeface="Times New Roman" panose="02020603050405020304" pitchFamily="18" charset="0"/>
                <a:cs typeface="Times New Roman" panose="02020603050405020304" pitchFamily="18" charset="0"/>
                <a:hlinkClick r:id="rId4"/>
              </a:rPr>
              <a:t>-2019-10-23-002378-</a:t>
            </a:r>
            <a:r>
              <a:rPr lang="ru-RU" sz="1600" u="sng" dirty="0">
                <a:solidFill>
                  <a:srgbClr val="0000FF"/>
                </a:solidFill>
                <a:ea typeface="Times New Roman" panose="02020603050405020304" pitchFamily="18" charset="0"/>
                <a:cs typeface="Times New Roman" panose="02020603050405020304" pitchFamily="18" charset="0"/>
                <a:hlinkClick r:id="rId4"/>
              </a:rPr>
              <a:t>b</a:t>
            </a:r>
            <a:r>
              <a:rPr lang="ru-RU" sz="1600" dirty="0">
                <a:ea typeface="Times New Roman" panose="02020603050405020304" pitchFamily="18" charset="0"/>
                <a:cs typeface="Times New Roman" panose="02020603050405020304" pitchFamily="18" charset="0"/>
              </a:rPr>
              <a:t> </a:t>
            </a:r>
          </a:p>
        </p:txBody>
      </p:sp>
      <p:pic>
        <p:nvPicPr>
          <p:cNvPr id="76803" name="Picture 2" descr="Що потрібно знати, вибираючи пластикові труби - стаття в інтернет ...">
            <a:extLst>
              <a:ext uri="{FF2B5EF4-FFF2-40B4-BE49-F238E27FC236}">
                <a16:creationId xmlns:a16="http://schemas.microsoft.com/office/drawing/2014/main" id="{790F7BF3-FF8B-4131-A8DD-918E8E16B7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552" y="3234267"/>
            <a:ext cx="5693833" cy="325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a:extLst>
              <a:ext uri="{FF2B5EF4-FFF2-40B4-BE49-F238E27FC236}">
                <a16:creationId xmlns:a16="http://schemas.microsoft.com/office/drawing/2014/main" id="{E021F54E-8962-44DA-925B-CC6E5A732BF8}"/>
              </a:ext>
            </a:extLst>
          </p:cNvPr>
          <p:cNvSpPr/>
          <p:nvPr/>
        </p:nvSpPr>
        <p:spPr>
          <a:xfrm>
            <a:off x="6584951" y="3721100"/>
            <a:ext cx="5410200" cy="2308324"/>
          </a:xfrm>
          <a:prstGeom prst="rect">
            <a:avLst/>
          </a:prstGeom>
        </p:spPr>
        <p:txBody>
          <a:bodyPr>
            <a:spAutoFit/>
          </a:bodyPr>
          <a:lstStyle/>
          <a:p>
            <a:pPr>
              <a:defRPr/>
            </a:pPr>
            <a:r>
              <a:rPr lang="uk-UA" sz="1600" dirty="0"/>
              <a:t>У технічних вимогах: </a:t>
            </a:r>
          </a:p>
          <a:p>
            <a:pPr>
              <a:defRPr/>
            </a:pPr>
            <a:r>
              <a:rPr lang="uk-UA" sz="1600" dirty="0"/>
              <a:t>“Документ щодо підтвердження відповідності екологічних характеристик труб екологічним критеріям програми екологічного маркування І типу згідно ДСТУ ISO 14024:2002 для виробів з полімерних матеріалів” або надання “сертифікату відповідності вимогам ДСТУ ISO 14024:2002 на труби поліпропіленові, виданого відповідним уповноваженим органом, чинного на весь період постачання продукції”.</a:t>
            </a:r>
          </a:p>
        </p:txBody>
      </p:sp>
      <p:pic>
        <p:nvPicPr>
          <p:cNvPr id="76805" name="Picture 6" descr="Монтаж канализационных труб своими руками: технология">
            <a:extLst>
              <a:ext uri="{FF2B5EF4-FFF2-40B4-BE49-F238E27FC236}">
                <a16:creationId xmlns:a16="http://schemas.microsoft.com/office/drawing/2014/main" id="{D10C36A1-D670-40C2-AD8D-7E915BF867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0185" y="565151"/>
            <a:ext cx="4286249"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Рисунок 2">
            <a:extLst>
              <a:ext uri="{FF2B5EF4-FFF2-40B4-BE49-F238E27FC236}">
                <a16:creationId xmlns:a16="http://schemas.microsoft.com/office/drawing/2014/main" id="{B5D43686-6A15-4FA8-AF85-18A7FFBDAA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6651" y="370418"/>
            <a:ext cx="1678516" cy="167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тексту 1">
            <a:extLst>
              <a:ext uri="{FF2B5EF4-FFF2-40B4-BE49-F238E27FC236}">
                <a16:creationId xmlns:a16="http://schemas.microsoft.com/office/drawing/2014/main" id="{6C539F81-1D6B-4CBD-B2D9-25DD99CD86C5}"/>
              </a:ext>
            </a:extLst>
          </p:cNvPr>
          <p:cNvSpPr>
            <a:spLocks noGrp="1"/>
          </p:cNvSpPr>
          <p:nvPr>
            <p:ph type="body" sz="quarter" idx="13"/>
          </p:nvPr>
        </p:nvSpPr>
        <p:spPr/>
        <p:txBody>
          <a:bodyPr/>
          <a:lstStyle/>
          <a:p>
            <a:endParaRPr lang="uk-UA"/>
          </a:p>
        </p:txBody>
      </p:sp>
      <p:sp>
        <p:nvSpPr>
          <p:cNvPr id="3" name="Заголовок 2">
            <a:extLst>
              <a:ext uri="{FF2B5EF4-FFF2-40B4-BE49-F238E27FC236}">
                <a16:creationId xmlns:a16="http://schemas.microsoft.com/office/drawing/2014/main" id="{2D32AFEE-93AA-4A75-8BF0-E1D17C71395A}"/>
              </a:ext>
            </a:extLst>
          </p:cNvPr>
          <p:cNvSpPr>
            <a:spLocks noGrp="1"/>
          </p:cNvSpPr>
          <p:nvPr>
            <p:ph type="title"/>
          </p:nvPr>
        </p:nvSpPr>
        <p:spPr/>
        <p:txBody>
          <a:bodyPr/>
          <a:lstStyle/>
          <a:p>
            <a:endParaRPr lang="uk-UA"/>
          </a:p>
        </p:txBody>
      </p:sp>
      <p:sp>
        <p:nvSpPr>
          <p:cNvPr id="4" name="Місце для дати 3">
            <a:extLst>
              <a:ext uri="{FF2B5EF4-FFF2-40B4-BE49-F238E27FC236}">
                <a16:creationId xmlns:a16="http://schemas.microsoft.com/office/drawing/2014/main" id="{E2F75B7C-B2CD-4B00-A2EA-A3C827926905}"/>
              </a:ext>
            </a:extLst>
          </p:cNvPr>
          <p:cNvSpPr>
            <a:spLocks noGrp="1"/>
          </p:cNvSpPr>
          <p:nvPr>
            <p:ph type="dt" sz="half"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47443D52-7CCA-470B-A80D-9C2CEA203FC6}"/>
              </a:ext>
            </a:extLst>
          </p:cNvPr>
          <p:cNvSpPr>
            <a:spLocks noGrp="1"/>
          </p:cNvSpPr>
          <p:nvPr>
            <p:ph type="ftr" sz="quarter" idx="15"/>
          </p:nvPr>
        </p:nvSpPr>
        <p:spPr/>
        <p:txBody>
          <a:bodyPr/>
          <a:lstStyle/>
          <a:p>
            <a:pPr>
              <a:defRPr/>
            </a:pPr>
            <a:r>
              <a:rPr lang="en-GB"/>
              <a:t>Titel of the presentation</a:t>
            </a:r>
          </a:p>
        </p:txBody>
      </p:sp>
      <p:sp>
        <p:nvSpPr>
          <p:cNvPr id="6" name="Місце для номера слайда 5">
            <a:extLst>
              <a:ext uri="{FF2B5EF4-FFF2-40B4-BE49-F238E27FC236}">
                <a16:creationId xmlns:a16="http://schemas.microsoft.com/office/drawing/2014/main" id="{4568801F-1826-4A5D-9760-98D03BC4C4F1}"/>
              </a:ext>
            </a:extLst>
          </p:cNvPr>
          <p:cNvSpPr>
            <a:spLocks noGrp="1"/>
          </p:cNvSpPr>
          <p:nvPr>
            <p:ph type="sldNum" sz="quarter" idx="16"/>
          </p:nvPr>
        </p:nvSpPr>
        <p:spPr/>
        <p:txBody>
          <a:bodyPr/>
          <a:lstStyle/>
          <a:p>
            <a:pPr>
              <a:defRPr/>
            </a:pPr>
            <a:r>
              <a:rPr lang="en-GB" altLang="ru-RU"/>
              <a:t>Page </a:t>
            </a:r>
            <a:fld id="{A06DEB20-39E0-4E5B-8D72-FEF0FAB15858}" type="slidenum">
              <a:rPr lang="en-GB" altLang="ru-RU" smtClean="0"/>
              <a:pPr>
                <a:defRPr/>
              </a:pPr>
              <a:t>16</a:t>
            </a:fld>
            <a:endParaRPr lang="en-GB" altLang="ru-RU"/>
          </a:p>
        </p:txBody>
      </p:sp>
      <p:pic>
        <p:nvPicPr>
          <p:cNvPr id="8" name="Рисунок 7">
            <a:extLst>
              <a:ext uri="{FF2B5EF4-FFF2-40B4-BE49-F238E27FC236}">
                <a16:creationId xmlns:a16="http://schemas.microsoft.com/office/drawing/2014/main" id="{3E17DAEE-AB44-49F5-BFB5-3CD86337DFD9}"/>
              </a:ext>
            </a:extLst>
          </p:cNvPr>
          <p:cNvPicPr>
            <a:picLocks noChangeAspect="1"/>
          </p:cNvPicPr>
          <p:nvPr/>
        </p:nvPicPr>
        <p:blipFill>
          <a:blip r:embed="rId2"/>
          <a:stretch>
            <a:fillRect/>
          </a:stretch>
        </p:blipFill>
        <p:spPr>
          <a:xfrm>
            <a:off x="110051" y="-80608"/>
            <a:ext cx="11151917" cy="6858000"/>
          </a:xfrm>
          <a:prstGeom prst="rect">
            <a:avLst/>
          </a:prstGeom>
        </p:spPr>
      </p:pic>
    </p:spTree>
    <p:extLst>
      <p:ext uri="{BB962C8B-B14F-4D97-AF65-F5344CB8AC3E}">
        <p14:creationId xmlns:p14="http://schemas.microsoft.com/office/powerpoint/2010/main" val="310152735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тексту 1">
            <a:extLst>
              <a:ext uri="{FF2B5EF4-FFF2-40B4-BE49-F238E27FC236}">
                <a16:creationId xmlns:a16="http://schemas.microsoft.com/office/drawing/2014/main" id="{A25F42E1-63A2-4913-8780-278329B4620D}"/>
              </a:ext>
            </a:extLst>
          </p:cNvPr>
          <p:cNvSpPr>
            <a:spLocks noGrp="1"/>
          </p:cNvSpPr>
          <p:nvPr>
            <p:ph type="body" sz="quarter" idx="13"/>
          </p:nvPr>
        </p:nvSpPr>
        <p:spPr/>
        <p:txBody>
          <a:bodyPr/>
          <a:lstStyle/>
          <a:p>
            <a:endParaRPr lang="uk-UA"/>
          </a:p>
        </p:txBody>
      </p:sp>
      <p:sp>
        <p:nvSpPr>
          <p:cNvPr id="3" name="Заголовок 2">
            <a:extLst>
              <a:ext uri="{FF2B5EF4-FFF2-40B4-BE49-F238E27FC236}">
                <a16:creationId xmlns:a16="http://schemas.microsoft.com/office/drawing/2014/main" id="{75C05733-3EAF-40E1-B5E4-3DC6150A1FA4}"/>
              </a:ext>
            </a:extLst>
          </p:cNvPr>
          <p:cNvSpPr>
            <a:spLocks noGrp="1"/>
          </p:cNvSpPr>
          <p:nvPr>
            <p:ph type="title"/>
          </p:nvPr>
        </p:nvSpPr>
        <p:spPr/>
        <p:txBody>
          <a:bodyPr/>
          <a:lstStyle/>
          <a:p>
            <a:endParaRPr lang="uk-UA"/>
          </a:p>
        </p:txBody>
      </p:sp>
      <p:sp>
        <p:nvSpPr>
          <p:cNvPr id="4" name="Місце для дати 3">
            <a:extLst>
              <a:ext uri="{FF2B5EF4-FFF2-40B4-BE49-F238E27FC236}">
                <a16:creationId xmlns:a16="http://schemas.microsoft.com/office/drawing/2014/main" id="{2B99EFA2-3D79-4840-936A-CE685BF0FBA1}"/>
              </a:ext>
            </a:extLst>
          </p:cNvPr>
          <p:cNvSpPr>
            <a:spLocks noGrp="1"/>
          </p:cNvSpPr>
          <p:nvPr>
            <p:ph type="dt" sz="half"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D7488755-470B-4FB7-ACC4-07897559D566}"/>
              </a:ext>
            </a:extLst>
          </p:cNvPr>
          <p:cNvSpPr>
            <a:spLocks noGrp="1"/>
          </p:cNvSpPr>
          <p:nvPr>
            <p:ph type="ftr" sz="quarter" idx="15"/>
          </p:nvPr>
        </p:nvSpPr>
        <p:spPr/>
        <p:txBody>
          <a:bodyPr/>
          <a:lstStyle/>
          <a:p>
            <a:pPr>
              <a:defRPr/>
            </a:pPr>
            <a:r>
              <a:rPr lang="en-GB"/>
              <a:t>Titel of the presentation</a:t>
            </a:r>
          </a:p>
        </p:txBody>
      </p:sp>
      <p:sp>
        <p:nvSpPr>
          <p:cNvPr id="6" name="Місце для номера слайда 5">
            <a:extLst>
              <a:ext uri="{FF2B5EF4-FFF2-40B4-BE49-F238E27FC236}">
                <a16:creationId xmlns:a16="http://schemas.microsoft.com/office/drawing/2014/main" id="{DBBDD128-B63D-4F31-8B3B-B2C678388A02}"/>
              </a:ext>
            </a:extLst>
          </p:cNvPr>
          <p:cNvSpPr>
            <a:spLocks noGrp="1"/>
          </p:cNvSpPr>
          <p:nvPr>
            <p:ph type="sldNum" sz="quarter" idx="16"/>
          </p:nvPr>
        </p:nvSpPr>
        <p:spPr/>
        <p:txBody>
          <a:bodyPr/>
          <a:lstStyle/>
          <a:p>
            <a:pPr>
              <a:defRPr/>
            </a:pPr>
            <a:r>
              <a:rPr lang="en-GB" altLang="ru-RU"/>
              <a:t>Page </a:t>
            </a:r>
            <a:fld id="{A06DEB20-39E0-4E5B-8D72-FEF0FAB15858}" type="slidenum">
              <a:rPr lang="en-GB" altLang="ru-RU" smtClean="0"/>
              <a:pPr>
                <a:defRPr/>
              </a:pPr>
              <a:t>17</a:t>
            </a:fld>
            <a:endParaRPr lang="en-GB" altLang="ru-RU"/>
          </a:p>
        </p:txBody>
      </p:sp>
      <p:pic>
        <p:nvPicPr>
          <p:cNvPr id="8" name="Рисунок 7">
            <a:extLst>
              <a:ext uri="{FF2B5EF4-FFF2-40B4-BE49-F238E27FC236}">
                <a16:creationId xmlns:a16="http://schemas.microsoft.com/office/drawing/2014/main" id="{BAF58A53-77B1-4FE6-8E0E-4A03AECE3A02}"/>
              </a:ext>
            </a:extLst>
          </p:cNvPr>
          <p:cNvPicPr>
            <a:picLocks noChangeAspect="1"/>
          </p:cNvPicPr>
          <p:nvPr/>
        </p:nvPicPr>
        <p:blipFill>
          <a:blip r:embed="rId2"/>
          <a:stretch>
            <a:fillRect/>
          </a:stretch>
        </p:blipFill>
        <p:spPr>
          <a:xfrm>
            <a:off x="89344" y="0"/>
            <a:ext cx="10904947" cy="6858000"/>
          </a:xfrm>
          <a:prstGeom prst="rect">
            <a:avLst/>
          </a:prstGeom>
        </p:spPr>
      </p:pic>
    </p:spTree>
    <p:extLst>
      <p:ext uri="{BB962C8B-B14F-4D97-AF65-F5344CB8AC3E}">
        <p14:creationId xmlns:p14="http://schemas.microsoft.com/office/powerpoint/2010/main" val="361009851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дати 3">
            <a:extLst>
              <a:ext uri="{FF2B5EF4-FFF2-40B4-BE49-F238E27FC236}">
                <a16:creationId xmlns:a16="http://schemas.microsoft.com/office/drawing/2014/main" id="{ADB5EFEB-4956-4AD9-B31F-E495CB4FDC7B}"/>
              </a:ext>
            </a:extLst>
          </p:cNvPr>
          <p:cNvSpPr>
            <a:spLocks noGrp="1"/>
          </p:cNvSpPr>
          <p:nvPr>
            <p:ph type="dt" sz="half"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5C221261-079C-4DD0-AA3F-530172B10929}"/>
              </a:ext>
            </a:extLst>
          </p:cNvPr>
          <p:cNvSpPr>
            <a:spLocks noGrp="1"/>
          </p:cNvSpPr>
          <p:nvPr>
            <p:ph type="ftr" sz="quarter" idx="15"/>
          </p:nvPr>
        </p:nvSpPr>
        <p:spPr/>
        <p:txBody>
          <a:bodyPr/>
          <a:lstStyle/>
          <a:p>
            <a:pPr>
              <a:defRPr/>
            </a:pPr>
            <a:r>
              <a:rPr lang="en-GB"/>
              <a:t>Titel of the presentation</a:t>
            </a:r>
          </a:p>
        </p:txBody>
      </p:sp>
      <p:sp>
        <p:nvSpPr>
          <p:cNvPr id="6" name="Місце для номера слайда 5">
            <a:extLst>
              <a:ext uri="{FF2B5EF4-FFF2-40B4-BE49-F238E27FC236}">
                <a16:creationId xmlns:a16="http://schemas.microsoft.com/office/drawing/2014/main" id="{7EA19A9A-9312-44DA-8935-E10738D1448A}"/>
              </a:ext>
            </a:extLst>
          </p:cNvPr>
          <p:cNvSpPr>
            <a:spLocks noGrp="1"/>
          </p:cNvSpPr>
          <p:nvPr>
            <p:ph type="sldNum" sz="quarter" idx="16"/>
          </p:nvPr>
        </p:nvSpPr>
        <p:spPr/>
        <p:txBody>
          <a:bodyPr/>
          <a:lstStyle/>
          <a:p>
            <a:pPr>
              <a:defRPr/>
            </a:pPr>
            <a:r>
              <a:rPr lang="en-GB" altLang="ru-RU"/>
              <a:t>Page </a:t>
            </a:r>
            <a:fld id="{A06DEB20-39E0-4E5B-8D72-FEF0FAB15858}" type="slidenum">
              <a:rPr lang="en-GB" altLang="ru-RU" smtClean="0"/>
              <a:pPr>
                <a:defRPr/>
              </a:pPr>
              <a:t>18</a:t>
            </a:fld>
            <a:endParaRPr lang="en-GB" altLang="ru-RU"/>
          </a:p>
        </p:txBody>
      </p:sp>
      <p:pic>
        <p:nvPicPr>
          <p:cNvPr id="8" name="Рисунок 7">
            <a:extLst>
              <a:ext uri="{FF2B5EF4-FFF2-40B4-BE49-F238E27FC236}">
                <a16:creationId xmlns:a16="http://schemas.microsoft.com/office/drawing/2014/main" id="{3402B32C-E481-47C2-B8D1-2A6C7F9A05E7}"/>
              </a:ext>
            </a:extLst>
          </p:cNvPr>
          <p:cNvPicPr>
            <a:picLocks noChangeAspect="1"/>
          </p:cNvPicPr>
          <p:nvPr/>
        </p:nvPicPr>
        <p:blipFill>
          <a:blip r:embed="rId2"/>
          <a:stretch>
            <a:fillRect/>
          </a:stretch>
        </p:blipFill>
        <p:spPr>
          <a:xfrm>
            <a:off x="132091" y="167217"/>
            <a:ext cx="10108896" cy="6649356"/>
          </a:xfrm>
          <a:prstGeom prst="rect">
            <a:avLst/>
          </a:prstGeom>
        </p:spPr>
      </p:pic>
    </p:spTree>
    <p:extLst>
      <p:ext uri="{BB962C8B-B14F-4D97-AF65-F5344CB8AC3E}">
        <p14:creationId xmlns:p14="http://schemas.microsoft.com/office/powerpoint/2010/main" val="379477086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дати 3">
            <a:extLst>
              <a:ext uri="{FF2B5EF4-FFF2-40B4-BE49-F238E27FC236}">
                <a16:creationId xmlns:a16="http://schemas.microsoft.com/office/drawing/2014/main" id="{4F672043-DA7C-4513-A536-8AA01D50666D}"/>
              </a:ext>
            </a:extLst>
          </p:cNvPr>
          <p:cNvSpPr>
            <a:spLocks noGrp="1"/>
          </p:cNvSpPr>
          <p:nvPr>
            <p:ph type="dt" sz="half"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937E6B45-D12D-44DE-A525-3A2F221D696B}"/>
              </a:ext>
            </a:extLst>
          </p:cNvPr>
          <p:cNvSpPr>
            <a:spLocks noGrp="1"/>
          </p:cNvSpPr>
          <p:nvPr>
            <p:ph type="ftr" sz="quarter" idx="15"/>
          </p:nvPr>
        </p:nvSpPr>
        <p:spPr/>
        <p:txBody>
          <a:bodyPr/>
          <a:lstStyle/>
          <a:p>
            <a:pPr>
              <a:defRPr/>
            </a:pPr>
            <a:r>
              <a:rPr lang="en-GB"/>
              <a:t>Titel of the presentation</a:t>
            </a:r>
          </a:p>
        </p:txBody>
      </p:sp>
      <p:sp>
        <p:nvSpPr>
          <p:cNvPr id="6" name="Місце для номера слайда 5">
            <a:extLst>
              <a:ext uri="{FF2B5EF4-FFF2-40B4-BE49-F238E27FC236}">
                <a16:creationId xmlns:a16="http://schemas.microsoft.com/office/drawing/2014/main" id="{D7218B3B-77B5-49BD-8E92-848A61AEE2DA}"/>
              </a:ext>
            </a:extLst>
          </p:cNvPr>
          <p:cNvSpPr>
            <a:spLocks noGrp="1"/>
          </p:cNvSpPr>
          <p:nvPr>
            <p:ph type="sldNum" sz="quarter" idx="16"/>
          </p:nvPr>
        </p:nvSpPr>
        <p:spPr/>
        <p:txBody>
          <a:bodyPr/>
          <a:lstStyle/>
          <a:p>
            <a:pPr>
              <a:defRPr/>
            </a:pPr>
            <a:r>
              <a:rPr lang="en-GB" altLang="ru-RU"/>
              <a:t>Page </a:t>
            </a:r>
            <a:fld id="{A06DEB20-39E0-4E5B-8D72-FEF0FAB15858}" type="slidenum">
              <a:rPr lang="en-GB" altLang="ru-RU" smtClean="0"/>
              <a:pPr>
                <a:defRPr/>
              </a:pPr>
              <a:t>19</a:t>
            </a:fld>
            <a:endParaRPr lang="en-GB" altLang="ru-RU"/>
          </a:p>
        </p:txBody>
      </p:sp>
      <p:pic>
        <p:nvPicPr>
          <p:cNvPr id="8" name="Рисунок 7">
            <a:extLst>
              <a:ext uri="{FF2B5EF4-FFF2-40B4-BE49-F238E27FC236}">
                <a16:creationId xmlns:a16="http://schemas.microsoft.com/office/drawing/2014/main" id="{154DF839-D375-4FBE-B31E-92A93762973D}"/>
              </a:ext>
            </a:extLst>
          </p:cNvPr>
          <p:cNvPicPr>
            <a:picLocks noChangeAspect="1"/>
          </p:cNvPicPr>
          <p:nvPr/>
        </p:nvPicPr>
        <p:blipFill>
          <a:blip r:embed="rId2"/>
          <a:stretch>
            <a:fillRect/>
          </a:stretch>
        </p:blipFill>
        <p:spPr>
          <a:xfrm>
            <a:off x="90646" y="34834"/>
            <a:ext cx="10689537" cy="6788333"/>
          </a:xfrm>
          <a:prstGeom prst="rect">
            <a:avLst/>
          </a:prstGeom>
        </p:spPr>
      </p:pic>
    </p:spTree>
    <p:extLst>
      <p:ext uri="{BB962C8B-B14F-4D97-AF65-F5344CB8AC3E}">
        <p14:creationId xmlns:p14="http://schemas.microsoft.com/office/powerpoint/2010/main" val="18569450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Bildplatzhalter 32">
            <a:extLst>
              <a:ext uri="{FF2B5EF4-FFF2-40B4-BE49-F238E27FC236}">
                <a16:creationId xmlns:a16="http://schemas.microsoft.com/office/drawing/2014/main" id="{D4668C4A-0E27-477E-A1BB-10BAB21D0C20}"/>
              </a:ext>
            </a:extLst>
          </p:cNvPr>
          <p:cNvPicPr>
            <a:picLocks noGrp="1" noChangeAspect="1"/>
          </p:cNvPicPr>
          <p:nvPr>
            <p:ph type="pic" sz="quarter" idx="10"/>
          </p:nvPr>
        </p:nvPicPr>
        <p:blipFill rotWithShape="1">
          <a:blip r:embed="rId3"/>
          <a:srcRect l="11942" r="11942"/>
          <a:stretch/>
        </p:blipFill>
        <p:spPr>
          <a:xfrm>
            <a:off x="6323306" y="154903"/>
            <a:ext cx="5150063" cy="5791139"/>
          </a:xfrm>
          <a:prstGeom prst="rect">
            <a:avLst/>
          </a:prstGeom>
        </p:spPr>
      </p:pic>
      <p:sp>
        <p:nvSpPr>
          <p:cNvPr id="2" name="Titel 1"/>
          <p:cNvSpPr>
            <a:spLocks noGrp="1"/>
          </p:cNvSpPr>
          <p:nvPr>
            <p:ph type="title"/>
          </p:nvPr>
        </p:nvSpPr>
        <p:spPr>
          <a:xfrm>
            <a:off x="515737" y="128324"/>
            <a:ext cx="6480650" cy="1008112"/>
          </a:xfrm>
        </p:spPr>
        <p:txBody>
          <a:bodyPr/>
          <a:lstStyle/>
          <a:p>
            <a:pPr marL="342900" indent="-342900" algn="l" rtl="0">
              <a:buFont typeface="Arial" panose="020B0604020202020204" pitchFamily="34" charset="0"/>
              <a:buChar char="•"/>
            </a:pPr>
            <a:r>
              <a:rPr lang="en-US" sz="2400" b="1" dirty="0">
                <a:latin typeface="+mn-lt"/>
                <a:cs typeface="Arial" panose="020B0604020202020204" pitchFamily="34" charset="0"/>
              </a:rPr>
              <a:t>Кліматичні та </a:t>
            </a:r>
            <a:r>
              <a:rPr lang="uk-UA" sz="2400" b="1" dirty="0">
                <a:latin typeface="+mn-lt"/>
                <a:cs typeface="Arial" panose="020B0604020202020204" pitchFamily="34" charset="0"/>
              </a:rPr>
              <a:t>енергетичні</a:t>
            </a:r>
            <a:r>
              <a:rPr lang="en-US" sz="2400" b="1" dirty="0">
                <a:latin typeface="+mn-lt"/>
                <a:cs typeface="Arial" panose="020B0604020202020204" pitchFamily="34" charset="0"/>
              </a:rPr>
              <a:t> </a:t>
            </a:r>
            <a:r>
              <a:rPr lang="uk-UA" sz="2400" b="1" dirty="0">
                <a:latin typeface="+mn-lt"/>
                <a:cs typeface="Arial" panose="020B0604020202020204" pitchFamily="34" charset="0"/>
              </a:rPr>
              <a:t> цілі</a:t>
            </a:r>
            <a:r>
              <a:rPr lang="en-US" sz="2400" b="1" dirty="0">
                <a:latin typeface="+mn-lt"/>
                <a:cs typeface="Arial" panose="020B0604020202020204" pitchFamily="34" charset="0"/>
              </a:rPr>
              <a:t> </a:t>
            </a:r>
            <a:r>
              <a:rPr lang="uk-UA" sz="2400" b="1" dirty="0">
                <a:latin typeface="+mn-lt"/>
                <a:cs typeface="Arial" panose="020B0604020202020204" pitchFamily="34" charset="0"/>
              </a:rPr>
              <a:t>ЄС </a:t>
            </a:r>
            <a:r>
              <a:rPr lang="en-US" sz="2400" b="1" dirty="0">
                <a:latin typeface="+mn-lt"/>
                <a:cs typeface="Arial" panose="020B0604020202020204" pitchFamily="34" charset="0"/>
              </a:rPr>
              <a:t>2030 року</a:t>
            </a:r>
            <a:endParaRPr lang="en-GB" sz="2400" b="1" dirty="0">
              <a:latin typeface="+mn-lt"/>
              <a:cs typeface="Arial" panose="020B0604020202020204" pitchFamily="34" charset="0"/>
            </a:endParaRPr>
          </a:p>
        </p:txBody>
      </p:sp>
      <p:sp>
        <p:nvSpPr>
          <p:cNvPr id="4" name="Rechteck 4"/>
          <p:cNvSpPr>
            <a:spLocks noChangeArrowheads="1"/>
          </p:cNvSpPr>
          <p:nvPr/>
        </p:nvSpPr>
        <p:spPr bwMode="auto">
          <a:xfrm>
            <a:off x="6323306" y="5972621"/>
            <a:ext cx="5545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spcAft>
                <a:spcPts val="600"/>
              </a:spcAft>
              <a:buChar char="•"/>
              <a:defRPr sz="2000">
                <a:solidFill>
                  <a:schemeClr val="tx1"/>
                </a:solidFill>
                <a:latin typeface="Arial Narrow" pitchFamily="34" charset="0"/>
              </a:defRPr>
            </a:lvl1pPr>
            <a:lvl2pPr marL="742950" indent="-285750" eaLnBrk="0" hangingPunct="0">
              <a:spcBef>
                <a:spcPts val="600"/>
              </a:spcBef>
              <a:spcAft>
                <a:spcPts val="600"/>
              </a:spcAft>
              <a:buChar char="•"/>
              <a:defRPr sz="1600">
                <a:solidFill>
                  <a:schemeClr val="tx1"/>
                </a:solidFill>
                <a:latin typeface="Arial Narrow" pitchFamily="34" charset="0"/>
              </a:defRPr>
            </a:lvl2pPr>
            <a:lvl3pPr marL="1143000" indent="-228600" eaLnBrk="0" hangingPunct="0">
              <a:spcBef>
                <a:spcPts val="600"/>
              </a:spcBef>
              <a:spcAft>
                <a:spcPts val="600"/>
              </a:spcAft>
              <a:buChar char="•"/>
              <a:defRPr sz="1200">
                <a:solidFill>
                  <a:schemeClr val="tx1"/>
                </a:solidFill>
                <a:latin typeface="Arial Narrow" pitchFamily="34" charset="0"/>
              </a:defRPr>
            </a:lvl3pPr>
            <a:lvl4pPr marL="1600200" indent="-228600" eaLnBrk="0" hangingPunct="0">
              <a:spcBef>
                <a:spcPts val="600"/>
              </a:spcBef>
              <a:spcAft>
                <a:spcPts val="600"/>
              </a:spcAft>
              <a:buChar char="•"/>
              <a:defRPr sz="1000">
                <a:solidFill>
                  <a:schemeClr val="tx1"/>
                </a:solidFill>
                <a:latin typeface="Arial Narrow" pitchFamily="34" charset="0"/>
              </a:defRPr>
            </a:lvl4pPr>
            <a:lvl5pPr marL="2057400" indent="-228600" eaLnBrk="0" hangingPunct="0">
              <a:spcBef>
                <a:spcPts val="600"/>
              </a:spcBef>
              <a:spcAft>
                <a:spcPts val="600"/>
              </a:spcAft>
              <a:buChar char="•"/>
              <a:defRPr sz="1000">
                <a:solidFill>
                  <a:schemeClr val="tx1"/>
                </a:solidFill>
                <a:latin typeface="Arial Narrow" pitchFamily="34" charset="0"/>
              </a:defRPr>
            </a:lvl5pPr>
            <a:lvl6pPr marL="2514600" indent="-228600" eaLnBrk="0" fontAlgn="base" hangingPunct="0">
              <a:spcBef>
                <a:spcPts val="600"/>
              </a:spcBef>
              <a:spcAft>
                <a:spcPts val="600"/>
              </a:spcAft>
              <a:buChar char="•"/>
              <a:defRPr sz="1000">
                <a:solidFill>
                  <a:schemeClr val="tx1"/>
                </a:solidFill>
                <a:latin typeface="Arial Narrow" pitchFamily="34" charset="0"/>
              </a:defRPr>
            </a:lvl6pPr>
            <a:lvl7pPr marL="2971800" indent="-228600" eaLnBrk="0" fontAlgn="base" hangingPunct="0">
              <a:spcBef>
                <a:spcPts val="600"/>
              </a:spcBef>
              <a:spcAft>
                <a:spcPts val="600"/>
              </a:spcAft>
              <a:buChar char="•"/>
              <a:defRPr sz="1000">
                <a:solidFill>
                  <a:schemeClr val="tx1"/>
                </a:solidFill>
                <a:latin typeface="Arial Narrow" pitchFamily="34" charset="0"/>
              </a:defRPr>
            </a:lvl7pPr>
            <a:lvl8pPr marL="3429000" indent="-228600" eaLnBrk="0" fontAlgn="base" hangingPunct="0">
              <a:spcBef>
                <a:spcPts val="600"/>
              </a:spcBef>
              <a:spcAft>
                <a:spcPts val="600"/>
              </a:spcAft>
              <a:buChar char="•"/>
              <a:defRPr sz="1000">
                <a:solidFill>
                  <a:schemeClr val="tx1"/>
                </a:solidFill>
                <a:latin typeface="Arial Narrow" pitchFamily="34" charset="0"/>
              </a:defRPr>
            </a:lvl8pPr>
            <a:lvl9pPr marL="3886200" indent="-228600" eaLnBrk="0" fontAlgn="base" hangingPunct="0">
              <a:spcBef>
                <a:spcPts val="600"/>
              </a:spcBef>
              <a:spcAft>
                <a:spcPts val="600"/>
              </a:spcAft>
              <a:buChar char="•"/>
              <a:defRPr sz="1000">
                <a:solidFill>
                  <a:schemeClr val="tx1"/>
                </a:solidFill>
                <a:latin typeface="Arial Narrow" pitchFamily="34" charset="0"/>
              </a:defRPr>
            </a:lvl9pPr>
          </a:lstStyle>
          <a:p>
            <a:pPr algn="l" rtl="0">
              <a:spcBef>
                <a:spcPct val="20000"/>
              </a:spcBef>
              <a:buFontTx/>
              <a:buNone/>
            </a:pPr>
            <a:r>
              <a:rPr lang="de-DE" altLang="de-DE" sz="1800" dirty="0">
                <a:solidFill>
                  <a:schemeClr val="bg1">
                    <a:lumMod val="65000"/>
                  </a:schemeClr>
                </a:solidFill>
                <a:latin typeface="+mn-lt"/>
              </a:rPr>
              <a:t>https://ec.europa.eu/clima/policies/strategies/2030_de</a:t>
            </a:r>
          </a:p>
        </p:txBody>
      </p:sp>
      <p:grpSp>
        <p:nvGrpSpPr>
          <p:cNvPr id="3" name="Gruppieren 5"/>
          <p:cNvGrpSpPr/>
          <p:nvPr/>
        </p:nvGrpSpPr>
        <p:grpSpPr>
          <a:xfrm>
            <a:off x="515737" y="1801488"/>
            <a:ext cx="2746551" cy="2412259"/>
            <a:chOff x="130119" y="3807566"/>
            <a:chExt cx="2746550" cy="2412259"/>
          </a:xfrm>
        </p:grpSpPr>
        <p:sp>
          <p:nvSpPr>
            <p:cNvPr id="7" name="Ellipse 6"/>
            <p:cNvSpPr/>
            <p:nvPr/>
          </p:nvSpPr>
          <p:spPr>
            <a:xfrm>
              <a:off x="255258" y="3807566"/>
              <a:ext cx="2496272" cy="2412259"/>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a:p>
          </p:txBody>
        </p:sp>
        <p:sp>
          <p:nvSpPr>
            <p:cNvPr id="8" name="Textfeld 7"/>
            <p:cNvSpPr txBox="1"/>
            <p:nvPr/>
          </p:nvSpPr>
          <p:spPr>
            <a:xfrm>
              <a:off x="130119" y="4517943"/>
              <a:ext cx="2746550" cy="1077218"/>
            </a:xfrm>
            <a:prstGeom prst="rect">
              <a:avLst/>
            </a:prstGeom>
            <a:noFill/>
          </p:spPr>
          <p:txBody>
            <a:bodyPr wrap="square" rtlCol="0">
              <a:spAutoFit/>
            </a:bodyPr>
            <a:lstStyle/>
            <a:p>
              <a:pPr algn="ctr" rtl="0"/>
              <a:r>
                <a:rPr lang="de-DE" altLang="de-DE" sz="3600" dirty="0">
                  <a:solidFill>
                    <a:schemeClr val="bg1"/>
                  </a:solidFill>
                </a:rPr>
                <a:t>&gt;</a:t>
              </a:r>
              <a:r>
                <a:rPr lang="de-DE" altLang="de-DE" sz="3600" b="1" dirty="0">
                  <a:solidFill>
                    <a:schemeClr val="bg1"/>
                  </a:solidFill>
                </a:rPr>
                <a:t>32,5%</a:t>
              </a:r>
            </a:p>
            <a:p>
              <a:pPr algn="ctr" rtl="0"/>
              <a:r>
                <a:rPr lang="en-GB" altLang="de-DE" sz="1400" dirty="0" err="1">
                  <a:solidFill>
                    <a:schemeClr val="bg1"/>
                  </a:solidFill>
                </a:rPr>
                <a:t>Підвищення</a:t>
              </a:r>
              <a:r>
                <a:rPr lang="en-GB" altLang="de-DE" sz="1400" dirty="0">
                  <a:solidFill>
                    <a:schemeClr val="bg1"/>
                  </a:solidFill>
                </a:rPr>
                <a:t> </a:t>
              </a:r>
              <a:endParaRPr lang="ru-RU" altLang="de-DE" sz="1400" dirty="0">
                <a:solidFill>
                  <a:schemeClr val="bg1"/>
                </a:solidFill>
              </a:endParaRPr>
            </a:p>
            <a:p>
              <a:pPr algn="ctr" rtl="0"/>
              <a:r>
                <a:rPr lang="en-GB" altLang="de-DE" sz="1400" dirty="0" err="1">
                  <a:solidFill>
                    <a:schemeClr val="bg1"/>
                  </a:solidFill>
                </a:rPr>
                <a:t>енергоефективності</a:t>
              </a:r>
              <a:endParaRPr lang="en-GB" altLang="de-DE" sz="1400" dirty="0">
                <a:solidFill>
                  <a:schemeClr val="bg1"/>
                </a:solidFill>
              </a:endParaRPr>
            </a:p>
          </p:txBody>
        </p:sp>
      </p:grpSp>
      <p:grpSp>
        <p:nvGrpSpPr>
          <p:cNvPr id="5" name="Gruppieren 8"/>
          <p:cNvGrpSpPr/>
          <p:nvPr/>
        </p:nvGrpSpPr>
        <p:grpSpPr>
          <a:xfrm>
            <a:off x="3275877" y="1844344"/>
            <a:ext cx="2498387" cy="2412259"/>
            <a:chOff x="3849790" y="1395307"/>
            <a:chExt cx="2498386" cy="2412259"/>
          </a:xfrm>
        </p:grpSpPr>
        <p:sp>
          <p:nvSpPr>
            <p:cNvPr id="10" name="Ellipse 9"/>
            <p:cNvSpPr/>
            <p:nvPr/>
          </p:nvSpPr>
          <p:spPr>
            <a:xfrm>
              <a:off x="3851904" y="1395307"/>
              <a:ext cx="2496272" cy="2412259"/>
            </a:xfrm>
            <a:prstGeom prst="ellipse">
              <a:avLst/>
            </a:prstGeom>
            <a:solidFill>
              <a:schemeClr val="tx1">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a:p>
          </p:txBody>
        </p:sp>
        <p:sp>
          <p:nvSpPr>
            <p:cNvPr id="11" name="Textfeld 10"/>
            <p:cNvSpPr txBox="1"/>
            <p:nvPr/>
          </p:nvSpPr>
          <p:spPr>
            <a:xfrm>
              <a:off x="3849790" y="2019970"/>
              <a:ext cx="2496271" cy="1077218"/>
            </a:xfrm>
            <a:prstGeom prst="rect">
              <a:avLst/>
            </a:prstGeom>
            <a:noFill/>
          </p:spPr>
          <p:txBody>
            <a:bodyPr wrap="square" rtlCol="0">
              <a:spAutoFit/>
            </a:bodyPr>
            <a:lstStyle/>
            <a:p>
              <a:pPr algn="ctr" rtl="0"/>
              <a:r>
                <a:rPr lang="en-GB" altLang="de-DE" sz="3600" dirty="0">
                  <a:solidFill>
                    <a:schemeClr val="bg1"/>
                  </a:solidFill>
                </a:rPr>
                <a:t>&gt;</a:t>
              </a:r>
              <a:r>
                <a:rPr lang="en-GB" altLang="de-DE" sz="3600" b="1" dirty="0">
                  <a:solidFill>
                    <a:schemeClr val="bg1"/>
                  </a:solidFill>
                </a:rPr>
                <a:t>32%</a:t>
              </a:r>
              <a:endParaRPr lang="en-GB" altLang="de-DE" sz="3600" dirty="0">
                <a:solidFill>
                  <a:schemeClr val="bg1"/>
                </a:solidFill>
              </a:endParaRPr>
            </a:p>
            <a:p>
              <a:pPr algn="ctr" rtl="0"/>
              <a:r>
                <a:rPr lang="en-GB" altLang="de-DE" sz="1400" dirty="0" err="1">
                  <a:solidFill>
                    <a:schemeClr val="bg1"/>
                  </a:solidFill>
                </a:rPr>
                <a:t>Відновлювані</a:t>
              </a:r>
              <a:r>
                <a:rPr lang="en-GB" altLang="de-DE" sz="1400" dirty="0">
                  <a:solidFill>
                    <a:schemeClr val="bg1"/>
                  </a:solidFill>
                </a:rPr>
                <a:t> </a:t>
              </a:r>
              <a:endParaRPr lang="ru-RU" altLang="de-DE" sz="1400" dirty="0">
                <a:solidFill>
                  <a:schemeClr val="bg1"/>
                </a:solidFill>
              </a:endParaRPr>
            </a:p>
            <a:p>
              <a:pPr algn="ctr" rtl="0"/>
              <a:r>
                <a:rPr lang="en-GB" altLang="de-DE" sz="1400" dirty="0" err="1">
                  <a:solidFill>
                    <a:schemeClr val="bg1"/>
                  </a:solidFill>
                </a:rPr>
                <a:t>джерела</a:t>
              </a:r>
              <a:r>
                <a:rPr lang="en-GB" altLang="de-DE" sz="1400" dirty="0">
                  <a:solidFill>
                    <a:schemeClr val="bg1"/>
                  </a:solidFill>
                </a:rPr>
                <a:t> енергії</a:t>
              </a:r>
            </a:p>
          </p:txBody>
        </p:sp>
      </p:grpSp>
      <p:grpSp>
        <p:nvGrpSpPr>
          <p:cNvPr id="6" name="Gruppieren 12"/>
          <p:cNvGrpSpPr/>
          <p:nvPr/>
        </p:nvGrpSpPr>
        <p:grpSpPr>
          <a:xfrm>
            <a:off x="1889011" y="4012439"/>
            <a:ext cx="2496272" cy="2412259"/>
            <a:chOff x="312861" y="1395307"/>
            <a:chExt cx="2496272" cy="2412259"/>
          </a:xfrm>
        </p:grpSpPr>
        <p:sp>
          <p:nvSpPr>
            <p:cNvPr id="14" name="Ellipse 13"/>
            <p:cNvSpPr/>
            <p:nvPr/>
          </p:nvSpPr>
          <p:spPr>
            <a:xfrm>
              <a:off x="312861" y="1395307"/>
              <a:ext cx="2496272" cy="2412259"/>
            </a:xfrm>
            <a:prstGeom prst="ellipse">
              <a:avLst/>
            </a:prstGeom>
            <a:solidFill>
              <a:schemeClr val="bg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dirty="0"/>
            </a:p>
          </p:txBody>
        </p:sp>
        <p:sp>
          <p:nvSpPr>
            <p:cNvPr id="15" name="Textfeld 14"/>
            <p:cNvSpPr txBox="1"/>
            <p:nvPr/>
          </p:nvSpPr>
          <p:spPr>
            <a:xfrm>
              <a:off x="312861" y="2062827"/>
              <a:ext cx="2496272" cy="1292662"/>
            </a:xfrm>
            <a:prstGeom prst="rect">
              <a:avLst/>
            </a:prstGeom>
            <a:noFill/>
          </p:spPr>
          <p:txBody>
            <a:bodyPr wrap="square" rtlCol="0">
              <a:spAutoFit/>
            </a:bodyPr>
            <a:lstStyle/>
            <a:p>
              <a:pPr algn="ctr" rtl="0"/>
              <a:r>
                <a:rPr lang="en-GB" altLang="de-DE" sz="3600" dirty="0">
                  <a:solidFill>
                    <a:schemeClr val="bg1"/>
                  </a:solidFill>
                </a:rPr>
                <a:t>&gt;</a:t>
              </a:r>
              <a:r>
                <a:rPr lang="en-GB" altLang="de-DE" sz="3600" b="1" dirty="0">
                  <a:solidFill>
                    <a:schemeClr val="bg1"/>
                  </a:solidFill>
                </a:rPr>
                <a:t>50-55%</a:t>
              </a:r>
            </a:p>
            <a:p>
              <a:pPr algn="ctr" rtl="0"/>
              <a:r>
                <a:rPr lang="en-GB" altLang="de-DE" sz="1400" dirty="0">
                  <a:solidFill>
                    <a:schemeClr val="bg1"/>
                  </a:solidFill>
                </a:rPr>
                <a:t>Скорочення викидів парникових </a:t>
              </a:r>
              <a:r>
                <a:rPr lang="en-GB" altLang="de-DE" sz="1400" dirty="0" err="1">
                  <a:solidFill>
                    <a:schemeClr val="bg1"/>
                  </a:solidFill>
                </a:rPr>
                <a:t>газів</a:t>
              </a:r>
              <a:r>
                <a:rPr lang="en-GB" altLang="de-DE" sz="1400" dirty="0">
                  <a:solidFill>
                    <a:schemeClr val="bg1"/>
                  </a:solidFill>
                </a:rPr>
                <a:t> </a:t>
              </a:r>
              <a:endParaRPr lang="ru-RU" altLang="de-DE" sz="1400" dirty="0">
                <a:solidFill>
                  <a:schemeClr val="bg1"/>
                </a:solidFill>
              </a:endParaRPr>
            </a:p>
            <a:p>
              <a:pPr algn="ctr" rtl="0"/>
              <a:r>
                <a:rPr lang="en-GB" altLang="de-DE" sz="1400" dirty="0">
                  <a:solidFill>
                    <a:schemeClr val="bg1"/>
                  </a:solidFill>
                </a:rPr>
                <a:t>(до 1990 р.)</a:t>
              </a:r>
            </a:p>
          </p:txBody>
        </p:sp>
      </p:grpSp>
    </p:spTree>
    <p:extLst>
      <p:ext uri="{BB962C8B-B14F-4D97-AF65-F5344CB8AC3E}">
        <p14:creationId xmlns:p14="http://schemas.microsoft.com/office/powerpoint/2010/main" val="7186274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дати 3">
            <a:extLst>
              <a:ext uri="{FF2B5EF4-FFF2-40B4-BE49-F238E27FC236}">
                <a16:creationId xmlns:a16="http://schemas.microsoft.com/office/drawing/2014/main" id="{A6985058-8039-4194-8D39-00D07DC7F269}"/>
              </a:ext>
            </a:extLst>
          </p:cNvPr>
          <p:cNvSpPr>
            <a:spLocks noGrp="1"/>
          </p:cNvSpPr>
          <p:nvPr>
            <p:ph type="dt" sz="half"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273326E7-F0A7-427A-AC24-C05F8058B0DC}"/>
              </a:ext>
            </a:extLst>
          </p:cNvPr>
          <p:cNvSpPr>
            <a:spLocks noGrp="1"/>
          </p:cNvSpPr>
          <p:nvPr>
            <p:ph type="ftr" sz="quarter" idx="15"/>
          </p:nvPr>
        </p:nvSpPr>
        <p:spPr/>
        <p:txBody>
          <a:bodyPr/>
          <a:lstStyle/>
          <a:p>
            <a:pPr>
              <a:defRPr/>
            </a:pPr>
            <a:r>
              <a:rPr lang="en-GB"/>
              <a:t>Titel of the presentation</a:t>
            </a:r>
          </a:p>
        </p:txBody>
      </p:sp>
      <p:sp>
        <p:nvSpPr>
          <p:cNvPr id="6" name="Місце для номера слайда 5">
            <a:extLst>
              <a:ext uri="{FF2B5EF4-FFF2-40B4-BE49-F238E27FC236}">
                <a16:creationId xmlns:a16="http://schemas.microsoft.com/office/drawing/2014/main" id="{CA43468D-4441-4F59-93AC-6316F9CCA490}"/>
              </a:ext>
            </a:extLst>
          </p:cNvPr>
          <p:cNvSpPr>
            <a:spLocks noGrp="1"/>
          </p:cNvSpPr>
          <p:nvPr>
            <p:ph type="sldNum" sz="quarter" idx="16"/>
          </p:nvPr>
        </p:nvSpPr>
        <p:spPr/>
        <p:txBody>
          <a:bodyPr/>
          <a:lstStyle/>
          <a:p>
            <a:pPr>
              <a:defRPr/>
            </a:pPr>
            <a:r>
              <a:rPr lang="en-GB" altLang="ru-RU"/>
              <a:t>Page </a:t>
            </a:r>
            <a:fld id="{A06DEB20-39E0-4E5B-8D72-FEF0FAB15858}" type="slidenum">
              <a:rPr lang="en-GB" altLang="ru-RU" smtClean="0"/>
              <a:pPr>
                <a:defRPr/>
              </a:pPr>
              <a:t>20</a:t>
            </a:fld>
            <a:endParaRPr lang="en-GB" altLang="ru-RU"/>
          </a:p>
        </p:txBody>
      </p:sp>
      <p:pic>
        <p:nvPicPr>
          <p:cNvPr id="8" name="Рисунок 7">
            <a:extLst>
              <a:ext uri="{FF2B5EF4-FFF2-40B4-BE49-F238E27FC236}">
                <a16:creationId xmlns:a16="http://schemas.microsoft.com/office/drawing/2014/main" id="{C638A418-907D-4085-981E-FA9DCB7C57BF}"/>
              </a:ext>
            </a:extLst>
          </p:cNvPr>
          <p:cNvPicPr>
            <a:picLocks noChangeAspect="1"/>
          </p:cNvPicPr>
          <p:nvPr/>
        </p:nvPicPr>
        <p:blipFill>
          <a:blip r:embed="rId2"/>
          <a:stretch>
            <a:fillRect/>
          </a:stretch>
        </p:blipFill>
        <p:spPr>
          <a:xfrm>
            <a:off x="0" y="0"/>
            <a:ext cx="11282923" cy="6858000"/>
          </a:xfrm>
          <a:prstGeom prst="rect">
            <a:avLst/>
          </a:prstGeom>
        </p:spPr>
      </p:pic>
    </p:spTree>
    <p:extLst>
      <p:ext uri="{BB962C8B-B14F-4D97-AF65-F5344CB8AC3E}">
        <p14:creationId xmlns:p14="http://schemas.microsoft.com/office/powerpoint/2010/main" val="191344401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дати 3">
            <a:extLst>
              <a:ext uri="{FF2B5EF4-FFF2-40B4-BE49-F238E27FC236}">
                <a16:creationId xmlns:a16="http://schemas.microsoft.com/office/drawing/2014/main" id="{471DFBFB-03E3-4BB2-949A-FD23246CA299}"/>
              </a:ext>
            </a:extLst>
          </p:cNvPr>
          <p:cNvSpPr>
            <a:spLocks noGrp="1"/>
          </p:cNvSpPr>
          <p:nvPr>
            <p:ph type="dt" sz="half"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18D865EB-4B65-45C2-AFE3-ADFE3C61D047}"/>
              </a:ext>
            </a:extLst>
          </p:cNvPr>
          <p:cNvSpPr>
            <a:spLocks noGrp="1"/>
          </p:cNvSpPr>
          <p:nvPr>
            <p:ph type="ftr" sz="quarter" idx="15"/>
          </p:nvPr>
        </p:nvSpPr>
        <p:spPr/>
        <p:txBody>
          <a:bodyPr/>
          <a:lstStyle/>
          <a:p>
            <a:pPr>
              <a:defRPr/>
            </a:pPr>
            <a:r>
              <a:rPr lang="en-GB"/>
              <a:t>Titel of the presentation</a:t>
            </a:r>
          </a:p>
        </p:txBody>
      </p:sp>
      <p:sp>
        <p:nvSpPr>
          <p:cNvPr id="6" name="Місце для номера слайда 5">
            <a:extLst>
              <a:ext uri="{FF2B5EF4-FFF2-40B4-BE49-F238E27FC236}">
                <a16:creationId xmlns:a16="http://schemas.microsoft.com/office/drawing/2014/main" id="{D83AAD44-27EC-4315-8390-5DF6AA06F446}"/>
              </a:ext>
            </a:extLst>
          </p:cNvPr>
          <p:cNvSpPr>
            <a:spLocks noGrp="1"/>
          </p:cNvSpPr>
          <p:nvPr>
            <p:ph type="sldNum" sz="quarter" idx="16"/>
          </p:nvPr>
        </p:nvSpPr>
        <p:spPr/>
        <p:txBody>
          <a:bodyPr/>
          <a:lstStyle/>
          <a:p>
            <a:pPr>
              <a:defRPr/>
            </a:pPr>
            <a:r>
              <a:rPr lang="en-GB" altLang="ru-RU"/>
              <a:t>Page </a:t>
            </a:r>
            <a:fld id="{A06DEB20-39E0-4E5B-8D72-FEF0FAB15858}" type="slidenum">
              <a:rPr lang="en-GB" altLang="ru-RU" smtClean="0"/>
              <a:pPr>
                <a:defRPr/>
              </a:pPr>
              <a:t>21</a:t>
            </a:fld>
            <a:endParaRPr lang="en-GB" altLang="ru-RU"/>
          </a:p>
        </p:txBody>
      </p:sp>
      <p:pic>
        <p:nvPicPr>
          <p:cNvPr id="7" name="Рисунок 6">
            <a:extLst>
              <a:ext uri="{FF2B5EF4-FFF2-40B4-BE49-F238E27FC236}">
                <a16:creationId xmlns:a16="http://schemas.microsoft.com/office/drawing/2014/main" id="{C6D95945-B119-4EAD-8971-B0254FF3CB6F}"/>
              </a:ext>
            </a:extLst>
          </p:cNvPr>
          <p:cNvPicPr>
            <a:picLocks noChangeAspect="1"/>
          </p:cNvPicPr>
          <p:nvPr/>
        </p:nvPicPr>
        <p:blipFill>
          <a:blip r:embed="rId2"/>
          <a:stretch>
            <a:fillRect/>
          </a:stretch>
        </p:blipFill>
        <p:spPr>
          <a:xfrm>
            <a:off x="93502" y="202957"/>
            <a:ext cx="10998988" cy="6487827"/>
          </a:xfrm>
          <a:prstGeom prst="rect">
            <a:avLst/>
          </a:prstGeom>
        </p:spPr>
      </p:pic>
    </p:spTree>
    <p:extLst>
      <p:ext uri="{BB962C8B-B14F-4D97-AF65-F5344CB8AC3E}">
        <p14:creationId xmlns:p14="http://schemas.microsoft.com/office/powerpoint/2010/main" val="185779347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дати 3">
            <a:extLst>
              <a:ext uri="{FF2B5EF4-FFF2-40B4-BE49-F238E27FC236}">
                <a16:creationId xmlns:a16="http://schemas.microsoft.com/office/drawing/2014/main" id="{CA45199F-7ED0-46C2-8D62-AEE4A18101F5}"/>
              </a:ext>
            </a:extLst>
          </p:cNvPr>
          <p:cNvSpPr>
            <a:spLocks noGrp="1"/>
          </p:cNvSpPr>
          <p:nvPr>
            <p:ph type="dt" sz="half"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35E6412B-B4F7-4C89-8D44-EE1987EFD5AF}"/>
              </a:ext>
            </a:extLst>
          </p:cNvPr>
          <p:cNvSpPr>
            <a:spLocks noGrp="1"/>
          </p:cNvSpPr>
          <p:nvPr>
            <p:ph type="ftr" sz="quarter" idx="15"/>
          </p:nvPr>
        </p:nvSpPr>
        <p:spPr/>
        <p:txBody>
          <a:bodyPr/>
          <a:lstStyle/>
          <a:p>
            <a:pPr>
              <a:defRPr/>
            </a:pPr>
            <a:r>
              <a:rPr lang="en-GB"/>
              <a:t>Titel of the presentation</a:t>
            </a:r>
          </a:p>
        </p:txBody>
      </p:sp>
      <p:sp>
        <p:nvSpPr>
          <p:cNvPr id="6" name="Місце для номера слайда 5">
            <a:extLst>
              <a:ext uri="{FF2B5EF4-FFF2-40B4-BE49-F238E27FC236}">
                <a16:creationId xmlns:a16="http://schemas.microsoft.com/office/drawing/2014/main" id="{C2C3C93F-4202-47AB-B18D-28870B59DB82}"/>
              </a:ext>
            </a:extLst>
          </p:cNvPr>
          <p:cNvSpPr>
            <a:spLocks noGrp="1"/>
          </p:cNvSpPr>
          <p:nvPr>
            <p:ph type="sldNum" sz="quarter" idx="16"/>
          </p:nvPr>
        </p:nvSpPr>
        <p:spPr/>
        <p:txBody>
          <a:bodyPr/>
          <a:lstStyle/>
          <a:p>
            <a:pPr>
              <a:defRPr/>
            </a:pPr>
            <a:r>
              <a:rPr lang="en-GB" altLang="ru-RU"/>
              <a:t>Page </a:t>
            </a:r>
            <a:fld id="{A06DEB20-39E0-4E5B-8D72-FEF0FAB15858}" type="slidenum">
              <a:rPr lang="en-GB" altLang="ru-RU" smtClean="0"/>
              <a:pPr>
                <a:defRPr/>
              </a:pPr>
              <a:t>22</a:t>
            </a:fld>
            <a:endParaRPr lang="en-GB" altLang="ru-RU"/>
          </a:p>
        </p:txBody>
      </p:sp>
      <p:pic>
        <p:nvPicPr>
          <p:cNvPr id="8" name="Рисунок 7">
            <a:extLst>
              <a:ext uri="{FF2B5EF4-FFF2-40B4-BE49-F238E27FC236}">
                <a16:creationId xmlns:a16="http://schemas.microsoft.com/office/drawing/2014/main" id="{0751830F-E333-4C0C-B2F0-24F400FA25A2}"/>
              </a:ext>
            </a:extLst>
          </p:cNvPr>
          <p:cNvPicPr>
            <a:picLocks noChangeAspect="1"/>
          </p:cNvPicPr>
          <p:nvPr/>
        </p:nvPicPr>
        <p:blipFill>
          <a:blip r:embed="rId2"/>
          <a:stretch>
            <a:fillRect/>
          </a:stretch>
        </p:blipFill>
        <p:spPr>
          <a:xfrm>
            <a:off x="139892" y="471965"/>
            <a:ext cx="10640291" cy="6218819"/>
          </a:xfrm>
          <a:prstGeom prst="rect">
            <a:avLst/>
          </a:prstGeom>
        </p:spPr>
      </p:pic>
    </p:spTree>
    <p:extLst>
      <p:ext uri="{BB962C8B-B14F-4D97-AF65-F5344CB8AC3E}">
        <p14:creationId xmlns:p14="http://schemas.microsoft.com/office/powerpoint/2010/main" val="381305366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C7487CC7-F1DC-4931-A6CF-37052411227C}"/>
              </a:ext>
            </a:extLst>
          </p:cNvPr>
          <p:cNvSpPr>
            <a:spLocks noGrp="1"/>
          </p:cNvSpPr>
          <p:nvPr>
            <p:ph type="dt" sz="quarter" idx="14"/>
          </p:nvPr>
        </p:nvSpPr>
        <p:spPr/>
        <p:txBody>
          <a:bodyPr/>
          <a:lstStyle/>
          <a:p>
            <a:pPr>
              <a:defRPr/>
            </a:pPr>
            <a:r>
              <a:rPr lang="en-GB"/>
              <a:t>22 Jan. 2019</a:t>
            </a:r>
            <a:endParaRPr lang="en-GB" dirty="0"/>
          </a:p>
        </p:txBody>
      </p:sp>
      <p:sp>
        <p:nvSpPr>
          <p:cNvPr id="5" name="Нижний колонтитул 4">
            <a:extLst>
              <a:ext uri="{FF2B5EF4-FFF2-40B4-BE49-F238E27FC236}">
                <a16:creationId xmlns:a16="http://schemas.microsoft.com/office/drawing/2014/main" id="{05054E83-B58F-427D-8CC6-E8BA4942F4DB}"/>
              </a:ext>
            </a:extLst>
          </p:cNvPr>
          <p:cNvSpPr>
            <a:spLocks noGrp="1"/>
          </p:cNvSpPr>
          <p:nvPr>
            <p:ph type="ftr" sz="quarter" idx="15"/>
          </p:nvPr>
        </p:nvSpPr>
        <p:spPr/>
        <p:txBody>
          <a:bodyPr/>
          <a:lstStyle/>
          <a:p>
            <a:pPr>
              <a:defRPr/>
            </a:pPr>
            <a:r>
              <a:rPr lang="en-GB"/>
              <a:t>Titel of the presentation</a:t>
            </a:r>
          </a:p>
        </p:txBody>
      </p:sp>
      <p:sp>
        <p:nvSpPr>
          <p:cNvPr id="38916" name="Номер слайда 5">
            <a:extLst>
              <a:ext uri="{FF2B5EF4-FFF2-40B4-BE49-F238E27FC236}">
                <a16:creationId xmlns:a16="http://schemas.microsoft.com/office/drawing/2014/main" id="{CC56FBB2-BB4F-4EA3-BD22-D2343A178618}"/>
              </a:ext>
            </a:extLst>
          </p:cNvPr>
          <p:cNvSpPr>
            <a:spLocks noGrp="1" noChangeArrowheads="1"/>
          </p:cNvSpPr>
          <p:nvPr>
            <p:ph type="sldNum" sz="quarter" idx="16"/>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ru-RU"/>
              <a:t>Page </a:t>
            </a:r>
            <a:fld id="{A855E569-17C1-49C0-A659-1964D9A3A7B0}" type="slidenum">
              <a:rPr lang="en-GB" altLang="ru-RU" smtClean="0"/>
              <a:pPr/>
              <a:t>23</a:t>
            </a:fld>
            <a:endParaRPr lang="en-GB" altLang="ru-RU"/>
          </a:p>
        </p:txBody>
      </p:sp>
      <p:pic>
        <p:nvPicPr>
          <p:cNvPr id="38917" name="Picture 2" descr="Green building: Improving the lives of billions by helping to achieve the  UN Sustainable Development Goals | World Green Building Council">
            <a:extLst>
              <a:ext uri="{FF2B5EF4-FFF2-40B4-BE49-F238E27FC236}">
                <a16:creationId xmlns:a16="http://schemas.microsoft.com/office/drawing/2014/main" id="{102B725B-BA56-4DF6-93F5-E218290B6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67" y="99485"/>
            <a:ext cx="12037484" cy="665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098073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a:extLst>
              <a:ext uri="{FF2B5EF4-FFF2-40B4-BE49-F238E27FC236}">
                <a16:creationId xmlns:a16="http://schemas.microsoft.com/office/drawing/2014/main" id="{9AF394BD-212C-4706-B925-7DE5929FC069}"/>
              </a:ext>
            </a:extLst>
          </p:cNvPr>
          <p:cNvSpPr>
            <a:spLocks noChangeArrowheads="1"/>
          </p:cNvSpPr>
          <p:nvPr/>
        </p:nvSpPr>
        <p:spPr bwMode="auto">
          <a:xfrm>
            <a:off x="-4646613" y="16727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uk-UA" altLang="uk-UA"/>
          </a:p>
        </p:txBody>
      </p:sp>
      <p:sp>
        <p:nvSpPr>
          <p:cNvPr id="3" name="AutoShape 4" descr="NOVUS планує відкрити сім магазинів до кінця 2019 року">
            <a:extLst>
              <a:ext uri="{FF2B5EF4-FFF2-40B4-BE49-F238E27FC236}">
                <a16:creationId xmlns:a16="http://schemas.microsoft.com/office/drawing/2014/main" id="{76621290-1D8E-40C2-B6A8-C159B7F6C89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6">
            <a:extLst>
              <a:ext uri="{FF2B5EF4-FFF2-40B4-BE49-F238E27FC236}">
                <a16:creationId xmlns:a16="http://schemas.microsoft.com/office/drawing/2014/main" id="{CFCD7C35-EFA3-4492-B292-E477FCF85A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9" name="Picture 2">
            <a:extLst>
              <a:ext uri="{FF2B5EF4-FFF2-40B4-BE49-F238E27FC236}">
                <a16:creationId xmlns:a16="http://schemas.microsoft.com/office/drawing/2014/main" id="{B78D1204-90C7-4A11-8656-00FABFDE5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202"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Овал 1">
            <a:extLst>
              <a:ext uri="{FF2B5EF4-FFF2-40B4-BE49-F238E27FC236}">
                <a16:creationId xmlns:a16="http://schemas.microsoft.com/office/drawing/2014/main" id="{FC273CBB-9DF8-4D14-AFE3-1D0B85E55CE0}"/>
              </a:ext>
            </a:extLst>
          </p:cNvPr>
          <p:cNvSpPr/>
          <p:nvPr/>
        </p:nvSpPr>
        <p:spPr>
          <a:xfrm>
            <a:off x="3149338" y="2651288"/>
            <a:ext cx="1583703" cy="1555423"/>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uk-UA" b="1" dirty="0"/>
              <a:t>Стандарт</a:t>
            </a:r>
          </a:p>
          <a:p>
            <a:pPr algn="ctr"/>
            <a:r>
              <a:rPr lang="uk-UA" sz="1600" b="1" dirty="0">
                <a:solidFill>
                  <a:schemeClr val="bg1"/>
                </a:solidFill>
              </a:rPr>
              <a:t>ЗЕЛЕНОГО </a:t>
            </a:r>
            <a:r>
              <a:rPr lang="uk-UA" sz="1200" b="1" dirty="0">
                <a:solidFill>
                  <a:schemeClr val="bg1"/>
                </a:solidFill>
              </a:rPr>
              <a:t>БУДІВНИЦТВА</a:t>
            </a:r>
          </a:p>
        </p:txBody>
      </p:sp>
      <p:sp>
        <p:nvSpPr>
          <p:cNvPr id="11" name="TextBox 10">
            <a:extLst>
              <a:ext uri="{FF2B5EF4-FFF2-40B4-BE49-F238E27FC236}">
                <a16:creationId xmlns:a16="http://schemas.microsoft.com/office/drawing/2014/main" id="{C8ED87E4-7362-4103-924C-6083499BA489}"/>
              </a:ext>
            </a:extLst>
          </p:cNvPr>
          <p:cNvSpPr txBox="1"/>
          <p:nvPr/>
        </p:nvSpPr>
        <p:spPr>
          <a:xfrm>
            <a:off x="7560297" y="1237983"/>
            <a:ext cx="4430598" cy="2585323"/>
          </a:xfrm>
          <a:prstGeom prst="rect">
            <a:avLst/>
          </a:prstGeom>
          <a:noFill/>
        </p:spPr>
        <p:txBody>
          <a:bodyPr wrap="square">
            <a:spAutoFit/>
          </a:bodyPr>
          <a:lstStyle/>
          <a:p>
            <a:r>
              <a:rPr lang="ru-RU" sz="1800" b="1" dirty="0">
                <a:effectLst/>
                <a:ea typeface="Times New Roman" panose="02020603050405020304" pitchFamily="18" charset="0"/>
              </a:rPr>
              <a:t>СОУ ОЕМ 08.002.41.03</a:t>
            </a:r>
            <a:r>
              <a:rPr lang="uk-UA" sz="1800" b="1" dirty="0">
                <a:effectLst/>
                <a:ea typeface="Times New Roman" panose="02020603050405020304" pitchFamily="18" charset="0"/>
              </a:rPr>
              <a:t>2:20ХХ </a:t>
            </a:r>
            <a:r>
              <a:rPr lang="uk-UA" b="1" i="0" dirty="0">
                <a:solidFill>
                  <a:srgbClr val="424242"/>
                </a:solidFill>
                <a:effectLst/>
              </a:rPr>
              <a:t>Будинки і споруди. Екологічні критерії та метод оцінювання життєвого циклу </a:t>
            </a:r>
            <a:r>
              <a:rPr lang="de-DE" b="1" i="0" dirty="0">
                <a:solidFill>
                  <a:srgbClr val="424242"/>
                </a:solidFill>
                <a:effectLst/>
              </a:rPr>
              <a:t> </a:t>
            </a:r>
            <a:r>
              <a:rPr lang="de-DE" i="0" dirty="0">
                <a:solidFill>
                  <a:srgbClr val="424242"/>
                </a:solidFill>
                <a:effectLst/>
              </a:rPr>
              <a:t>– </a:t>
            </a:r>
            <a:r>
              <a:rPr lang="uk-UA" sz="1800" dirty="0">
                <a:effectLst/>
                <a:ea typeface="Times New Roman" panose="02020603050405020304" pitchFamily="18" charset="0"/>
                <a:cs typeface="Arial" panose="020B0604020202020204" pitchFamily="34" charset="0"/>
              </a:rPr>
              <a:t>для оцінювання поліпшених екологічних характеристик громадських будинків та споруд, на стадіях проектування, будівництва, введення в експлуатацію, технічного обслуговування, ремонту та завершення терміну експлуатації.</a:t>
            </a:r>
            <a:endParaRPr lang="uk-UA" dirty="0"/>
          </a:p>
        </p:txBody>
      </p:sp>
      <p:sp>
        <p:nvSpPr>
          <p:cNvPr id="16" name="TextBox 15">
            <a:extLst>
              <a:ext uri="{FF2B5EF4-FFF2-40B4-BE49-F238E27FC236}">
                <a16:creationId xmlns:a16="http://schemas.microsoft.com/office/drawing/2014/main" id="{0510780A-E9AF-4D72-B009-BC0691C231BD}"/>
              </a:ext>
            </a:extLst>
          </p:cNvPr>
          <p:cNvSpPr txBox="1"/>
          <p:nvPr/>
        </p:nvSpPr>
        <p:spPr>
          <a:xfrm>
            <a:off x="7560297" y="6089251"/>
            <a:ext cx="3963971" cy="707886"/>
          </a:xfrm>
          <a:prstGeom prst="rect">
            <a:avLst/>
          </a:prstGeom>
          <a:noFill/>
        </p:spPr>
        <p:txBody>
          <a:bodyPr wrap="square">
            <a:spAutoFit/>
          </a:bodyPr>
          <a:lstStyle/>
          <a:p>
            <a:r>
              <a:rPr lang="en-US" sz="2000" b="1" dirty="0">
                <a:effectLst/>
                <a:ea typeface="Times New Roman" panose="02020603050405020304" pitchFamily="18" charset="0"/>
              </a:rPr>
              <a:t>ISO 21929-1:2011</a:t>
            </a:r>
            <a:r>
              <a:rPr lang="uk-UA" sz="2000" b="1" dirty="0">
                <a:ea typeface="Times New Roman" panose="02020603050405020304" pitchFamily="18" charset="0"/>
              </a:rPr>
              <a:t>;</a:t>
            </a:r>
            <a:endParaRPr lang="uk-UA" sz="2000" b="1" dirty="0">
              <a:effectLst/>
              <a:ea typeface="Times New Roman" panose="02020603050405020304" pitchFamily="18" charset="0"/>
            </a:endParaRPr>
          </a:p>
          <a:p>
            <a:r>
              <a:rPr lang="en-US" sz="2000" b="1" dirty="0">
                <a:effectLst/>
                <a:ea typeface="Times New Roman" panose="02020603050405020304" pitchFamily="18" charset="0"/>
              </a:rPr>
              <a:t>ISO </a:t>
            </a:r>
            <a:r>
              <a:rPr lang="uk-UA" sz="2000" b="1" dirty="0">
                <a:effectLst/>
                <a:ea typeface="Times New Roman" panose="02020603050405020304" pitchFamily="18" charset="0"/>
              </a:rPr>
              <a:t>14040:2013;</a:t>
            </a:r>
            <a:r>
              <a:rPr lang="en-US" sz="2000" b="1" dirty="0">
                <a:ea typeface="Times New Roman" panose="02020603050405020304" pitchFamily="18" charset="0"/>
              </a:rPr>
              <a:t> ISO </a:t>
            </a:r>
            <a:r>
              <a:rPr lang="uk-UA" sz="2000" b="1" dirty="0">
                <a:ea typeface="Times New Roman" panose="02020603050405020304" pitchFamily="18" charset="0"/>
              </a:rPr>
              <a:t>14024:2018</a:t>
            </a:r>
            <a:endParaRPr lang="uk-UA" sz="2000" b="1" dirty="0"/>
          </a:p>
        </p:txBody>
      </p:sp>
      <p:sp>
        <p:nvSpPr>
          <p:cNvPr id="18" name="TextBox 17">
            <a:extLst>
              <a:ext uri="{FF2B5EF4-FFF2-40B4-BE49-F238E27FC236}">
                <a16:creationId xmlns:a16="http://schemas.microsoft.com/office/drawing/2014/main" id="{904BD455-6A9C-4DBD-BC2D-546D1F6AE3B4}"/>
              </a:ext>
            </a:extLst>
          </p:cNvPr>
          <p:cNvSpPr txBox="1"/>
          <p:nvPr/>
        </p:nvSpPr>
        <p:spPr>
          <a:xfrm>
            <a:off x="7569724" y="3940616"/>
            <a:ext cx="4176074" cy="2031325"/>
          </a:xfrm>
          <a:prstGeom prst="rect">
            <a:avLst/>
          </a:prstGeom>
          <a:noFill/>
        </p:spPr>
        <p:txBody>
          <a:bodyPr wrap="square">
            <a:spAutoFit/>
          </a:bodyPr>
          <a:lstStyle/>
          <a:p>
            <a:r>
              <a:rPr lang="uk-UA" b="1" dirty="0">
                <a:effectLst/>
                <a:ea typeface="Calibri" panose="020F0502020204030204" pitchFamily="34" charset="0"/>
              </a:rPr>
              <a:t>РГ ПК 3 «Оцінка життєвого циклу» ТК 82 «Охорона довкілля» </a:t>
            </a:r>
            <a:r>
              <a:rPr lang="uk-UA" dirty="0">
                <a:effectLst/>
                <a:ea typeface="Calibri" panose="020F0502020204030204" pitchFamily="34" charset="0"/>
              </a:rPr>
              <a:t>розробляє стандарт</a:t>
            </a:r>
            <a:r>
              <a:rPr lang="uk-UA" b="1" dirty="0">
                <a:effectLst/>
                <a:ea typeface="Calibri" panose="020F0502020204030204" pitchFamily="34" charset="0"/>
              </a:rPr>
              <a:t> </a:t>
            </a:r>
            <a:r>
              <a:rPr lang="uk-UA" dirty="0">
                <a:effectLst/>
                <a:ea typeface="Calibri" panose="020F0502020204030204" pitchFamily="34" charset="0"/>
              </a:rPr>
              <a:t>на основі результатів аналізування життєвого циклу об’єктів, що побудовані відповідно до вимог стандартів енергоефективного, зеленого і сталого будівництва.</a:t>
            </a:r>
            <a:endParaRPr lang="uk-UA" dirty="0">
              <a:effectLst/>
              <a:ea typeface="Times New Roman" panose="02020603050405020304" pitchFamily="18" charset="0"/>
            </a:endParaRPr>
          </a:p>
        </p:txBody>
      </p:sp>
      <p:pic>
        <p:nvPicPr>
          <p:cNvPr id="11269" name="Picture 5" descr="Флаг УКРАИНЫ DU-GARA 135 × 95 см односторонний принт (flag-00001) - изображение 1">
            <a:extLst>
              <a:ext uri="{FF2B5EF4-FFF2-40B4-BE49-F238E27FC236}">
                <a16:creationId xmlns:a16="http://schemas.microsoft.com/office/drawing/2014/main" id="{DAC1A770-6020-40BB-B1D8-6D44A9C1C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566" y="214857"/>
            <a:ext cx="1259627" cy="850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820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70FBE-7194-43DA-BC12-0B43A17C4DB9}"/>
              </a:ext>
            </a:extLst>
          </p:cNvPr>
          <p:cNvSpPr txBox="1"/>
          <p:nvPr/>
        </p:nvSpPr>
        <p:spPr>
          <a:xfrm>
            <a:off x="532707" y="311502"/>
            <a:ext cx="11285220" cy="461665"/>
          </a:xfrm>
          <a:prstGeom prst="rect">
            <a:avLst/>
          </a:prstGeom>
          <a:solidFill>
            <a:schemeClr val="bg1"/>
          </a:solidFill>
        </p:spPr>
        <p:txBody>
          <a:bodyPr wrap="square">
            <a:spAutoFit/>
          </a:bodyPr>
          <a:lstStyle/>
          <a:p>
            <a:pPr marL="342900" indent="-342900">
              <a:buFont typeface="Arial" panose="020B0604020202020204" pitchFamily="34" charset="0"/>
              <a:buChar char="•"/>
            </a:pPr>
            <a:r>
              <a:rPr lang="uk-UA" sz="2400" b="1" dirty="0">
                <a:effectLst/>
                <a:ea typeface="Times New Roman" panose="02020603050405020304" pitchFamily="18" charset="0"/>
              </a:rPr>
              <a:t>Розділи та основні положення </a:t>
            </a:r>
            <a:r>
              <a:rPr lang="ru-RU" sz="2400" b="1" dirty="0">
                <a:effectLst/>
                <a:ea typeface="Times New Roman" panose="02020603050405020304" pitchFamily="18" charset="0"/>
              </a:rPr>
              <a:t>проєкту СОУ ОЕМ 08.002.41.03</a:t>
            </a:r>
            <a:r>
              <a:rPr lang="uk-UA" sz="2400" b="1" dirty="0">
                <a:effectLst/>
                <a:ea typeface="Times New Roman" panose="02020603050405020304" pitchFamily="18" charset="0"/>
              </a:rPr>
              <a:t>2:20ХХ</a:t>
            </a:r>
            <a:endParaRPr lang="uk-UA" sz="2400" dirty="0">
              <a:effectLst/>
              <a:ea typeface="Times New Roman" panose="02020603050405020304" pitchFamily="18" charset="0"/>
            </a:endParaRPr>
          </a:p>
        </p:txBody>
      </p:sp>
      <p:graphicFrame>
        <p:nvGraphicFramePr>
          <p:cNvPr id="6" name="Таблиця 5">
            <a:extLst>
              <a:ext uri="{FF2B5EF4-FFF2-40B4-BE49-F238E27FC236}">
                <a16:creationId xmlns:a16="http://schemas.microsoft.com/office/drawing/2014/main" id="{C43BE4E9-B0C3-4D24-940F-5CA8DF596C7E}"/>
              </a:ext>
            </a:extLst>
          </p:cNvPr>
          <p:cNvGraphicFramePr>
            <a:graphicFrameLocks noGrp="1"/>
          </p:cNvGraphicFramePr>
          <p:nvPr/>
        </p:nvGraphicFramePr>
        <p:xfrm>
          <a:off x="452582" y="850886"/>
          <a:ext cx="4719782" cy="5648022"/>
        </p:xfrm>
        <a:graphic>
          <a:graphicData uri="http://schemas.openxmlformats.org/drawingml/2006/table">
            <a:tbl>
              <a:tblPr>
                <a:tableStyleId>{5C22544A-7EE6-4342-B048-85BDC9FD1C3A}</a:tableStyleId>
              </a:tblPr>
              <a:tblGrid>
                <a:gridCol w="380485">
                  <a:extLst>
                    <a:ext uri="{9D8B030D-6E8A-4147-A177-3AD203B41FA5}">
                      <a16:colId xmlns:a16="http://schemas.microsoft.com/office/drawing/2014/main" val="355342734"/>
                    </a:ext>
                  </a:extLst>
                </a:gridCol>
                <a:gridCol w="4339297">
                  <a:extLst>
                    <a:ext uri="{9D8B030D-6E8A-4147-A177-3AD203B41FA5}">
                      <a16:colId xmlns:a16="http://schemas.microsoft.com/office/drawing/2014/main" val="3707898248"/>
                    </a:ext>
                  </a:extLst>
                </a:gridCol>
              </a:tblGrid>
              <a:tr h="260668">
                <a:tc>
                  <a:txBody>
                    <a:bodyPr/>
                    <a:lstStyle/>
                    <a:p>
                      <a:r>
                        <a:rPr lang="uk-UA" sz="1600" noProof="0" dirty="0">
                          <a:effectLst/>
                          <a:latin typeface="+mn-lt"/>
                        </a:rPr>
                        <a:t>1</a:t>
                      </a:r>
                      <a:endParaRPr lang="uk-UA" sz="1600" noProof="0" dirty="0">
                        <a:effectLst/>
                        <a:latin typeface="+mn-lt"/>
                        <a:ea typeface="Times New Roman" panose="02020603050405020304" pitchFamily="18" charset="0"/>
                      </a:endParaRPr>
                    </a:p>
                  </a:txBody>
                  <a:tcPr marL="68580" marR="68580" marT="0" marB="0"/>
                </a:tc>
                <a:tc>
                  <a:txBody>
                    <a:bodyPr/>
                    <a:lstStyle/>
                    <a:p>
                      <a:r>
                        <a:rPr lang="uk-UA" sz="1600" noProof="0">
                          <a:effectLst/>
                        </a:rPr>
                        <a:t>Сфера застосуваня</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21331313"/>
                  </a:ext>
                </a:extLst>
              </a:tr>
              <a:tr h="346694">
                <a:tc>
                  <a:txBody>
                    <a:bodyPr/>
                    <a:lstStyle/>
                    <a:p>
                      <a:r>
                        <a:rPr lang="uk-UA" sz="1600" noProof="0">
                          <a:effectLst/>
                          <a:latin typeface="+mn-lt"/>
                        </a:rPr>
                        <a:t>2</a:t>
                      </a:r>
                      <a:endParaRPr lang="uk-UA" sz="1600" noProof="0">
                        <a:effectLst/>
                        <a:latin typeface="+mn-lt"/>
                        <a:ea typeface="Times New Roman" panose="02020603050405020304" pitchFamily="18" charset="0"/>
                      </a:endParaRPr>
                    </a:p>
                  </a:txBody>
                  <a:tcPr marL="68580" marR="68580" marT="0" marB="0"/>
                </a:tc>
                <a:tc>
                  <a:txBody>
                    <a:bodyPr/>
                    <a:lstStyle/>
                    <a:p>
                      <a:r>
                        <a:rPr lang="uk-UA" sz="1600" noProof="0">
                          <a:effectLst/>
                        </a:rPr>
                        <a:t>Нормативні посилання</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62869471"/>
                  </a:ext>
                </a:extLst>
              </a:tr>
              <a:tr h="500331">
                <a:tc>
                  <a:txBody>
                    <a:bodyPr/>
                    <a:lstStyle/>
                    <a:p>
                      <a:r>
                        <a:rPr lang="uk-UA" sz="1600" noProof="0">
                          <a:effectLst/>
                          <a:latin typeface="+mn-lt"/>
                        </a:rPr>
                        <a:t>3</a:t>
                      </a:r>
                      <a:endParaRPr lang="uk-UA" sz="1600" noProof="0">
                        <a:effectLst/>
                        <a:latin typeface="+mn-lt"/>
                        <a:ea typeface="Times New Roman" panose="02020603050405020304" pitchFamily="18" charset="0"/>
                      </a:endParaRPr>
                    </a:p>
                  </a:txBody>
                  <a:tcPr marL="68580" marR="68580" marT="0" marB="0"/>
                </a:tc>
                <a:tc>
                  <a:txBody>
                    <a:bodyPr/>
                    <a:lstStyle/>
                    <a:p>
                      <a:r>
                        <a:rPr lang="uk-UA" sz="1600" noProof="0" dirty="0">
                          <a:effectLst/>
                        </a:rPr>
                        <a:t>Терміни, визначення понять, познаки та скорочення</a:t>
                      </a:r>
                      <a:endParaRPr lang="uk-UA" sz="16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96474451"/>
                  </a:ext>
                </a:extLst>
              </a:tr>
              <a:tr h="360956">
                <a:tc>
                  <a:txBody>
                    <a:bodyPr/>
                    <a:lstStyle/>
                    <a:p>
                      <a:r>
                        <a:rPr lang="uk-UA" sz="1600" noProof="0">
                          <a:effectLst/>
                          <a:latin typeface="+mn-lt"/>
                        </a:rPr>
                        <a:t>4</a:t>
                      </a:r>
                      <a:endParaRPr lang="uk-UA" sz="1600" noProof="0">
                        <a:effectLst/>
                        <a:latin typeface="+mn-lt"/>
                        <a:ea typeface="Times New Roman" panose="02020603050405020304" pitchFamily="18" charset="0"/>
                      </a:endParaRPr>
                    </a:p>
                  </a:txBody>
                  <a:tcPr marL="68580" marR="68580" marT="0" marB="0"/>
                </a:tc>
                <a:tc>
                  <a:txBody>
                    <a:bodyPr/>
                    <a:lstStyle/>
                    <a:p>
                      <a:r>
                        <a:rPr lang="uk-UA" sz="1600" noProof="0">
                          <a:effectLst/>
                        </a:rPr>
                        <a:t>Екологічний менеджмент</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30675094"/>
                  </a:ext>
                </a:extLst>
              </a:tr>
              <a:tr h="337025">
                <a:tc>
                  <a:txBody>
                    <a:bodyPr/>
                    <a:lstStyle/>
                    <a:p>
                      <a:r>
                        <a:rPr lang="uk-UA" sz="1600" noProof="0">
                          <a:effectLst/>
                          <a:latin typeface="+mn-lt"/>
                        </a:rPr>
                        <a:t>5</a:t>
                      </a:r>
                      <a:endParaRPr lang="uk-UA" sz="1600" noProof="0">
                        <a:effectLst/>
                        <a:latin typeface="+mn-lt"/>
                        <a:ea typeface="Times New Roman" panose="02020603050405020304" pitchFamily="18" charset="0"/>
                      </a:endParaRPr>
                    </a:p>
                  </a:txBody>
                  <a:tcPr marL="68580" marR="68580" marT="0" marB="0"/>
                </a:tc>
                <a:tc>
                  <a:txBody>
                    <a:bodyPr/>
                    <a:lstStyle/>
                    <a:p>
                      <a:r>
                        <a:rPr lang="uk-UA" sz="1600" noProof="0">
                          <a:effectLst/>
                        </a:rPr>
                        <a:t>Інфраструктура та екологічна сталість території</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873311986"/>
                  </a:ext>
                </a:extLst>
              </a:tr>
              <a:tr h="365110">
                <a:tc>
                  <a:txBody>
                    <a:bodyPr/>
                    <a:lstStyle/>
                    <a:p>
                      <a:r>
                        <a:rPr lang="uk-UA" sz="1600" noProof="0" dirty="0">
                          <a:effectLst/>
                          <a:latin typeface="+mn-lt"/>
                          <a:ea typeface="Times New Roman" panose="02020603050405020304" pitchFamily="18" charset="0"/>
                        </a:rPr>
                        <a:t>6</a:t>
                      </a:r>
                    </a:p>
                  </a:txBody>
                  <a:tcPr marL="68580" marR="68580" marT="0" marB="0"/>
                </a:tc>
                <a:tc>
                  <a:txBody>
                    <a:bodyPr/>
                    <a:lstStyle/>
                    <a:p>
                      <a:r>
                        <a:rPr lang="uk-UA" sz="1600" kern="1200" noProof="0">
                          <a:solidFill>
                            <a:schemeClr val="dk1"/>
                          </a:solidFill>
                          <a:effectLst/>
                          <a:latin typeface="+mn-lt"/>
                          <a:ea typeface="+mn-ea"/>
                          <a:cs typeface="+mn-cs"/>
                        </a:rPr>
                        <a:t>Архітектура і планування</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77225284"/>
                  </a:ext>
                </a:extLst>
              </a:tr>
              <a:tr h="355749">
                <a:tc>
                  <a:txBody>
                    <a:bodyPr/>
                    <a:lstStyle/>
                    <a:p>
                      <a:r>
                        <a:rPr lang="uk-UA" sz="1600" noProof="0">
                          <a:effectLst/>
                          <a:latin typeface="+mn-lt"/>
                          <a:ea typeface="Times New Roman" panose="02020603050405020304" pitchFamily="18" charset="0"/>
                        </a:rPr>
                        <a:t>7</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600" kern="1200" noProof="0" dirty="0">
                          <a:solidFill>
                            <a:schemeClr val="dk1"/>
                          </a:solidFill>
                          <a:effectLst/>
                          <a:latin typeface="+mn-lt"/>
                          <a:ea typeface="+mn-ea"/>
                          <a:cs typeface="+mn-cs"/>
                        </a:rPr>
                        <a:t>Комфорт та безпека внутрішнього середовища </a:t>
                      </a:r>
                      <a:endParaRPr lang="uk-UA" sz="16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68189082"/>
                  </a:ext>
                </a:extLst>
              </a:tr>
              <a:tr h="327664">
                <a:tc>
                  <a:txBody>
                    <a:bodyPr/>
                    <a:lstStyle/>
                    <a:p>
                      <a:r>
                        <a:rPr lang="uk-UA" sz="1600" noProof="0">
                          <a:effectLst/>
                          <a:latin typeface="+mn-lt"/>
                          <a:ea typeface="Times New Roman" panose="02020603050405020304" pitchFamily="18" charset="0"/>
                        </a:rPr>
                        <a:t>8</a:t>
                      </a:r>
                    </a:p>
                  </a:txBody>
                  <a:tcPr marL="68580" marR="68580" marT="0" marB="0"/>
                </a:tc>
                <a:tc>
                  <a:txBody>
                    <a:bodyPr/>
                    <a:lstStyle/>
                    <a:p>
                      <a:r>
                        <a:rPr lang="uk-UA" sz="1600" kern="1200" noProof="0" dirty="0">
                          <a:solidFill>
                            <a:schemeClr val="dk1"/>
                          </a:solidFill>
                          <a:effectLst/>
                          <a:latin typeface="+mn-lt"/>
                          <a:ea typeface="+mn-ea"/>
                          <a:cs typeface="+mn-cs"/>
                        </a:rPr>
                        <a:t>Система управління  відходами</a:t>
                      </a:r>
                      <a:endParaRPr lang="uk-UA" sz="16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75828486"/>
                  </a:ext>
                </a:extLst>
              </a:tr>
              <a:tr h="405099">
                <a:tc>
                  <a:txBody>
                    <a:bodyPr/>
                    <a:lstStyle/>
                    <a:p>
                      <a:r>
                        <a:rPr lang="uk-UA" sz="1600" noProof="0">
                          <a:effectLst/>
                          <a:latin typeface="+mn-lt"/>
                          <a:ea typeface="Times New Roman" panose="02020603050405020304" pitchFamily="18" charset="0"/>
                        </a:rPr>
                        <a:t>9</a:t>
                      </a:r>
                    </a:p>
                  </a:txBody>
                  <a:tcPr marL="68580" marR="68580" marT="0" marB="0"/>
                </a:tc>
                <a:tc>
                  <a:txBody>
                    <a:bodyPr/>
                    <a:lstStyle/>
                    <a:p>
                      <a:r>
                        <a:rPr lang="uk-UA" sz="1600" kern="1200" noProof="0" dirty="0">
                          <a:solidFill>
                            <a:schemeClr val="dk1"/>
                          </a:solidFill>
                          <a:effectLst/>
                          <a:latin typeface="+mn-lt"/>
                          <a:ea typeface="+mn-ea"/>
                          <a:cs typeface="+mn-cs"/>
                        </a:rPr>
                        <a:t>Раціональне водокористування та стічні води</a:t>
                      </a:r>
                      <a:r>
                        <a:rPr lang="uk-UA" sz="1600" kern="1200" noProof="0" dirty="0">
                          <a:solidFill>
                            <a:schemeClr val="dk1"/>
                          </a:solidFill>
                          <a:effectLst/>
                          <a:latin typeface="Times New Roman" panose="02020603050405020304" pitchFamily="18" charset="0"/>
                          <a:ea typeface="+mn-ea"/>
                          <a:cs typeface="+mn-cs"/>
                        </a:rPr>
                        <a:t> </a:t>
                      </a:r>
                      <a:endParaRPr lang="uk-UA" sz="1600" kern="1200" noProof="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2316882794"/>
                  </a:ext>
                </a:extLst>
              </a:tr>
              <a:tr h="360958">
                <a:tc>
                  <a:txBody>
                    <a:bodyPr/>
                    <a:lstStyle/>
                    <a:p>
                      <a:r>
                        <a:rPr lang="uk-UA" sz="1600" noProof="0">
                          <a:effectLst/>
                          <a:latin typeface="+mn-lt"/>
                          <a:ea typeface="Times New Roman" panose="02020603050405020304" pitchFamily="18" charset="0"/>
                        </a:rPr>
                        <a:t>10</a:t>
                      </a:r>
                    </a:p>
                  </a:txBody>
                  <a:tcPr marL="68580" marR="68580" marT="0" marB="0"/>
                </a:tc>
                <a:tc>
                  <a:txBody>
                    <a:bodyPr/>
                    <a:lstStyle/>
                    <a:p>
                      <a:r>
                        <a:rPr lang="uk-UA" sz="1600" kern="1200" noProof="0">
                          <a:solidFill>
                            <a:schemeClr val="dk1"/>
                          </a:solidFill>
                          <a:effectLst/>
                          <a:latin typeface="+mn-lt"/>
                          <a:ea typeface="+mn-ea"/>
                          <a:cs typeface="+mn-cs"/>
                        </a:rPr>
                        <a:t>Енергозбереження та енергоефективтивність</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82094399"/>
                  </a:ext>
                </a:extLst>
              </a:tr>
              <a:tr h="494304">
                <a:tc>
                  <a:txBody>
                    <a:bodyPr/>
                    <a:lstStyle/>
                    <a:p>
                      <a:r>
                        <a:rPr lang="uk-UA" sz="1600" noProof="0">
                          <a:effectLst/>
                          <a:latin typeface="+mn-lt"/>
                          <a:ea typeface="Times New Roman" panose="02020603050405020304" pitchFamily="18" charset="0"/>
                        </a:rPr>
                        <a:t>11</a:t>
                      </a:r>
                    </a:p>
                  </a:txBody>
                  <a:tcPr marL="68580" marR="68580" marT="0" marB="0"/>
                </a:tc>
                <a:tc>
                  <a:txBody>
                    <a:bodyPr/>
                    <a:lstStyle/>
                    <a:p>
                      <a:r>
                        <a:rPr lang="uk-UA" sz="1600" kern="1200" noProof="0" dirty="0">
                          <a:solidFill>
                            <a:schemeClr val="dk1"/>
                          </a:solidFill>
                          <a:effectLst/>
                          <a:latin typeface="+mn-lt"/>
                          <a:ea typeface="+mn-ea"/>
                          <a:cs typeface="+mn-cs"/>
                        </a:rPr>
                        <a:t>Захист  довкілля при будівництві, експлуатації и утилізації об'єкта</a:t>
                      </a:r>
                      <a:endParaRPr lang="uk-UA" sz="16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69684229"/>
                  </a:ext>
                </a:extLst>
              </a:tr>
              <a:tr h="348260">
                <a:tc>
                  <a:txBody>
                    <a:bodyPr/>
                    <a:lstStyle/>
                    <a:p>
                      <a:r>
                        <a:rPr lang="uk-UA" sz="1600" noProof="0">
                          <a:effectLst/>
                          <a:latin typeface="+mn-lt"/>
                          <a:ea typeface="Times New Roman" panose="02020603050405020304" pitchFamily="18" charset="0"/>
                        </a:rPr>
                        <a:t>12</a:t>
                      </a:r>
                    </a:p>
                  </a:txBody>
                  <a:tcPr marL="68580" marR="68580" marT="0" marB="0"/>
                </a:tc>
                <a:tc>
                  <a:txBody>
                    <a:bodyPr/>
                    <a:lstStyle/>
                    <a:p>
                      <a:r>
                        <a:rPr lang="uk-UA" sz="1600" kern="1200" noProof="0" dirty="0">
                          <a:solidFill>
                            <a:schemeClr val="dk1"/>
                          </a:solidFill>
                          <a:effectLst/>
                          <a:latin typeface="+mn-lt"/>
                          <a:ea typeface="+mn-ea"/>
                          <a:cs typeface="+mn-cs"/>
                        </a:rPr>
                        <a:t>Безпека життєдіяльності </a:t>
                      </a:r>
                      <a:endParaRPr lang="uk-UA" sz="16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82719736"/>
                  </a:ext>
                </a:extLst>
              </a:tr>
              <a:tr h="337025">
                <a:tc>
                  <a:txBody>
                    <a:bodyPr/>
                    <a:lstStyle/>
                    <a:p>
                      <a:r>
                        <a:rPr lang="uk-UA" sz="1600" noProof="0">
                          <a:effectLst/>
                          <a:latin typeface="+mn-lt"/>
                          <a:ea typeface="Times New Roman" panose="02020603050405020304" pitchFamily="18" charset="0"/>
                        </a:rPr>
                        <a:t>13</a:t>
                      </a:r>
                    </a:p>
                  </a:txBody>
                  <a:tcPr marL="68580" marR="68580" marT="0" marB="0"/>
                </a:tc>
                <a:tc>
                  <a:txBody>
                    <a:bodyPr/>
                    <a:lstStyle/>
                    <a:p>
                      <a:r>
                        <a:rPr lang="uk-UA" sz="1600" kern="1200" noProof="0">
                          <a:solidFill>
                            <a:schemeClr val="dk1"/>
                          </a:solidFill>
                          <a:effectLst/>
                          <a:latin typeface="+mn-lt"/>
                          <a:ea typeface="+mn-ea"/>
                          <a:cs typeface="+mn-cs"/>
                        </a:rPr>
                        <a:t>Екологічні вимоги до будівельної продукції </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66116631"/>
                  </a:ext>
                </a:extLst>
              </a:tr>
              <a:tr h="353875">
                <a:tc>
                  <a:txBody>
                    <a:bodyPr/>
                    <a:lstStyle/>
                    <a:p>
                      <a:r>
                        <a:rPr lang="uk-UA" sz="1600" noProof="0">
                          <a:effectLst/>
                          <a:latin typeface="+mn-lt"/>
                          <a:ea typeface="Times New Roman" panose="02020603050405020304" pitchFamily="18" charset="0"/>
                        </a:rPr>
                        <a:t>14</a:t>
                      </a:r>
                    </a:p>
                  </a:txBody>
                  <a:tcPr marL="68580" marR="68580" marT="0" marB="0"/>
                </a:tc>
                <a:tc>
                  <a:txBody>
                    <a:bodyPr/>
                    <a:lstStyle/>
                    <a:p>
                      <a:r>
                        <a:rPr lang="uk-UA" sz="1600" kern="1200" noProof="0">
                          <a:solidFill>
                            <a:schemeClr val="dk1"/>
                          </a:solidFill>
                          <a:effectLst/>
                          <a:latin typeface="+mn-lt"/>
                          <a:ea typeface="+mn-ea"/>
                          <a:cs typeface="+mn-cs"/>
                        </a:rPr>
                        <a:t>Інноваціїі</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32559144"/>
                  </a:ext>
                </a:extLst>
              </a:tr>
              <a:tr h="494304">
                <a:tc>
                  <a:txBody>
                    <a:bodyPr/>
                    <a:lstStyle/>
                    <a:p>
                      <a:r>
                        <a:rPr lang="uk-UA" sz="1600" noProof="0">
                          <a:effectLst/>
                          <a:latin typeface="+mn-lt"/>
                          <a:ea typeface="Times New Roman" panose="02020603050405020304" pitchFamily="18" charset="0"/>
                        </a:rPr>
                        <a:t>15</a:t>
                      </a:r>
                    </a:p>
                  </a:txBody>
                  <a:tcPr marL="68580" marR="68580" marT="0" marB="0"/>
                </a:tc>
                <a:tc>
                  <a:txBody>
                    <a:bodyPr/>
                    <a:lstStyle/>
                    <a:p>
                      <a:r>
                        <a:rPr lang="uk-UA" sz="1600" kern="1200" noProof="0" dirty="0">
                          <a:solidFill>
                            <a:schemeClr val="dk1"/>
                          </a:solidFill>
                          <a:effectLst/>
                          <a:latin typeface="+mn-lt"/>
                          <a:ea typeface="+mn-ea"/>
                          <a:cs typeface="+mn-cs"/>
                        </a:rPr>
                        <a:t>Метод оцінювання та підтвердження відповідності </a:t>
                      </a:r>
                      <a:endParaRPr lang="uk-UA" sz="16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4447082"/>
                  </a:ext>
                </a:extLst>
              </a:tr>
            </a:tbl>
          </a:graphicData>
        </a:graphic>
      </p:graphicFrame>
      <p:pic>
        <p:nvPicPr>
          <p:cNvPr id="9" name="Рисунок 8">
            <a:extLst>
              <a:ext uri="{FF2B5EF4-FFF2-40B4-BE49-F238E27FC236}">
                <a16:creationId xmlns:a16="http://schemas.microsoft.com/office/drawing/2014/main" id="{43560F27-6D09-4239-8408-DE761FB887A9}"/>
              </a:ext>
            </a:extLst>
          </p:cNvPr>
          <p:cNvPicPr>
            <a:picLocks noChangeAspect="1"/>
          </p:cNvPicPr>
          <p:nvPr/>
        </p:nvPicPr>
        <p:blipFill>
          <a:blip r:embed="rId2"/>
          <a:stretch>
            <a:fillRect/>
          </a:stretch>
        </p:blipFill>
        <p:spPr>
          <a:xfrm>
            <a:off x="5227153" y="5541818"/>
            <a:ext cx="6964847" cy="1205345"/>
          </a:xfrm>
          <a:prstGeom prst="rect">
            <a:avLst/>
          </a:prstGeom>
        </p:spPr>
      </p:pic>
      <p:pic>
        <p:nvPicPr>
          <p:cNvPr id="12292" name="Picture 4" descr="Green Building Images - Free Download on Freepik">
            <a:extLst>
              <a:ext uri="{FF2B5EF4-FFF2-40B4-BE49-F238E27FC236}">
                <a16:creationId xmlns:a16="http://schemas.microsoft.com/office/drawing/2014/main" id="{E9E55B62-B423-4E48-9029-567264151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1709" y="834722"/>
            <a:ext cx="4350616" cy="4350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958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В Україні через війну пошкоджено або зруйновано понад 25 тис. км доріг">
            <a:extLst>
              <a:ext uri="{FF2B5EF4-FFF2-40B4-BE49-F238E27FC236}">
                <a16:creationId xmlns:a16="http://schemas.microsoft.com/office/drawing/2014/main" id="{CE22DEF3-97AF-4A54-9C94-FB9CB6DE0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792" y="1200727"/>
            <a:ext cx="8898415" cy="463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545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211" y="2626788"/>
            <a:ext cx="4211990" cy="3669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3179" y="2083055"/>
            <a:ext cx="5541610" cy="382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ÐÐ°ÑÑÐ¸Ð½ÐºÐ¸ Ð¿Ð¾ Ð·Ð°Ð¿ÑÐ¾ÑÑ IS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4935" y="1320966"/>
            <a:ext cx="2176676" cy="108746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130335" y="1279922"/>
            <a:ext cx="7408522" cy="584775"/>
          </a:xfrm>
          <a:prstGeom prst="rect">
            <a:avLst/>
          </a:prstGeom>
        </p:spPr>
        <p:txBody>
          <a:bodyPr wrap="square">
            <a:spAutoFit/>
          </a:bodyPr>
          <a:lstStyle/>
          <a:p>
            <a:r>
              <a:rPr lang="uk-UA" altLang="ru-RU" sz="1600" b="1" dirty="0">
                <a:latin typeface="+mn-lt"/>
              </a:rPr>
              <a:t>Міжнародний стандарт </a:t>
            </a:r>
            <a:r>
              <a:rPr lang="en-US" altLang="ru-RU" sz="1600" b="1" dirty="0">
                <a:latin typeface="+mn-lt"/>
              </a:rPr>
              <a:t>ISO 1402</a:t>
            </a:r>
            <a:r>
              <a:rPr lang="uk-UA" altLang="ru-RU" sz="1600" b="1" dirty="0">
                <a:latin typeface="+mn-lt"/>
              </a:rPr>
              <a:t>1 визначає вимоги до </a:t>
            </a:r>
            <a:r>
              <a:rPr lang="uk-UA" altLang="ru-RU" sz="1600" b="1" dirty="0" err="1">
                <a:latin typeface="+mn-lt"/>
              </a:rPr>
              <a:t>самодекларацій</a:t>
            </a:r>
            <a:r>
              <a:rPr lang="uk-UA" altLang="ru-RU" sz="1600" b="1" dirty="0">
                <a:latin typeface="+mn-lt"/>
              </a:rPr>
              <a:t>.</a:t>
            </a:r>
            <a:r>
              <a:rPr lang="uk-UA" altLang="ru-RU" sz="1600" dirty="0">
                <a:latin typeface="+mn-lt"/>
              </a:rPr>
              <a:t> </a:t>
            </a:r>
          </a:p>
          <a:p>
            <a:r>
              <a:rPr lang="uk-UA" altLang="ru-RU" sz="1600" dirty="0">
                <a:latin typeface="+mn-lt"/>
              </a:rPr>
              <a:t>Впроваджений до національної системи стандартизації ДСТУ </a:t>
            </a:r>
            <a:r>
              <a:rPr lang="en-US" altLang="ru-RU" sz="1600" dirty="0">
                <a:latin typeface="+mn-lt"/>
              </a:rPr>
              <a:t>ISO 1402</a:t>
            </a:r>
            <a:r>
              <a:rPr lang="uk-UA" altLang="ru-RU" sz="1600" dirty="0">
                <a:latin typeface="+mn-lt"/>
              </a:rPr>
              <a:t>1.</a:t>
            </a:r>
            <a:endParaRPr lang="uk-UA" altLang="ru-RU" sz="1600" b="1" dirty="0">
              <a:latin typeface="+mn-lt"/>
            </a:endParaRPr>
          </a:p>
        </p:txBody>
      </p:sp>
      <p:sp>
        <p:nvSpPr>
          <p:cNvPr id="7" name="Rectangle 2">
            <a:extLst>
              <a:ext uri="{FF2B5EF4-FFF2-40B4-BE49-F238E27FC236}">
                <a16:creationId xmlns:a16="http://schemas.microsoft.com/office/drawing/2014/main" id="{E36926ED-8649-404B-96F2-A6EE45C683E4}"/>
              </a:ext>
            </a:extLst>
          </p:cNvPr>
          <p:cNvSpPr txBox="1">
            <a:spLocks/>
          </p:cNvSpPr>
          <p:nvPr/>
        </p:nvSpPr>
        <p:spPr bwMode="auto">
          <a:xfrm>
            <a:off x="674656" y="417001"/>
            <a:ext cx="9670071"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marL="342900" indent="-342900">
              <a:buFont typeface="Arial" panose="020B0604020202020204" pitchFamily="34" charset="0"/>
              <a:buChar char="•"/>
            </a:pPr>
            <a:r>
              <a:rPr lang="uk-UA" altLang="uk-UA" sz="2400" b="1" dirty="0">
                <a:latin typeface="+mn-lt"/>
                <a:cs typeface="Arial" panose="020B0604020202020204" pitchFamily="34" charset="0"/>
              </a:rPr>
              <a:t>Відходи руйнації об'єктів інфраструктури, </a:t>
            </a:r>
            <a:r>
              <a:rPr lang="uk-UA" altLang="uk-UA" sz="2400" b="1" dirty="0" err="1">
                <a:latin typeface="+mn-lt"/>
                <a:cs typeface="Arial" panose="020B0604020202020204" pitchFamily="34" charset="0"/>
              </a:rPr>
              <a:t>ресурсоефективністі</a:t>
            </a:r>
            <a:r>
              <a:rPr lang="uk-UA" altLang="uk-UA" sz="2400" b="1" dirty="0">
                <a:latin typeface="+mn-lt"/>
                <a:cs typeface="Arial" panose="020B0604020202020204" pitchFamily="34" charset="0"/>
              </a:rPr>
              <a:t> та ДСТУ </a:t>
            </a:r>
            <a:r>
              <a:rPr lang="en-US" altLang="uk-UA" sz="2400" b="1" dirty="0">
                <a:latin typeface="+mn-lt"/>
                <a:cs typeface="Arial" panose="020B0604020202020204" pitchFamily="34" charset="0"/>
              </a:rPr>
              <a:t>ISO 1402</a:t>
            </a:r>
            <a:r>
              <a:rPr lang="uk-UA" altLang="uk-UA" sz="2400" b="1" dirty="0">
                <a:latin typeface="+mn-lt"/>
                <a:cs typeface="Arial" panose="020B0604020202020204" pitchFamily="34" charset="0"/>
              </a:rPr>
              <a:t>1</a:t>
            </a:r>
            <a:endParaRPr lang="ru-RU" altLang="uk-UA" sz="2400" b="1" dirty="0">
              <a:latin typeface="+mn-lt"/>
              <a:cs typeface="Arial" panose="020B0604020202020204" pitchFamily="34" charset="0"/>
            </a:endParaRPr>
          </a:p>
        </p:txBody>
      </p:sp>
    </p:spTree>
    <p:extLst>
      <p:ext uri="{BB962C8B-B14F-4D97-AF65-F5344CB8AC3E}">
        <p14:creationId xmlns:p14="http://schemas.microsoft.com/office/powerpoint/2010/main" val="143971090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ÐÐ°ÑÑÐ¸Ð½ÐºÐ¸ Ð¿Ð¾ Ð·Ð°Ð¿ÑÐ¾ÑÑ IS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138" y="1205424"/>
            <a:ext cx="2902235" cy="1449952"/>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4"/>
          <p:cNvSpPr txBox="1">
            <a:spLocks noChangeArrowheads="1"/>
          </p:cNvSpPr>
          <p:nvPr/>
        </p:nvSpPr>
        <p:spPr bwMode="auto">
          <a:xfrm>
            <a:off x="574749" y="3007165"/>
            <a:ext cx="3745959" cy="1779538"/>
          </a:xfrm>
          <a:prstGeom prst="rect">
            <a:avLst/>
          </a:prstGeom>
          <a:solidFill>
            <a:schemeClr val="bg1"/>
          </a:solidFill>
          <a:ln>
            <a:noFill/>
          </a:ln>
          <a:effectLst/>
        </p:spPr>
        <p:txBody>
          <a:bodyPr wrap="square" lIns="55449" tIns="27724" rIns="55449" bIns="27724">
            <a:spAutoFit/>
          </a:bodyPr>
          <a:lstStyle>
            <a:lvl1pPr defTabSz="311150">
              <a:defRPr sz="1300">
                <a:solidFill>
                  <a:schemeClr val="tx1"/>
                </a:solidFill>
                <a:latin typeface="Arial" panose="020B0604020202020204" pitchFamily="34" charset="0"/>
                <a:cs typeface="Arial" panose="020B0604020202020204" pitchFamily="34" charset="0"/>
              </a:defRPr>
            </a:lvl1pPr>
            <a:lvl2pPr marL="155575" indent="52388" defTabSz="311150">
              <a:defRPr sz="1300">
                <a:solidFill>
                  <a:schemeClr val="tx1"/>
                </a:solidFill>
                <a:latin typeface="Arial" panose="020B0604020202020204" pitchFamily="34" charset="0"/>
                <a:cs typeface="Arial" panose="020B0604020202020204" pitchFamily="34" charset="0"/>
              </a:defRPr>
            </a:lvl2pPr>
            <a:lvl3pPr marL="311150" indent="104775" defTabSz="311150">
              <a:defRPr sz="1300">
                <a:solidFill>
                  <a:schemeClr val="tx1"/>
                </a:solidFill>
                <a:latin typeface="Arial" panose="020B0604020202020204" pitchFamily="34" charset="0"/>
                <a:cs typeface="Arial" panose="020B0604020202020204" pitchFamily="34" charset="0"/>
              </a:defRPr>
            </a:lvl3pPr>
            <a:lvl4pPr marL="468313" indent="155575" defTabSz="311150">
              <a:defRPr sz="1300">
                <a:solidFill>
                  <a:schemeClr val="tx1"/>
                </a:solidFill>
                <a:latin typeface="Arial" panose="020B0604020202020204" pitchFamily="34" charset="0"/>
                <a:cs typeface="Arial" panose="020B0604020202020204" pitchFamily="34" charset="0"/>
              </a:defRPr>
            </a:lvl4pPr>
            <a:lvl5pPr marL="623888" indent="207963" defTabSz="311150">
              <a:defRPr sz="1300">
                <a:solidFill>
                  <a:schemeClr val="tx1"/>
                </a:solidFill>
                <a:latin typeface="Arial" panose="020B0604020202020204" pitchFamily="34" charset="0"/>
                <a:cs typeface="Arial" panose="020B0604020202020204" pitchFamily="34" charset="0"/>
              </a:defRPr>
            </a:lvl5pPr>
            <a:lvl6pPr marL="1081088" indent="207963" defTabSz="311150"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538288" indent="207963" defTabSz="311150"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1995488" indent="207963" defTabSz="311150"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452688" indent="207963" defTabSz="311150"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r>
              <a:rPr lang="uk-UA" altLang="ru-RU" sz="1600" b="1" dirty="0">
                <a:latin typeface="+mn-lt"/>
              </a:rPr>
              <a:t>Міжнародний стандарт </a:t>
            </a:r>
            <a:r>
              <a:rPr lang="en-US" altLang="ru-RU" sz="1600" b="1" dirty="0">
                <a:latin typeface="+mn-lt"/>
              </a:rPr>
              <a:t>ISO 1402</a:t>
            </a:r>
            <a:r>
              <a:rPr lang="uk-UA" altLang="ru-RU" sz="1600" b="1" dirty="0">
                <a:latin typeface="+mn-lt"/>
              </a:rPr>
              <a:t>1</a:t>
            </a:r>
            <a:endParaRPr lang="ru-RU" altLang="ru-RU" sz="1600" b="1" dirty="0">
              <a:latin typeface="+mn-lt"/>
            </a:endParaRPr>
          </a:p>
          <a:p>
            <a:r>
              <a:rPr lang="uk-UA" altLang="ru-RU" sz="1600" b="1" dirty="0">
                <a:latin typeface="+mn-lt"/>
              </a:rPr>
              <a:t>якій визначає принципи і методи</a:t>
            </a:r>
          </a:p>
          <a:p>
            <a:r>
              <a:rPr lang="uk-UA" altLang="ru-RU" sz="1600" b="1" dirty="0">
                <a:latin typeface="+mn-lt"/>
              </a:rPr>
              <a:t>застосування. </a:t>
            </a:r>
          </a:p>
          <a:p>
            <a:endParaRPr lang="uk-UA" altLang="ru-RU" sz="1600" b="1" dirty="0">
              <a:latin typeface="+mn-lt"/>
            </a:endParaRPr>
          </a:p>
          <a:p>
            <a:r>
              <a:rPr lang="uk-UA" altLang="ru-RU" sz="1600" dirty="0">
                <a:latin typeface="+mn-lt"/>
              </a:rPr>
              <a:t>Впроваджений до національної </a:t>
            </a:r>
          </a:p>
          <a:p>
            <a:r>
              <a:rPr lang="uk-UA" altLang="ru-RU" sz="1600" dirty="0">
                <a:latin typeface="+mn-lt"/>
              </a:rPr>
              <a:t>системи стандартизації </a:t>
            </a:r>
          </a:p>
          <a:p>
            <a:r>
              <a:rPr lang="uk-UA" altLang="ru-RU" sz="1600" dirty="0">
                <a:latin typeface="+mn-lt"/>
              </a:rPr>
              <a:t>ДСТУ </a:t>
            </a:r>
            <a:r>
              <a:rPr lang="en-US" altLang="ru-RU" sz="1600" dirty="0">
                <a:latin typeface="+mn-lt"/>
              </a:rPr>
              <a:t>ISO 1402</a:t>
            </a:r>
            <a:r>
              <a:rPr lang="uk-UA" altLang="ru-RU" sz="1600" dirty="0">
                <a:latin typeface="+mn-lt"/>
              </a:rPr>
              <a:t>1</a:t>
            </a:r>
            <a:r>
              <a:rPr lang="en-US" altLang="ru-RU" sz="1600" dirty="0">
                <a:latin typeface="+mn-lt"/>
              </a:rPr>
              <a:t>.</a:t>
            </a:r>
            <a:endParaRPr lang="uk-UA" altLang="ru-RU" sz="1600" dirty="0">
              <a:latin typeface="+mn-lt"/>
            </a:endParaRPr>
          </a:p>
        </p:txBody>
      </p:sp>
      <p:sp>
        <p:nvSpPr>
          <p:cNvPr id="11" name="Прямоугольник 10"/>
          <p:cNvSpPr/>
          <p:nvPr/>
        </p:nvSpPr>
        <p:spPr>
          <a:xfrm>
            <a:off x="4026118" y="1455949"/>
            <a:ext cx="7031855" cy="4524315"/>
          </a:xfrm>
          <a:prstGeom prst="rect">
            <a:avLst/>
          </a:prstGeom>
          <a:solidFill>
            <a:schemeClr val="bg1"/>
          </a:solidFill>
        </p:spPr>
        <p:txBody>
          <a:bodyPr wrap="square">
            <a:spAutoFit/>
          </a:bodyPr>
          <a:lstStyle/>
          <a:p>
            <a:pPr algn="just">
              <a:spcAft>
                <a:spcPts val="0"/>
              </a:spcAft>
            </a:pPr>
            <a:r>
              <a:rPr lang="uk-UA" dirty="0">
                <a:latin typeface="+mn-lt"/>
                <a:ea typeface="Times New Roman" panose="02020603050405020304" pitchFamily="18" charset="0"/>
              </a:rPr>
              <a:t>Це твердження може бути тлумачне  таким чином:</a:t>
            </a:r>
            <a:endParaRPr lang="ru-RU" dirty="0">
              <a:latin typeface="+mn-lt"/>
              <a:ea typeface="Times New Roman" panose="02020603050405020304" pitchFamily="18" charset="0"/>
            </a:endParaRPr>
          </a:p>
          <a:p>
            <a:pPr lvl="0" algn="just">
              <a:spcAft>
                <a:spcPts val="0"/>
              </a:spcAft>
            </a:pPr>
            <a:endParaRPr lang="ru-RU" dirty="0">
              <a:latin typeface="+mn-lt"/>
              <a:ea typeface="Times New Roman" panose="02020603050405020304" pitchFamily="18" charset="0"/>
            </a:endParaRPr>
          </a:p>
          <a:p>
            <a:pPr algn="just">
              <a:spcAft>
                <a:spcPts val="0"/>
              </a:spcAft>
            </a:pPr>
            <a:r>
              <a:rPr lang="uk-UA" dirty="0">
                <a:latin typeface="+mn-lt"/>
                <a:ea typeface="Times New Roman" panose="02020603050405020304" pitchFamily="18" charset="0"/>
              </a:rPr>
              <a:t>Масова частка повторно переробленого матеріалу в продукції. </a:t>
            </a:r>
          </a:p>
          <a:p>
            <a:pPr algn="just">
              <a:spcAft>
                <a:spcPts val="0"/>
              </a:spcAft>
            </a:pPr>
            <a:endParaRPr lang="uk-UA" dirty="0">
              <a:latin typeface="+mn-lt"/>
              <a:ea typeface="Times New Roman" panose="02020603050405020304" pitchFamily="18" charset="0"/>
            </a:endParaRPr>
          </a:p>
          <a:p>
            <a:pPr algn="just">
              <a:spcAft>
                <a:spcPts val="0"/>
              </a:spcAft>
            </a:pPr>
            <a:r>
              <a:rPr lang="uk-UA" dirty="0">
                <a:latin typeface="+mn-lt"/>
                <a:ea typeface="Times New Roman" panose="02020603050405020304" pitchFamily="18" charset="0"/>
              </a:rPr>
              <a:t>а) </a:t>
            </a:r>
            <a:r>
              <a:rPr lang="uk-UA" dirty="0" err="1">
                <a:latin typeface="+mn-lt"/>
                <a:ea typeface="Times New Roman" panose="02020603050405020304" pitchFamily="18" charset="0"/>
              </a:rPr>
              <a:t>Передспоживчий</a:t>
            </a:r>
            <a:r>
              <a:rPr lang="uk-UA" dirty="0">
                <a:latin typeface="+mn-lt"/>
                <a:ea typeface="Times New Roman" panose="02020603050405020304" pitchFamily="18" charset="0"/>
              </a:rPr>
              <a:t> матеріал</a:t>
            </a:r>
            <a:endParaRPr lang="ru-RU" dirty="0">
              <a:latin typeface="+mn-lt"/>
              <a:ea typeface="Times New Roman" panose="02020603050405020304" pitchFamily="18" charset="0"/>
            </a:endParaRPr>
          </a:p>
          <a:p>
            <a:pPr algn="just">
              <a:spcAft>
                <a:spcPts val="0"/>
              </a:spcAft>
            </a:pPr>
            <a:r>
              <a:rPr lang="uk-UA" dirty="0">
                <a:latin typeface="+mn-lt"/>
                <a:ea typeface="Times New Roman" panose="02020603050405020304" pitchFamily="18" charset="0"/>
              </a:rPr>
              <a:t>Матеріал, відведений від потоку відходів під час виробничого процесу. Винятком є повторне використання матеріалу, наприклад, придатного для переробляння, що утворюється під час технологічного процесу і якій може  бути відновлений у межах того самого процесу, в межах якого він утворюється.</a:t>
            </a:r>
          </a:p>
          <a:p>
            <a:pPr algn="just">
              <a:spcAft>
                <a:spcPts val="0"/>
              </a:spcAft>
            </a:pPr>
            <a:endParaRPr lang="ru-RU" dirty="0">
              <a:latin typeface="+mn-lt"/>
              <a:ea typeface="Times New Roman" panose="02020603050405020304" pitchFamily="18" charset="0"/>
            </a:endParaRPr>
          </a:p>
          <a:p>
            <a:pPr algn="just">
              <a:spcAft>
                <a:spcPts val="0"/>
              </a:spcAft>
            </a:pPr>
            <a:r>
              <a:rPr lang="uk-UA" dirty="0">
                <a:latin typeface="+mn-lt"/>
                <a:ea typeface="Times New Roman" panose="02020603050405020304" pitchFamily="18" charset="0"/>
              </a:rPr>
              <a:t>б) </a:t>
            </a:r>
            <a:r>
              <a:rPr lang="uk-UA" dirty="0" err="1">
                <a:latin typeface="+mn-lt"/>
                <a:ea typeface="Times New Roman" panose="02020603050405020304" pitchFamily="18" charset="0"/>
              </a:rPr>
              <a:t>Постспоживчий</a:t>
            </a:r>
            <a:r>
              <a:rPr lang="uk-UA" dirty="0">
                <a:latin typeface="+mn-lt"/>
                <a:ea typeface="Times New Roman" panose="02020603050405020304" pitchFamily="18" charset="0"/>
              </a:rPr>
              <a:t> матеріал</a:t>
            </a:r>
            <a:endParaRPr lang="ru-RU" dirty="0">
              <a:latin typeface="+mn-lt"/>
              <a:ea typeface="Times New Roman" panose="02020603050405020304" pitchFamily="18" charset="0"/>
            </a:endParaRPr>
          </a:p>
          <a:p>
            <a:pPr algn="just">
              <a:spcAft>
                <a:spcPts val="0"/>
              </a:spcAft>
            </a:pPr>
            <a:r>
              <a:rPr lang="uk-UA" dirty="0">
                <a:latin typeface="+mn-lt"/>
                <a:ea typeface="Times New Roman" panose="02020603050405020304" pitchFamily="18" charset="0"/>
              </a:rPr>
              <a:t>Матеріал, утворюваний домашніми господарствами чи підприємствами або організаціями які є кінцевими споживачами продукції. Це поняття охоплює усі види відходів що можуть бути перероблені за доступними технологіями.</a:t>
            </a:r>
            <a:r>
              <a:rPr lang="uk-UA" dirty="0">
                <a:latin typeface="Times New Roman" panose="02020603050405020304" pitchFamily="18" charset="0"/>
                <a:ea typeface="Times New Roman" panose="02020603050405020304" pitchFamily="18" charset="0"/>
              </a:rPr>
              <a:t> </a:t>
            </a:r>
            <a:endParaRPr lang="ru-RU" dirty="0">
              <a:latin typeface="Times New Roman" panose="02020603050405020304" pitchFamily="18" charset="0"/>
              <a:ea typeface="Times New Roman" panose="02020603050405020304" pitchFamily="18" charset="0"/>
            </a:endParaRPr>
          </a:p>
        </p:txBody>
      </p:sp>
      <p:sp>
        <p:nvSpPr>
          <p:cNvPr id="14" name="AutoShape 4" descr="SVG &gt; знаки логотип переработка - Свободное изображение и значок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5" name="Рисунок 14"/>
          <p:cNvPicPr>
            <a:picLocks noChangeAspect="1"/>
          </p:cNvPicPr>
          <p:nvPr/>
        </p:nvPicPr>
        <p:blipFill>
          <a:blip r:embed="rId3"/>
          <a:stretch>
            <a:fillRect/>
          </a:stretch>
        </p:blipFill>
        <p:spPr>
          <a:xfrm>
            <a:off x="10307476" y="1104158"/>
            <a:ext cx="1333757" cy="1165725"/>
          </a:xfrm>
          <a:prstGeom prst="rect">
            <a:avLst/>
          </a:prstGeom>
        </p:spPr>
      </p:pic>
      <p:sp>
        <p:nvSpPr>
          <p:cNvPr id="16" name="TextBox 15"/>
          <p:cNvSpPr txBox="1"/>
          <p:nvPr/>
        </p:nvSpPr>
        <p:spPr>
          <a:xfrm>
            <a:off x="10692066" y="1510050"/>
            <a:ext cx="564578" cy="353943"/>
          </a:xfrm>
          <a:prstGeom prst="rect">
            <a:avLst/>
          </a:prstGeom>
          <a:noFill/>
        </p:spPr>
        <p:txBody>
          <a:bodyPr wrap="none" rtlCol="0">
            <a:spAutoFit/>
          </a:bodyPr>
          <a:lstStyle/>
          <a:p>
            <a:r>
              <a:rPr lang="ru-RU" sz="1700" b="1" dirty="0"/>
              <a:t>30</a:t>
            </a:r>
            <a:r>
              <a:rPr lang="uk-UA" sz="1700" b="1" dirty="0"/>
              <a:t>%</a:t>
            </a:r>
            <a:endParaRPr lang="ru-RU" sz="1700" b="1" dirty="0"/>
          </a:p>
        </p:txBody>
      </p:sp>
      <p:sp>
        <p:nvSpPr>
          <p:cNvPr id="2" name="TextBox 1">
            <a:extLst>
              <a:ext uri="{FF2B5EF4-FFF2-40B4-BE49-F238E27FC236}">
                <a16:creationId xmlns:a16="http://schemas.microsoft.com/office/drawing/2014/main" id="{511A6C25-8B69-4BF5-9C25-E0E12BBCE5F6}"/>
              </a:ext>
            </a:extLst>
          </p:cNvPr>
          <p:cNvSpPr txBox="1"/>
          <p:nvPr/>
        </p:nvSpPr>
        <p:spPr>
          <a:xfrm>
            <a:off x="4026118" y="764328"/>
            <a:ext cx="5556586" cy="461665"/>
          </a:xfrm>
          <a:prstGeom prst="rect">
            <a:avLst/>
          </a:prstGeom>
          <a:noFill/>
        </p:spPr>
        <p:txBody>
          <a:bodyPr wrap="none" rtlCol="0">
            <a:spAutoFit/>
          </a:bodyPr>
          <a:lstStyle/>
          <a:p>
            <a:pPr marL="342900" indent="-342900">
              <a:buFont typeface="Arial" panose="020B0604020202020204" pitchFamily="34" charset="0"/>
              <a:buChar char="•"/>
            </a:pPr>
            <a:r>
              <a:rPr lang="uk-UA" sz="2400" b="1" dirty="0"/>
              <a:t>Вміст ….. матеріалу не менш ніж …. %</a:t>
            </a:r>
          </a:p>
        </p:txBody>
      </p:sp>
    </p:spTree>
    <p:extLst>
      <p:ext uri="{BB962C8B-B14F-4D97-AF65-F5344CB8AC3E}">
        <p14:creationId xmlns:p14="http://schemas.microsoft.com/office/powerpoint/2010/main" val="317185250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34516" y="272222"/>
            <a:ext cx="9890831" cy="5275603"/>
          </a:xfrm>
          <a:solidFill>
            <a:schemeClr val="bg1"/>
          </a:solidFill>
        </p:spPr>
        <p:txBody>
          <a:bodyPr/>
          <a:lstStyle/>
          <a:p>
            <a:pPr marL="0" indent="0">
              <a:buNone/>
            </a:pPr>
            <a:r>
              <a:rPr lang="ru-RU" sz="1800" b="1" dirty="0" err="1"/>
              <a:t>Схематичне</a:t>
            </a:r>
            <a:r>
              <a:rPr lang="ru-RU" sz="1800" b="1" dirty="0"/>
              <a:t> </a:t>
            </a:r>
            <a:r>
              <a:rPr lang="ru-RU" sz="1800" b="1" dirty="0" err="1"/>
              <a:t>представлення</a:t>
            </a:r>
            <a:r>
              <a:rPr lang="ru-RU" sz="1800" b="1" dirty="0"/>
              <a:t> </a:t>
            </a:r>
            <a:r>
              <a:rPr lang="ru-RU" sz="1800" b="1" dirty="0" err="1"/>
              <a:t>системи</a:t>
            </a:r>
            <a:r>
              <a:rPr lang="ru-RU" sz="1800" b="1" dirty="0"/>
              <a:t> повторного </a:t>
            </a:r>
            <a:r>
              <a:rPr lang="ru-RU" sz="1800" b="1" dirty="0" err="1"/>
              <a:t>переробляння</a:t>
            </a:r>
            <a:r>
              <a:rPr lang="ru-RU" sz="1800" b="1" dirty="0"/>
              <a:t> </a:t>
            </a:r>
            <a:r>
              <a:rPr lang="ru-RU" sz="1800" b="1" dirty="0" err="1"/>
              <a:t>матеріалу</a:t>
            </a:r>
            <a:r>
              <a:rPr lang="ru-RU" sz="1800" b="1" dirty="0"/>
              <a:t> </a:t>
            </a:r>
            <a:r>
              <a:rPr lang="ru-RU" sz="1800" b="1" dirty="0" err="1"/>
              <a:t>згідно</a:t>
            </a:r>
            <a:r>
              <a:rPr lang="ru-RU" sz="1800" b="1" dirty="0"/>
              <a:t> з ДСТУ </a:t>
            </a:r>
            <a:r>
              <a:rPr lang="en-US" sz="1800" b="1" dirty="0"/>
              <a:t>ISO 14021</a:t>
            </a:r>
            <a:endParaRPr lang="ru-RU" sz="1800" b="1" dirty="0"/>
          </a:p>
        </p:txBody>
      </p:sp>
      <p:sp>
        <p:nvSpPr>
          <p:cNvPr id="4" name="Rectangle 4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pSp>
        <p:nvGrpSpPr>
          <p:cNvPr id="5" name="Группа 4"/>
          <p:cNvGrpSpPr>
            <a:grpSpLocks/>
          </p:cNvGrpSpPr>
          <p:nvPr/>
        </p:nvGrpSpPr>
        <p:grpSpPr bwMode="auto">
          <a:xfrm>
            <a:off x="2394858" y="1245281"/>
            <a:ext cx="6723833" cy="4948690"/>
            <a:chOff x="1465" y="6575"/>
            <a:chExt cx="9235" cy="6150"/>
          </a:xfrm>
        </p:grpSpPr>
        <p:grpSp>
          <p:nvGrpSpPr>
            <p:cNvPr id="6" name="Group 3"/>
            <p:cNvGrpSpPr>
              <a:grpSpLocks/>
            </p:cNvGrpSpPr>
            <p:nvPr/>
          </p:nvGrpSpPr>
          <p:grpSpPr bwMode="auto">
            <a:xfrm>
              <a:off x="1465" y="9105"/>
              <a:ext cx="720" cy="647"/>
              <a:chOff x="47" y="2582"/>
              <a:chExt cx="720" cy="647"/>
            </a:xfrm>
          </p:grpSpPr>
          <p:sp>
            <p:nvSpPr>
              <p:cNvPr id="46" name="Oval 4"/>
              <p:cNvSpPr>
                <a:spLocks noChangeArrowheads="1"/>
              </p:cNvSpPr>
              <p:nvPr/>
            </p:nvSpPr>
            <p:spPr bwMode="auto">
              <a:xfrm>
                <a:off x="47" y="2582"/>
                <a:ext cx="720" cy="647"/>
              </a:xfrm>
              <a:prstGeom prst="ellipse">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ru-RU"/>
              </a:p>
            </p:txBody>
          </p:sp>
          <p:sp>
            <p:nvSpPr>
              <p:cNvPr id="47" name="Rectangle 5"/>
              <p:cNvSpPr>
                <a:spLocks noChangeArrowheads="1"/>
              </p:cNvSpPr>
              <p:nvPr/>
            </p:nvSpPr>
            <p:spPr bwMode="auto">
              <a:xfrm>
                <a:off x="104" y="2771"/>
                <a:ext cx="606" cy="2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12700" tIns="12700" rIns="12700" bIns="12700" anchor="t" anchorCtr="0" upright="1">
                <a:noAutofit/>
              </a:bodyPr>
              <a:lstStyle/>
              <a:p>
                <a:pPr algn="ctr">
                  <a:lnSpc>
                    <a:spcPct val="107000"/>
                  </a:lnSpc>
                  <a:spcAft>
                    <a:spcPts val="800"/>
                  </a:spcAft>
                </a:pPr>
                <a:r>
                  <a:rPr lang="uk-UA" sz="800" dirty="0">
                    <a:effectLst/>
                    <a:latin typeface="Arial" panose="020B0604020202020204" pitchFamily="34" charset="0"/>
                    <a:ea typeface="Calibri" panose="020F0502020204030204" pitchFamily="34" charset="0"/>
                    <a:cs typeface="Times New Roman" panose="02020603050405020304" pitchFamily="18" charset="0"/>
                  </a:rPr>
                  <a:t>Відхід</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Rectangle 6"/>
            <p:cNvSpPr>
              <a:spLocks noChangeArrowheads="1"/>
            </p:cNvSpPr>
            <p:nvPr/>
          </p:nvSpPr>
          <p:spPr bwMode="auto">
            <a:xfrm>
              <a:off x="2491" y="9004"/>
              <a:ext cx="1631" cy="816"/>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12700" tIns="12700" rIns="12700" bIns="12700" anchor="t" anchorCtr="0" upright="1">
              <a:noAutofit/>
            </a:bodyPr>
            <a:lstStyle/>
            <a:p>
              <a:pPr algn="ctr">
                <a:lnSpc>
                  <a:spcPct val="107000"/>
                </a:lnSpc>
                <a:spcAft>
                  <a:spcPts val="800"/>
                </a:spcAft>
              </a:pPr>
              <a:r>
                <a:rPr lang="uk-UA" sz="800">
                  <a:effectLst/>
                  <a:latin typeface="Arial" panose="020B0604020202020204" pitchFamily="34" charset="0"/>
                  <a:ea typeface="Calibri" panose="020F0502020204030204" pitchFamily="34" charset="0"/>
                  <a:cs typeface="Times New Roman" panose="02020603050405020304" pitchFamily="18" charset="0"/>
                </a:rPr>
                <a:t>Рекупераційний процес </a:t>
              </a:r>
              <a:br>
                <a:rPr lang="uk-UA" sz="800">
                  <a:effectLst/>
                  <a:latin typeface="Arial" panose="020B0604020202020204" pitchFamily="34" charset="0"/>
                  <a:ea typeface="Calibri" panose="020F0502020204030204" pitchFamily="34" charset="0"/>
                  <a:cs typeface="Times New Roman" panose="02020603050405020304" pitchFamily="18" charset="0"/>
                </a:rPr>
              </a:br>
              <a:r>
                <a:rPr lang="uk-UA" sz="800">
                  <a:effectLst/>
                  <a:latin typeface="Arial" panose="020B0604020202020204" pitchFamily="34" charset="0"/>
                  <a:ea typeface="Calibri" panose="020F0502020204030204" pitchFamily="34" charset="0"/>
                  <a:cs typeface="Times New Roman" panose="02020603050405020304" pitchFamily="18" charset="0"/>
                </a:rPr>
                <a:t>(збирання/</a:t>
              </a:r>
              <a:br>
                <a:rPr lang="uk-UA" sz="800">
                  <a:effectLst/>
                  <a:latin typeface="Arial" panose="020B0604020202020204" pitchFamily="34" charset="0"/>
                  <a:ea typeface="Calibri" panose="020F0502020204030204" pitchFamily="34" charset="0"/>
                  <a:cs typeface="Times New Roman" panose="02020603050405020304" pitchFamily="18" charset="0"/>
                </a:rPr>
              </a:br>
              <a:r>
                <a:rPr lang="uk-UA" sz="800">
                  <a:effectLst/>
                  <a:latin typeface="Arial" panose="020B0604020202020204" pitchFamily="34" charset="0"/>
                  <a:ea typeface="Calibri" panose="020F0502020204030204" pitchFamily="34" charset="0"/>
                  <a:cs typeface="Times New Roman" panose="02020603050405020304" pitchFamily="18" charset="0"/>
                </a:rPr>
                <a:t>сортування)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a:spLocks noChangeArrowheads="1"/>
            </p:cNvSpPr>
            <p:nvPr/>
          </p:nvSpPr>
          <p:spPr bwMode="auto">
            <a:xfrm>
              <a:off x="4453" y="9160"/>
              <a:ext cx="1383" cy="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12700" tIns="12700" rIns="12700" bIns="12700" anchor="t" anchorCtr="0" upright="1">
              <a:noAutofit/>
            </a:bodyPr>
            <a:lstStyle/>
            <a:p>
              <a:pPr algn="ctr">
                <a:lnSpc>
                  <a:spcPct val="107000"/>
                </a:lnSpc>
                <a:spcAft>
                  <a:spcPts val="800"/>
                </a:spcAft>
              </a:pPr>
              <a:r>
                <a:rPr lang="uk-UA" sz="800">
                  <a:effectLst/>
                  <a:latin typeface="Arial" panose="020B0604020202020204" pitchFamily="34" charset="0"/>
                  <a:ea typeface="Calibri" panose="020F0502020204030204" pitchFamily="34" charset="0"/>
                  <a:cs typeface="Times New Roman" panose="02020603050405020304" pitchFamily="18" charset="0"/>
                </a:rPr>
                <a:t>Регенерований</a:t>
              </a:r>
              <a:br>
                <a:rPr lang="uk-UA" sz="800">
                  <a:effectLst/>
                  <a:latin typeface="Arial" panose="020B0604020202020204" pitchFamily="34" charset="0"/>
                  <a:ea typeface="Calibri" panose="020F0502020204030204" pitchFamily="34" charset="0"/>
                  <a:cs typeface="Times New Roman" panose="02020603050405020304" pitchFamily="18" charset="0"/>
                </a:rPr>
              </a:br>
              <a:r>
                <a:rPr lang="uk-UA" sz="800">
                  <a:effectLst/>
                  <a:latin typeface="Arial" panose="020B0604020202020204" pitchFamily="34" charset="0"/>
                  <a:ea typeface="Calibri" panose="020F0502020204030204" pitchFamily="34" charset="0"/>
                  <a:cs typeface="Times New Roman" panose="02020603050405020304" pitchFamily="18" charset="0"/>
                </a:rPr>
                <a:t>(рекуперований)</a:t>
              </a:r>
              <a:br>
                <a:rPr lang="uk-UA" sz="800">
                  <a:effectLst/>
                  <a:latin typeface="Arial" panose="020B0604020202020204" pitchFamily="34" charset="0"/>
                  <a:ea typeface="Calibri" panose="020F0502020204030204" pitchFamily="34" charset="0"/>
                  <a:cs typeface="Times New Roman" panose="02020603050405020304" pitchFamily="18" charset="0"/>
                </a:rPr>
              </a:br>
              <a:r>
                <a:rPr lang="uk-UA" sz="800">
                  <a:effectLst/>
                  <a:latin typeface="Arial" panose="020B0604020202020204" pitchFamily="34" charset="0"/>
                  <a:ea typeface="Calibri" panose="020F0502020204030204" pitchFamily="34" charset="0"/>
                  <a:cs typeface="Times New Roman" panose="02020603050405020304" pitchFamily="18" charset="0"/>
                </a:rPr>
                <a:t>матеріал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a:spLocks noChangeArrowheads="1"/>
            </p:cNvSpPr>
            <p:nvPr/>
          </p:nvSpPr>
          <p:spPr bwMode="auto">
            <a:xfrm>
              <a:off x="6222" y="9146"/>
              <a:ext cx="1272" cy="59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12700" tIns="12700" rIns="12700" bIns="12700" anchor="t" anchorCtr="0" upright="1">
              <a:noAutofit/>
            </a:bodyPr>
            <a:lstStyle/>
            <a:p>
              <a:pPr algn="ctr">
                <a:lnSpc>
                  <a:spcPct val="107000"/>
                </a:lnSpc>
                <a:spcAft>
                  <a:spcPts val="800"/>
                </a:spcAft>
              </a:pPr>
              <a:r>
                <a:rPr lang="uk-UA" sz="800">
                  <a:effectLst/>
                  <a:latin typeface="Arial" panose="020B0604020202020204" pitchFamily="34" charset="0"/>
                  <a:ea typeface="Calibri" panose="020F0502020204030204" pitchFamily="34" charset="0"/>
                  <a:cs typeface="Times New Roman" panose="02020603050405020304" pitchFamily="18" charset="0"/>
                </a:rPr>
                <a:t>Процес</a:t>
              </a:r>
              <a:br>
                <a:rPr lang="uk-UA" sz="800">
                  <a:effectLst/>
                  <a:latin typeface="Arial" panose="020B0604020202020204" pitchFamily="34" charset="0"/>
                  <a:ea typeface="Calibri" panose="020F0502020204030204" pitchFamily="34" charset="0"/>
                  <a:cs typeface="Times New Roman" panose="02020603050405020304" pitchFamily="18" charset="0"/>
                </a:rPr>
              </a:br>
              <a:r>
                <a:rPr lang="uk-UA" sz="800">
                  <a:effectLst/>
                  <a:latin typeface="Arial" panose="020B0604020202020204" pitchFamily="34" charset="0"/>
                  <a:ea typeface="Calibri" panose="020F0502020204030204" pitchFamily="34" charset="0"/>
                  <a:cs typeface="Times New Roman" panose="02020603050405020304" pitchFamily="18" charset="0"/>
                </a:rPr>
                <a:t>повторного</a:t>
              </a:r>
              <a:br>
                <a:rPr lang="uk-UA" sz="800">
                  <a:effectLst/>
                  <a:latin typeface="Arial" panose="020B0604020202020204" pitchFamily="34" charset="0"/>
                  <a:ea typeface="Calibri" panose="020F0502020204030204" pitchFamily="34" charset="0"/>
                  <a:cs typeface="Times New Roman" panose="02020603050405020304" pitchFamily="18" charset="0"/>
                </a:rPr>
              </a:br>
              <a:r>
                <a:rPr lang="uk-UA" sz="800">
                  <a:effectLst/>
                  <a:latin typeface="Arial" panose="020B0604020202020204" pitchFamily="34" charset="0"/>
                  <a:ea typeface="Calibri" panose="020F0502020204030204" pitchFamily="34" charset="0"/>
                  <a:cs typeface="Times New Roman" panose="02020603050405020304" pitchFamily="18" charset="0"/>
                </a:rPr>
                <a:t>переробляння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a:spLocks noChangeArrowheads="1"/>
            </p:cNvSpPr>
            <p:nvPr/>
          </p:nvSpPr>
          <p:spPr bwMode="auto">
            <a:xfrm>
              <a:off x="7753" y="9105"/>
              <a:ext cx="1344" cy="5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12700" tIns="12700" rIns="12700" bIns="12700" anchor="t" anchorCtr="0" upright="1">
              <a:noAutofit/>
            </a:bodyPr>
            <a:lstStyle/>
            <a:p>
              <a:pPr algn="ctr">
                <a:lnSpc>
                  <a:spcPct val="107000"/>
                </a:lnSpc>
                <a:spcAft>
                  <a:spcPts val="800"/>
                </a:spcAft>
              </a:pPr>
              <a:r>
                <a:rPr lang="uk-UA" sz="800">
                  <a:effectLst/>
                  <a:latin typeface="Arial" panose="020B0604020202020204" pitchFamily="34" charset="0"/>
                  <a:ea typeface="Calibri" panose="020F0502020204030204" pitchFamily="34" charset="0"/>
                  <a:cs typeface="Times New Roman" panose="02020603050405020304" pitchFamily="18" charset="0"/>
                </a:rPr>
                <a:t>Повторно</a:t>
              </a:r>
              <a:br>
                <a:rPr lang="uk-UA" sz="800">
                  <a:effectLst/>
                  <a:latin typeface="Arial" panose="020B0604020202020204" pitchFamily="34" charset="0"/>
                  <a:ea typeface="Calibri" panose="020F0502020204030204" pitchFamily="34" charset="0"/>
                  <a:cs typeface="Times New Roman" panose="02020603050405020304" pitchFamily="18" charset="0"/>
                </a:rPr>
              </a:br>
              <a:r>
                <a:rPr lang="uk-UA" sz="800">
                  <a:effectLst/>
                  <a:latin typeface="Arial" panose="020B0604020202020204" pitchFamily="34" charset="0"/>
                  <a:ea typeface="Calibri" panose="020F0502020204030204" pitchFamily="34" charset="0"/>
                  <a:cs typeface="Times New Roman" panose="02020603050405020304" pitchFamily="18" charset="0"/>
                </a:rPr>
                <a:t>перероблений</a:t>
              </a:r>
              <a:br>
                <a:rPr lang="uk-UA" sz="800">
                  <a:effectLst/>
                  <a:latin typeface="Arial" panose="020B0604020202020204" pitchFamily="34" charset="0"/>
                  <a:ea typeface="Calibri" panose="020F0502020204030204" pitchFamily="34" charset="0"/>
                  <a:cs typeface="Times New Roman" panose="02020603050405020304" pitchFamily="18" charset="0"/>
                </a:rPr>
              </a:br>
              <a:r>
                <a:rPr lang="uk-UA" sz="800">
                  <a:effectLst/>
                  <a:latin typeface="Arial" panose="020B0604020202020204" pitchFamily="34" charset="0"/>
                  <a:ea typeface="Calibri" panose="020F0502020204030204" pitchFamily="34" charset="0"/>
                  <a:cs typeface="Times New Roman" panose="02020603050405020304" pitchFamily="18" charset="0"/>
                </a:rPr>
                <a:t>матеріал (А)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a:spLocks noChangeArrowheads="1"/>
            </p:cNvSpPr>
            <p:nvPr/>
          </p:nvSpPr>
          <p:spPr bwMode="auto">
            <a:xfrm>
              <a:off x="9317" y="9159"/>
              <a:ext cx="1383" cy="592"/>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12700" tIns="12700" rIns="12700" bIns="12700" anchor="t" anchorCtr="0" upright="1">
              <a:noAutofit/>
            </a:bodyPr>
            <a:lstStyle/>
            <a:p>
              <a:pPr algn="ctr">
                <a:lnSpc>
                  <a:spcPct val="107000"/>
                </a:lnSpc>
                <a:spcBef>
                  <a:spcPts val="500"/>
                </a:spcBef>
                <a:spcAft>
                  <a:spcPts val="800"/>
                </a:spcAft>
              </a:pPr>
              <a:r>
                <a:rPr lang="uk-UA" sz="800">
                  <a:effectLst/>
                  <a:latin typeface="Arial" panose="020B0604020202020204" pitchFamily="34" charset="0"/>
                  <a:ea typeface="Calibri" panose="020F0502020204030204" pitchFamily="34" charset="0"/>
                  <a:cs typeface="Times New Roman" panose="02020603050405020304" pitchFamily="18" charset="0"/>
                </a:rPr>
                <a:t>Процес</a:t>
              </a:r>
              <a:br>
                <a:rPr lang="uk-UA" sz="800">
                  <a:effectLst/>
                  <a:latin typeface="Arial" panose="020B0604020202020204" pitchFamily="34" charset="0"/>
                  <a:ea typeface="Calibri" panose="020F0502020204030204" pitchFamily="34" charset="0"/>
                  <a:cs typeface="Times New Roman" panose="02020603050405020304" pitchFamily="18" charset="0"/>
                </a:rPr>
              </a:br>
              <a:r>
                <a:rPr lang="uk-UA" sz="800">
                  <a:effectLst/>
                  <a:latin typeface="Arial" panose="020B0604020202020204" pitchFamily="34" charset="0"/>
                  <a:ea typeface="Calibri" panose="020F0502020204030204" pitchFamily="34" charset="0"/>
                  <a:cs typeface="Times New Roman" panose="02020603050405020304" pitchFamily="18" charset="0"/>
                </a:rPr>
                <a:t>виготовляння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Line 11"/>
            <p:cNvCxnSpPr>
              <a:cxnSpLocks noChangeShapeType="1"/>
            </p:cNvCxnSpPr>
            <p:nvPr/>
          </p:nvCxnSpPr>
          <p:spPr bwMode="auto">
            <a:xfrm>
              <a:off x="2184" y="9427"/>
              <a:ext cx="333" cy="1"/>
            </a:xfrm>
            <a:prstGeom prst="line">
              <a:avLst/>
            </a:prstGeom>
            <a:noFill/>
            <a:ln w="9525">
              <a:solidFill>
                <a:srgbClr val="000000"/>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3" name="Group 12"/>
            <p:cNvGrpSpPr>
              <a:grpSpLocks/>
            </p:cNvGrpSpPr>
            <p:nvPr/>
          </p:nvGrpSpPr>
          <p:grpSpPr bwMode="auto">
            <a:xfrm>
              <a:off x="4066" y="11918"/>
              <a:ext cx="1217" cy="807"/>
              <a:chOff x="2648" y="5395"/>
              <a:chExt cx="1217" cy="807"/>
            </a:xfrm>
          </p:grpSpPr>
          <p:sp>
            <p:nvSpPr>
              <p:cNvPr id="40" name="Rectangle 13"/>
              <p:cNvSpPr>
                <a:spLocks noChangeArrowheads="1"/>
              </p:cNvSpPr>
              <p:nvPr/>
            </p:nvSpPr>
            <p:spPr bwMode="auto">
              <a:xfrm>
                <a:off x="2648" y="5395"/>
                <a:ext cx="1217" cy="5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12700" tIns="12700" rIns="12700" bIns="12700" anchor="t" anchorCtr="0" upright="1">
                <a:noAutofit/>
              </a:bodyPr>
              <a:lstStyle/>
              <a:p>
                <a:pPr algn="ctr">
                  <a:lnSpc>
                    <a:spcPct val="107000"/>
                  </a:lnSpc>
                  <a:spcBef>
                    <a:spcPts val="600"/>
                  </a:spcBef>
                  <a:spcAft>
                    <a:spcPts val="800"/>
                  </a:spcAft>
                </a:pPr>
                <a:r>
                  <a:rPr lang="uk-UA" sz="900">
                    <a:effectLst/>
                    <a:latin typeface="Arial" panose="020B0604020202020204" pitchFamily="34" charset="0"/>
                    <a:ea typeface="Calibri" panose="020F0502020204030204" pitchFamily="34" charset="0"/>
                    <a:cs typeface="Times New Roman" panose="02020603050405020304" pitchFamily="18" charset="0"/>
                  </a:rPr>
                  <a:t>Остаточне видалення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41" name="Line 14"/>
              <p:cNvCxnSpPr>
                <a:cxnSpLocks noChangeShapeType="1"/>
              </p:cNvCxnSpPr>
              <p:nvPr/>
            </p:nvCxnSpPr>
            <p:spPr bwMode="auto">
              <a:xfrm>
                <a:off x="2648" y="5395"/>
                <a:ext cx="1" cy="577"/>
              </a:xfrm>
              <a:prstGeom prst="line">
                <a:avLst/>
              </a:prstGeom>
              <a:noFill/>
              <a:ln w="9525">
                <a:solidFill>
                  <a:srgbClr val="000000"/>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2" name="Line 15"/>
              <p:cNvCxnSpPr>
                <a:cxnSpLocks noChangeShapeType="1"/>
              </p:cNvCxnSpPr>
              <p:nvPr/>
            </p:nvCxnSpPr>
            <p:spPr bwMode="auto">
              <a:xfrm>
                <a:off x="3847" y="5399"/>
                <a:ext cx="1" cy="577"/>
              </a:xfrm>
              <a:prstGeom prst="line">
                <a:avLst/>
              </a:prstGeom>
              <a:noFill/>
              <a:ln w="9525">
                <a:solidFill>
                  <a:srgbClr val="000000"/>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3" name="Line 16"/>
              <p:cNvCxnSpPr>
                <a:cxnSpLocks noChangeShapeType="1"/>
              </p:cNvCxnSpPr>
              <p:nvPr/>
            </p:nvCxnSpPr>
            <p:spPr bwMode="auto">
              <a:xfrm>
                <a:off x="2648" y="5395"/>
                <a:ext cx="1217" cy="1"/>
              </a:xfrm>
              <a:prstGeom prst="line">
                <a:avLst/>
              </a:prstGeom>
              <a:noFill/>
              <a:ln w="9525">
                <a:solidFill>
                  <a:srgbClr val="000000"/>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4" name="Line 17"/>
              <p:cNvCxnSpPr>
                <a:cxnSpLocks noChangeShapeType="1"/>
              </p:cNvCxnSpPr>
              <p:nvPr/>
            </p:nvCxnSpPr>
            <p:spPr bwMode="auto">
              <a:xfrm>
                <a:off x="2648" y="5971"/>
                <a:ext cx="609" cy="215"/>
              </a:xfrm>
              <a:prstGeom prst="line">
                <a:avLst/>
              </a:prstGeom>
              <a:noFill/>
              <a:ln w="9525">
                <a:solidFill>
                  <a:srgbClr val="000000"/>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5" name="Line 18"/>
              <p:cNvCxnSpPr>
                <a:cxnSpLocks noChangeShapeType="1"/>
              </p:cNvCxnSpPr>
              <p:nvPr/>
            </p:nvCxnSpPr>
            <p:spPr bwMode="auto">
              <a:xfrm flipH="1">
                <a:off x="3243" y="5961"/>
                <a:ext cx="609" cy="241"/>
              </a:xfrm>
              <a:prstGeom prst="line">
                <a:avLst/>
              </a:prstGeom>
              <a:noFill/>
              <a:ln w="9525">
                <a:solidFill>
                  <a:srgbClr val="000000"/>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14" name="Oval 19"/>
            <p:cNvSpPr>
              <a:spLocks noChangeArrowheads="1"/>
            </p:cNvSpPr>
            <p:nvPr/>
          </p:nvSpPr>
          <p:spPr bwMode="auto">
            <a:xfrm>
              <a:off x="9472" y="11040"/>
              <a:ext cx="1162" cy="1077"/>
            </a:xfrm>
            <a:prstGeom prst="ellipse">
              <a:avLst/>
            </a:pr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endParaRPr lang="ru-RU"/>
            </a:p>
          </p:txBody>
        </p:sp>
        <p:sp>
          <p:nvSpPr>
            <p:cNvPr id="15" name="Rectangle 20"/>
            <p:cNvSpPr>
              <a:spLocks noChangeArrowheads="1"/>
            </p:cNvSpPr>
            <p:nvPr/>
          </p:nvSpPr>
          <p:spPr bwMode="auto">
            <a:xfrm>
              <a:off x="9573" y="11238"/>
              <a:ext cx="960" cy="7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12700" tIns="12700" rIns="12700" bIns="12700" anchor="t" anchorCtr="0" upright="1">
              <a:noAutofit/>
            </a:bodyPr>
            <a:lstStyle/>
            <a:p>
              <a:pPr algn="ctr">
                <a:lnSpc>
                  <a:spcPct val="107000"/>
                </a:lnSpc>
                <a:spcAft>
                  <a:spcPts val="800"/>
                </a:spcAft>
              </a:pPr>
              <a:r>
                <a:rPr lang="uk-UA" sz="800">
                  <a:effectLst/>
                  <a:latin typeface="Arial" panose="020B0604020202020204" pitchFamily="34" charset="0"/>
                  <a:ea typeface="Calibri" panose="020F0502020204030204" pitchFamily="34" charset="0"/>
                  <a:cs typeface="Times New Roman" panose="02020603050405020304" pitchFamily="18" charset="0"/>
                </a:rPr>
                <a:t>Кінцева продукція </a:t>
              </a:r>
              <a:r>
                <a:rPr lang="ru-RU" sz="800" spc="-10">
                  <a:effectLst/>
                  <a:latin typeface="Arial" panose="020B0604020202020204" pitchFamily="34" charset="0"/>
                  <a:ea typeface="Calibri" panose="020F0502020204030204" pitchFamily="34" charset="0"/>
                  <a:cs typeface="Times New Roman" panose="02020603050405020304" pitchFamily="18" charset="0"/>
                </a:rPr>
                <a:t>(P) </a:t>
              </a:r>
              <a:br>
                <a:rPr lang="ru-RU" sz="800" spc="-10">
                  <a:effectLst/>
                  <a:latin typeface="Arial" panose="020B0604020202020204" pitchFamily="34" charset="0"/>
                  <a:ea typeface="Calibri" panose="020F0502020204030204" pitchFamily="34" charset="0"/>
                  <a:cs typeface="Times New Roman" panose="02020603050405020304" pitchFamily="18" charset="0"/>
                </a:rPr>
              </a:br>
              <a:r>
                <a:rPr lang="ru-RU" sz="800" spc="-60">
                  <a:effectLst/>
                  <a:latin typeface="Arial" panose="020B0604020202020204" pitchFamily="34" charset="0"/>
                  <a:ea typeface="Calibri" panose="020F0502020204030204" pitchFamily="34" charset="0"/>
                  <a:cs typeface="Times New Roman" panose="02020603050405020304" pitchFamily="18" charset="0"/>
                </a:rPr>
                <a:t>(P = A + B)</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6" name="Line 21"/>
            <p:cNvCxnSpPr>
              <a:cxnSpLocks noChangeShapeType="1"/>
            </p:cNvCxnSpPr>
            <p:nvPr/>
          </p:nvCxnSpPr>
          <p:spPr bwMode="auto">
            <a:xfrm>
              <a:off x="4122" y="9442"/>
              <a:ext cx="333" cy="1"/>
            </a:xfrm>
            <a:prstGeom prst="line">
              <a:avLst/>
            </a:prstGeom>
            <a:noFill/>
            <a:ln w="12700">
              <a:solidFill>
                <a:srgbClr val="000000"/>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Line 22"/>
            <p:cNvCxnSpPr>
              <a:cxnSpLocks noChangeShapeType="1"/>
            </p:cNvCxnSpPr>
            <p:nvPr/>
          </p:nvCxnSpPr>
          <p:spPr bwMode="auto">
            <a:xfrm>
              <a:off x="7493" y="9427"/>
              <a:ext cx="277" cy="1"/>
            </a:xfrm>
            <a:prstGeom prst="line">
              <a:avLst/>
            </a:prstGeom>
            <a:noFill/>
            <a:ln w="12700">
              <a:solidFill>
                <a:srgbClr val="000000"/>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8" name="Line 23"/>
            <p:cNvCxnSpPr>
              <a:cxnSpLocks noChangeShapeType="1"/>
            </p:cNvCxnSpPr>
            <p:nvPr/>
          </p:nvCxnSpPr>
          <p:spPr bwMode="auto">
            <a:xfrm>
              <a:off x="5835" y="9427"/>
              <a:ext cx="388" cy="1"/>
            </a:xfrm>
            <a:prstGeom prst="line">
              <a:avLst/>
            </a:prstGeom>
            <a:noFill/>
            <a:ln w="9525">
              <a:solidFill>
                <a:srgbClr val="000000"/>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 name="Line 24"/>
            <p:cNvCxnSpPr>
              <a:cxnSpLocks noChangeShapeType="1"/>
            </p:cNvCxnSpPr>
            <p:nvPr/>
          </p:nvCxnSpPr>
          <p:spPr bwMode="auto">
            <a:xfrm>
              <a:off x="9096" y="9427"/>
              <a:ext cx="222" cy="1"/>
            </a:xfrm>
            <a:prstGeom prst="line">
              <a:avLst/>
            </a:prstGeom>
            <a:noFill/>
            <a:ln w="9525">
              <a:solidFill>
                <a:srgbClr val="000000"/>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20" name="Group 25"/>
            <p:cNvGrpSpPr>
              <a:grpSpLocks/>
            </p:cNvGrpSpPr>
            <p:nvPr/>
          </p:nvGrpSpPr>
          <p:grpSpPr bwMode="auto">
            <a:xfrm>
              <a:off x="3956" y="6575"/>
              <a:ext cx="6523" cy="862"/>
              <a:chOff x="2537" y="52"/>
              <a:chExt cx="6524" cy="862"/>
            </a:xfrm>
          </p:grpSpPr>
          <p:sp>
            <p:nvSpPr>
              <p:cNvPr id="36" name="Rectangle 26"/>
              <p:cNvSpPr>
                <a:spLocks noChangeArrowheads="1"/>
              </p:cNvSpPr>
              <p:nvPr/>
            </p:nvSpPr>
            <p:spPr bwMode="auto">
              <a:xfrm>
                <a:off x="8065" y="52"/>
                <a:ext cx="996" cy="8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12700" tIns="12700" rIns="12700" bIns="12700" anchor="t" anchorCtr="0" upright="1">
                <a:noAutofit/>
              </a:bodyPr>
              <a:lstStyle/>
              <a:p>
                <a:pPr algn="ctr">
                  <a:lnSpc>
                    <a:spcPct val="107000"/>
                  </a:lnSpc>
                  <a:spcBef>
                    <a:spcPts val="600"/>
                  </a:spcBef>
                  <a:spcAft>
                    <a:spcPts val="800"/>
                  </a:spcAft>
                </a:pPr>
                <a:r>
                  <a:rPr lang="uk-UA" sz="800">
                    <a:effectLst/>
                    <a:latin typeface="Arial" panose="020B0604020202020204" pitchFamily="34" charset="0"/>
                    <a:ea typeface="Calibri" panose="020F0502020204030204" pitchFamily="34" charset="0"/>
                    <a:cs typeface="Times New Roman" panose="02020603050405020304" pitchFamily="18" charset="0"/>
                  </a:rPr>
                  <a:t>Первинний матеріал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800">
                    <a:effectLst/>
                    <a:latin typeface="Arial" panose="020B0604020202020204" pitchFamily="34" charset="0"/>
                    <a:ea typeface="Calibri" panose="020F0502020204030204" pitchFamily="34" charset="0"/>
                    <a:cs typeface="Times New Roman" panose="02020603050405020304" pitchFamily="18" charset="0"/>
                  </a:rPr>
                  <a:t>(B)</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Rectangle 27"/>
              <p:cNvSpPr>
                <a:spLocks noChangeArrowheads="1"/>
              </p:cNvSpPr>
              <p:nvPr/>
            </p:nvSpPr>
            <p:spPr bwMode="auto">
              <a:xfrm>
                <a:off x="6407" y="52"/>
                <a:ext cx="1383" cy="808"/>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12700" tIns="12700" rIns="12700" bIns="12700" anchor="t" anchorCtr="0" upright="1">
                <a:noAutofit/>
              </a:bodyPr>
              <a:lstStyle/>
              <a:p>
                <a:pPr algn="ctr">
                  <a:lnSpc>
                    <a:spcPct val="107000"/>
                  </a:lnSpc>
                  <a:spcBef>
                    <a:spcPts val="600"/>
                  </a:spcBef>
                  <a:spcAft>
                    <a:spcPts val="800"/>
                  </a:spcAft>
                </a:pPr>
                <a:r>
                  <a:rPr lang="uk-UA" sz="800">
                    <a:effectLst/>
                    <a:latin typeface="Arial" panose="020B0604020202020204" pitchFamily="34" charset="0"/>
                    <a:ea typeface="Calibri" panose="020F0502020204030204" pitchFamily="34" charset="0"/>
                    <a:cs typeface="Times New Roman" panose="02020603050405020304" pitchFamily="18" charset="0"/>
                  </a:rPr>
                  <a:t>Інше використання або продаж</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Rectangle 28"/>
              <p:cNvSpPr>
                <a:spLocks noChangeArrowheads="1"/>
              </p:cNvSpPr>
              <p:nvPr/>
            </p:nvSpPr>
            <p:spPr bwMode="auto">
              <a:xfrm>
                <a:off x="4362" y="52"/>
                <a:ext cx="1217" cy="807"/>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12700" tIns="12700" rIns="12700" bIns="12700" anchor="t" anchorCtr="0" upright="1">
                <a:noAutofit/>
              </a:bodyPr>
              <a:lstStyle/>
              <a:p>
                <a:pPr algn="ctr">
                  <a:lnSpc>
                    <a:spcPct val="107000"/>
                  </a:lnSpc>
                  <a:spcBef>
                    <a:spcPts val="600"/>
                  </a:spcBef>
                  <a:spcAft>
                    <a:spcPts val="800"/>
                  </a:spcAft>
                </a:pPr>
                <a:r>
                  <a:rPr lang="uk-UA" sz="800" dirty="0">
                    <a:effectLst/>
                    <a:latin typeface="Arial" panose="020B0604020202020204" pitchFamily="34" charset="0"/>
                    <a:ea typeface="Calibri" panose="020F0502020204030204" pitchFamily="34" charset="0"/>
                    <a:cs typeface="Times New Roman" panose="02020603050405020304" pitchFamily="18" charset="0"/>
                  </a:rPr>
                  <a:t>Інше використання або продаж</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Rectangle 29"/>
              <p:cNvSpPr>
                <a:spLocks noChangeArrowheads="1"/>
              </p:cNvSpPr>
              <p:nvPr/>
            </p:nvSpPr>
            <p:spPr bwMode="auto">
              <a:xfrm>
                <a:off x="2537" y="52"/>
                <a:ext cx="1272" cy="808"/>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12700" tIns="12700" rIns="12700" bIns="12700" anchor="t" anchorCtr="0" upright="1">
                <a:noAutofit/>
              </a:bodyPr>
              <a:lstStyle/>
              <a:p>
                <a:pPr algn="ctr">
                  <a:lnSpc>
                    <a:spcPct val="107000"/>
                  </a:lnSpc>
                  <a:spcBef>
                    <a:spcPts val="800"/>
                  </a:spcBef>
                  <a:spcAft>
                    <a:spcPts val="800"/>
                  </a:spcAft>
                </a:pPr>
                <a:r>
                  <a:rPr lang="uk-UA" sz="800">
                    <a:effectLst/>
                    <a:latin typeface="Arial" panose="020B0604020202020204" pitchFamily="34" charset="0"/>
                    <a:ea typeface="Calibri" panose="020F0502020204030204" pitchFamily="34" charset="0"/>
                    <a:cs typeface="Times New Roman" panose="02020603050405020304" pitchFamily="18" charset="0"/>
                  </a:rPr>
                  <a:t>Генерування енергії</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21" name="Line 30"/>
            <p:cNvCxnSpPr>
              <a:cxnSpLocks noChangeShapeType="1"/>
            </p:cNvCxnSpPr>
            <p:nvPr/>
          </p:nvCxnSpPr>
          <p:spPr bwMode="auto">
            <a:xfrm>
              <a:off x="2171" y="9544"/>
              <a:ext cx="2083" cy="2365"/>
            </a:xfrm>
            <a:prstGeom prst="line">
              <a:avLst/>
            </a:prstGeom>
            <a:noFill/>
            <a:ln w="9525">
              <a:solidFill>
                <a:srgbClr val="000000"/>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 name="Line 31"/>
            <p:cNvCxnSpPr>
              <a:cxnSpLocks noChangeShapeType="1"/>
            </p:cNvCxnSpPr>
            <p:nvPr/>
          </p:nvCxnSpPr>
          <p:spPr bwMode="auto">
            <a:xfrm>
              <a:off x="4144" y="9459"/>
              <a:ext cx="476" cy="2444"/>
            </a:xfrm>
            <a:prstGeom prst="line">
              <a:avLst/>
            </a:prstGeom>
            <a:noFill/>
            <a:ln w="9525">
              <a:solidFill>
                <a:srgbClr val="000000"/>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3" name="Line 32"/>
            <p:cNvCxnSpPr>
              <a:cxnSpLocks noChangeShapeType="1"/>
            </p:cNvCxnSpPr>
            <p:nvPr/>
          </p:nvCxnSpPr>
          <p:spPr bwMode="auto">
            <a:xfrm flipH="1">
              <a:off x="4951" y="9749"/>
              <a:ext cx="1936" cy="2153"/>
            </a:xfrm>
            <a:prstGeom prst="line">
              <a:avLst/>
            </a:prstGeom>
            <a:noFill/>
            <a:ln w="9525">
              <a:solidFill>
                <a:srgbClr val="000000"/>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4" name="Line 33"/>
            <p:cNvCxnSpPr>
              <a:cxnSpLocks noChangeShapeType="1"/>
            </p:cNvCxnSpPr>
            <p:nvPr/>
          </p:nvCxnSpPr>
          <p:spPr bwMode="auto">
            <a:xfrm>
              <a:off x="7493" y="9427"/>
              <a:ext cx="2212" cy="1669"/>
            </a:xfrm>
            <a:prstGeom prst="line">
              <a:avLst/>
            </a:prstGeom>
            <a:noFill/>
            <a:ln w="9525">
              <a:solidFill>
                <a:srgbClr val="000000"/>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Line 34"/>
            <p:cNvCxnSpPr>
              <a:cxnSpLocks noChangeShapeType="1"/>
            </p:cNvCxnSpPr>
            <p:nvPr/>
          </p:nvCxnSpPr>
          <p:spPr bwMode="auto">
            <a:xfrm>
              <a:off x="10036" y="9749"/>
              <a:ext cx="1" cy="1292"/>
            </a:xfrm>
            <a:prstGeom prst="line">
              <a:avLst/>
            </a:prstGeom>
            <a:noFill/>
            <a:ln w="9525">
              <a:solidFill>
                <a:srgbClr val="000000"/>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6" name="Line 35"/>
            <p:cNvCxnSpPr>
              <a:cxnSpLocks noChangeShapeType="1"/>
            </p:cNvCxnSpPr>
            <p:nvPr/>
          </p:nvCxnSpPr>
          <p:spPr bwMode="auto">
            <a:xfrm>
              <a:off x="9980" y="7437"/>
              <a:ext cx="1" cy="1722"/>
            </a:xfrm>
            <a:prstGeom prst="line">
              <a:avLst/>
            </a:prstGeom>
            <a:noFill/>
            <a:ln w="9525">
              <a:solidFill>
                <a:srgbClr val="000000"/>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7" name="Line 36"/>
            <p:cNvCxnSpPr>
              <a:cxnSpLocks noChangeShapeType="1"/>
            </p:cNvCxnSpPr>
            <p:nvPr/>
          </p:nvCxnSpPr>
          <p:spPr bwMode="auto">
            <a:xfrm flipV="1">
              <a:off x="7493" y="7383"/>
              <a:ext cx="1051" cy="2045"/>
            </a:xfrm>
            <a:prstGeom prst="line">
              <a:avLst/>
            </a:prstGeom>
            <a:noFill/>
            <a:ln w="9525">
              <a:solidFill>
                <a:srgbClr val="000000"/>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 name="Line 37"/>
            <p:cNvCxnSpPr>
              <a:cxnSpLocks noChangeShapeType="1"/>
            </p:cNvCxnSpPr>
            <p:nvPr/>
          </p:nvCxnSpPr>
          <p:spPr bwMode="auto">
            <a:xfrm flipV="1">
              <a:off x="4122" y="7383"/>
              <a:ext cx="2267" cy="2045"/>
            </a:xfrm>
            <a:prstGeom prst="line">
              <a:avLst/>
            </a:prstGeom>
            <a:noFill/>
            <a:ln w="9525">
              <a:solidFill>
                <a:srgbClr val="000000"/>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 name="Line 38"/>
            <p:cNvCxnSpPr>
              <a:cxnSpLocks noChangeShapeType="1"/>
            </p:cNvCxnSpPr>
            <p:nvPr/>
          </p:nvCxnSpPr>
          <p:spPr bwMode="auto">
            <a:xfrm flipV="1">
              <a:off x="4122" y="7383"/>
              <a:ext cx="498" cy="2045"/>
            </a:xfrm>
            <a:prstGeom prst="line">
              <a:avLst/>
            </a:prstGeom>
            <a:noFill/>
            <a:ln w="9525">
              <a:solidFill>
                <a:srgbClr val="000000"/>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0" name="Rectangle 39"/>
            <p:cNvSpPr>
              <a:spLocks noChangeArrowheads="1"/>
            </p:cNvSpPr>
            <p:nvPr/>
          </p:nvSpPr>
          <p:spPr bwMode="auto">
            <a:xfrm>
              <a:off x="4011" y="8043"/>
              <a:ext cx="830" cy="269"/>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12700" tIns="12700" rIns="12700" bIns="12700" anchor="t" anchorCtr="0" upright="1">
              <a:noAutofit/>
            </a:bodyPr>
            <a:lstStyle/>
            <a:p>
              <a:pPr algn="ctr">
                <a:lnSpc>
                  <a:spcPct val="107000"/>
                </a:lnSpc>
                <a:spcAft>
                  <a:spcPts val="800"/>
                </a:spcAft>
              </a:pPr>
              <a:r>
                <a:rPr lang="uk-UA" sz="800">
                  <a:effectLst/>
                  <a:latin typeface="Arial" panose="020B0604020202020204" pitchFamily="34" charset="0"/>
                  <a:ea typeface="Calibri" panose="020F0502020204030204" pitchFamily="34" charset="0"/>
                  <a:cs typeface="Times New Roman" panose="02020603050405020304" pitchFamily="18" charset="0"/>
                </a:rPr>
                <a:t>Паливо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le 40"/>
            <p:cNvSpPr>
              <a:spLocks noChangeArrowheads="1"/>
            </p:cNvSpPr>
            <p:nvPr/>
          </p:nvSpPr>
          <p:spPr bwMode="auto">
            <a:xfrm>
              <a:off x="5189" y="7975"/>
              <a:ext cx="830" cy="418"/>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12700" tIns="12700" rIns="12700" bIns="12700" anchor="t" anchorCtr="0" upright="1">
              <a:noAutofit/>
            </a:bodyPr>
            <a:lstStyle/>
            <a:p>
              <a:pPr algn="ctr">
                <a:lnSpc>
                  <a:spcPct val="107000"/>
                </a:lnSpc>
                <a:spcAft>
                  <a:spcPts val="800"/>
                </a:spcAft>
              </a:pPr>
              <a:r>
                <a:rPr lang="uk-UA" sz="800">
                  <a:effectLst/>
                  <a:latin typeface="Arial" panose="020B0604020202020204" pitchFamily="34" charset="0"/>
                  <a:ea typeface="Calibri" panose="020F0502020204030204" pitchFamily="34" charset="0"/>
                  <a:cs typeface="Times New Roman" panose="02020603050405020304" pitchFamily="18" charset="0"/>
                </a:rPr>
                <a:t>Побічні продукти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41"/>
            <p:cNvSpPr>
              <a:spLocks noChangeArrowheads="1"/>
            </p:cNvSpPr>
            <p:nvPr/>
          </p:nvSpPr>
          <p:spPr bwMode="auto">
            <a:xfrm>
              <a:off x="7732" y="7975"/>
              <a:ext cx="830" cy="418"/>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12700" tIns="12700" rIns="12700" bIns="12700" anchor="t" anchorCtr="0" upright="1">
              <a:noAutofit/>
            </a:bodyPr>
            <a:lstStyle/>
            <a:p>
              <a:pPr algn="ctr">
                <a:lnSpc>
                  <a:spcPct val="107000"/>
                </a:lnSpc>
                <a:spcAft>
                  <a:spcPts val="800"/>
                </a:spcAft>
              </a:pPr>
              <a:r>
                <a:rPr lang="uk-UA" sz="800">
                  <a:effectLst/>
                  <a:latin typeface="Arial" panose="020B0604020202020204" pitchFamily="34" charset="0"/>
                  <a:ea typeface="Calibri" panose="020F0502020204030204" pitchFamily="34" charset="0"/>
                  <a:cs typeface="Times New Roman" panose="02020603050405020304" pitchFamily="18" charset="0"/>
                </a:rPr>
                <a:t>Побічні продукти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Rectangle 42"/>
            <p:cNvSpPr>
              <a:spLocks noChangeArrowheads="1"/>
            </p:cNvSpPr>
            <p:nvPr/>
          </p:nvSpPr>
          <p:spPr bwMode="auto">
            <a:xfrm>
              <a:off x="8101" y="10049"/>
              <a:ext cx="1272" cy="723"/>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12700" tIns="12700" rIns="12700" bIns="12700" anchor="t" anchorCtr="0" upright="1">
              <a:noAutofit/>
            </a:bodyPr>
            <a:lstStyle/>
            <a:p>
              <a:pPr algn="ctr">
                <a:lnSpc>
                  <a:spcPct val="107000"/>
                </a:lnSpc>
                <a:spcBef>
                  <a:spcPts val="400"/>
                </a:spcBef>
                <a:spcAft>
                  <a:spcPts val="800"/>
                </a:spcAft>
              </a:pPr>
              <a:r>
                <a:rPr lang="uk-UA" sz="800">
                  <a:effectLst/>
                  <a:latin typeface="Arial" panose="020B0604020202020204" pitchFamily="34" charset="0"/>
                  <a:ea typeface="Calibri" panose="020F0502020204030204" pitchFamily="34" charset="0"/>
                  <a:cs typeface="Times New Roman" panose="02020603050405020304" pitchFamily="18" charset="0"/>
                </a:rPr>
                <a:t>Повторно</a:t>
              </a:r>
              <a:br>
                <a:rPr lang="uk-UA" sz="800">
                  <a:effectLst/>
                  <a:latin typeface="Arial" panose="020B0604020202020204" pitchFamily="34" charset="0"/>
                  <a:ea typeface="Calibri" panose="020F0502020204030204" pitchFamily="34" charset="0"/>
                  <a:cs typeface="Times New Roman" panose="02020603050405020304" pitchFamily="18" charset="0"/>
                </a:rPr>
              </a:br>
              <a:r>
                <a:rPr lang="uk-UA" sz="800">
                  <a:effectLst/>
                  <a:latin typeface="Arial" panose="020B0604020202020204" pitchFamily="34" charset="0"/>
                  <a:ea typeface="Calibri" panose="020F0502020204030204" pitchFamily="34" charset="0"/>
                  <a:cs typeface="Times New Roman" panose="02020603050405020304" pitchFamily="18" charset="0"/>
                </a:rPr>
                <a:t>перероблений</a:t>
              </a:r>
              <a:br>
                <a:rPr lang="uk-UA" sz="800">
                  <a:effectLst/>
                  <a:latin typeface="Arial" panose="020B0604020202020204" pitchFamily="34" charset="0"/>
                  <a:ea typeface="Calibri" panose="020F0502020204030204" pitchFamily="34" charset="0"/>
                  <a:cs typeface="Times New Roman" panose="02020603050405020304" pitchFamily="18" charset="0"/>
                </a:rPr>
              </a:br>
              <a:r>
                <a:rPr lang="uk-UA" sz="800">
                  <a:effectLst/>
                  <a:latin typeface="Arial" panose="020B0604020202020204" pitchFamily="34" charset="0"/>
                  <a:ea typeface="Calibri" panose="020F0502020204030204" pitchFamily="34" charset="0"/>
                  <a:cs typeface="Times New Roman" panose="02020603050405020304" pitchFamily="18" charset="0"/>
                </a:rPr>
                <a:t>матеріал (А)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43"/>
            <p:cNvSpPr>
              <a:spLocks noChangeArrowheads="1"/>
            </p:cNvSpPr>
            <p:nvPr/>
          </p:nvSpPr>
          <p:spPr bwMode="auto">
            <a:xfrm>
              <a:off x="4011" y="10504"/>
              <a:ext cx="830" cy="269"/>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12700" tIns="12700" rIns="12700" bIns="12700" anchor="t" anchorCtr="0" upright="1">
              <a:noAutofit/>
            </a:bodyPr>
            <a:lstStyle/>
            <a:p>
              <a:pPr algn="ctr">
                <a:lnSpc>
                  <a:spcPct val="107000"/>
                </a:lnSpc>
                <a:spcAft>
                  <a:spcPts val="800"/>
                </a:spcAft>
              </a:pPr>
              <a:r>
                <a:rPr lang="uk-UA" sz="800">
                  <a:effectLst/>
                  <a:latin typeface="Arial" panose="020B0604020202020204" pitchFamily="34" charset="0"/>
                  <a:ea typeface="Calibri" panose="020F0502020204030204" pitchFamily="34" charset="0"/>
                  <a:cs typeface="Times New Roman" panose="02020603050405020304" pitchFamily="18" charset="0"/>
                </a:rPr>
                <a:t>Відхід</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5" name="Rectangle 44"/>
            <p:cNvSpPr>
              <a:spLocks noChangeArrowheads="1"/>
            </p:cNvSpPr>
            <p:nvPr/>
          </p:nvSpPr>
          <p:spPr bwMode="auto">
            <a:xfrm>
              <a:off x="5687" y="10504"/>
              <a:ext cx="830" cy="269"/>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12700" tIns="12700" rIns="12700" bIns="12700" anchor="t" anchorCtr="0" upright="1">
              <a:noAutofit/>
            </a:bodyPr>
            <a:lstStyle/>
            <a:p>
              <a:pPr algn="ctr">
                <a:lnSpc>
                  <a:spcPct val="107000"/>
                </a:lnSpc>
                <a:spcAft>
                  <a:spcPts val="800"/>
                </a:spcAft>
              </a:pPr>
              <a:r>
                <a:rPr lang="uk-UA" sz="800">
                  <a:effectLst/>
                  <a:latin typeface="Arial" panose="020B0604020202020204" pitchFamily="34" charset="0"/>
                  <a:ea typeface="Calibri" panose="020F0502020204030204" pitchFamily="34" charset="0"/>
                  <a:cs typeface="Times New Roman" panose="02020603050405020304" pitchFamily="18" charset="0"/>
                </a:rPr>
                <a:t>Відхід</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8" name="Rectangle 6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2" name="Рисунок 1"/>
          <p:cNvPicPr>
            <a:picLocks noChangeAspect="1"/>
          </p:cNvPicPr>
          <p:nvPr/>
        </p:nvPicPr>
        <p:blipFill>
          <a:blip r:embed="rId2"/>
          <a:stretch>
            <a:fillRect/>
          </a:stretch>
        </p:blipFill>
        <p:spPr>
          <a:xfrm>
            <a:off x="974691" y="1245281"/>
            <a:ext cx="1461668" cy="1444164"/>
          </a:xfrm>
          <a:prstGeom prst="rect">
            <a:avLst/>
          </a:prstGeom>
        </p:spPr>
      </p:pic>
      <p:pic>
        <p:nvPicPr>
          <p:cNvPr id="50" name="Рисунок 49">
            <a:extLst>
              <a:ext uri="{FF2B5EF4-FFF2-40B4-BE49-F238E27FC236}">
                <a16:creationId xmlns:a16="http://schemas.microsoft.com/office/drawing/2014/main" id="{09FC068B-67B1-4BC7-B587-F834EE2ECE9C}"/>
              </a:ext>
            </a:extLst>
          </p:cNvPr>
          <p:cNvPicPr>
            <a:picLocks noChangeAspect="1"/>
          </p:cNvPicPr>
          <p:nvPr/>
        </p:nvPicPr>
        <p:blipFill>
          <a:blip r:embed="rId3"/>
          <a:stretch>
            <a:fillRect/>
          </a:stretch>
        </p:blipFill>
        <p:spPr>
          <a:xfrm>
            <a:off x="2439868" y="6184576"/>
            <a:ext cx="7529990" cy="581025"/>
          </a:xfrm>
          <a:prstGeom prst="rect">
            <a:avLst/>
          </a:prstGeom>
        </p:spPr>
      </p:pic>
      <p:pic>
        <p:nvPicPr>
          <p:cNvPr id="52" name="Рисунок 51">
            <a:extLst>
              <a:ext uri="{FF2B5EF4-FFF2-40B4-BE49-F238E27FC236}">
                <a16:creationId xmlns:a16="http://schemas.microsoft.com/office/drawing/2014/main" id="{B29682C7-CE71-41C0-A5D4-99F9A3F2CE0F}"/>
              </a:ext>
            </a:extLst>
          </p:cNvPr>
          <p:cNvPicPr>
            <a:picLocks noChangeAspect="1"/>
          </p:cNvPicPr>
          <p:nvPr/>
        </p:nvPicPr>
        <p:blipFill>
          <a:blip r:embed="rId3"/>
          <a:stretch>
            <a:fillRect/>
          </a:stretch>
        </p:blipFill>
        <p:spPr>
          <a:xfrm flipV="1">
            <a:off x="5468818" y="5879957"/>
            <a:ext cx="3922705" cy="376234"/>
          </a:xfrm>
          <a:prstGeom prst="rect">
            <a:avLst/>
          </a:prstGeom>
        </p:spPr>
      </p:pic>
    </p:spTree>
    <p:extLst>
      <p:ext uri="{BB962C8B-B14F-4D97-AF65-F5344CB8AC3E}">
        <p14:creationId xmlns:p14="http://schemas.microsoft.com/office/powerpoint/2010/main" val="104208281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208B487-6136-478E-8622-B36E1CF0C022}"/>
              </a:ext>
            </a:extLst>
          </p:cNvPr>
          <p:cNvSpPr txBox="1"/>
          <p:nvPr/>
        </p:nvSpPr>
        <p:spPr>
          <a:xfrm>
            <a:off x="757382" y="412789"/>
            <a:ext cx="10721571" cy="6247864"/>
          </a:xfrm>
          <a:prstGeom prst="rect">
            <a:avLst/>
          </a:prstGeom>
          <a:noFill/>
        </p:spPr>
        <p:txBody>
          <a:bodyPr wrap="square">
            <a:spAutoFit/>
          </a:bodyPr>
          <a:lstStyle/>
          <a:p>
            <a:pPr marL="457200" indent="-457200">
              <a:buFont typeface="Arial" panose="020B0604020202020204" pitchFamily="34" charset="0"/>
              <a:buChar char="•"/>
            </a:pPr>
            <a:r>
              <a:rPr lang="uk-UA" sz="2800" b="1" dirty="0">
                <a:solidFill>
                  <a:srgbClr val="C00000"/>
                </a:solidFill>
                <a:latin typeface="Calibri" panose="020F0502020204030204" pitchFamily="34" charset="0"/>
                <a:ea typeface="+mj-ea"/>
                <a:cs typeface="Calibri" panose="020F0502020204030204" pitchFamily="34" charset="0"/>
              </a:rPr>
              <a:t>Будівництво: цифри і факти</a:t>
            </a:r>
          </a:p>
          <a:p>
            <a:endParaRPr lang="uk-UA" sz="3200" b="1" dirty="0">
              <a:latin typeface="Calibri" panose="020F0502020204030204" pitchFamily="34" charset="0"/>
              <a:ea typeface="+mj-ea"/>
              <a:cs typeface="Calibri" panose="020F0502020204030204" pitchFamily="34" charset="0"/>
            </a:endParaRPr>
          </a:p>
          <a:p>
            <a:r>
              <a:rPr lang="uk-UA" sz="2400" dirty="0">
                <a:latin typeface="Calibri" panose="020F0502020204030204" pitchFamily="34" charset="0"/>
                <a:cs typeface="Calibri" panose="020F0502020204030204" pitchFamily="34" charset="0"/>
              </a:rPr>
              <a:t>Обсяги будування  можуть зрости </a:t>
            </a:r>
            <a:r>
              <a:rPr lang="uk-UA" sz="2400" b="1" dirty="0">
                <a:latin typeface="Calibri" panose="020F0502020204030204" pitchFamily="34" charset="0"/>
                <a:cs typeface="Calibri" panose="020F0502020204030204" pitchFamily="34" charset="0"/>
              </a:rPr>
              <a:t>на 80% до 2050 року</a:t>
            </a:r>
          </a:p>
          <a:p>
            <a:br>
              <a:rPr lang="uk-UA" sz="2400" dirty="0">
                <a:latin typeface="Calibri" panose="020F0502020204030204" pitchFamily="34" charset="0"/>
                <a:cs typeface="Calibri" panose="020F0502020204030204" pitchFamily="34" charset="0"/>
              </a:rPr>
            </a:br>
            <a:r>
              <a:rPr lang="uk-UA" sz="2400" dirty="0">
                <a:latin typeface="Calibri" panose="020F0502020204030204" pitchFamily="34" charset="0"/>
                <a:cs typeface="Calibri" panose="020F0502020204030204" pitchFamily="34" charset="0"/>
              </a:rPr>
              <a:t>Вже сьогодні будівельна галузь: </a:t>
            </a:r>
          </a:p>
          <a:p>
            <a:pPr marL="342900" indent="-342900">
              <a:buFont typeface="Arial" panose="020B0604020202020204" pitchFamily="34" charset="0"/>
              <a:buChar char="•"/>
            </a:pPr>
            <a:r>
              <a:rPr lang="uk-UA" sz="2400" b="1" dirty="0">
                <a:latin typeface="Calibri" panose="020F0502020204030204" pitchFamily="34" charset="0"/>
                <a:cs typeface="Calibri" panose="020F0502020204030204" pitchFamily="34" charset="0"/>
              </a:rPr>
              <a:t>споживає 40%  первинних енергоресурсів ЄС </a:t>
            </a:r>
            <a:r>
              <a:rPr lang="uk-UA" sz="2400" dirty="0">
                <a:latin typeface="Calibri" panose="020F0502020204030204" pitchFamily="34" charset="0"/>
                <a:cs typeface="Calibri" panose="020F0502020204030204" pitchFamily="34" charset="0"/>
              </a:rPr>
              <a:t>(за розрахунками Єврокомісії споживання може бути знижено на 30 %)</a:t>
            </a:r>
          </a:p>
          <a:p>
            <a:pPr marL="342900" indent="-342900">
              <a:buFont typeface="Arial" panose="020B0604020202020204" pitchFamily="34" charset="0"/>
              <a:buChar char="•"/>
            </a:pPr>
            <a:r>
              <a:rPr lang="uk-UA" sz="2400" dirty="0">
                <a:latin typeface="Calibri" panose="020F0502020204030204" pitchFamily="34" charset="0"/>
                <a:cs typeface="Calibri" panose="020F0502020204030204" pitchFamily="34" charset="0"/>
              </a:rPr>
              <a:t>використовує понад </a:t>
            </a:r>
            <a:r>
              <a:rPr lang="uk-UA" sz="2400" b="1" dirty="0">
                <a:latin typeface="Calibri" panose="020F0502020204030204" pitchFamily="34" charset="0"/>
                <a:cs typeface="Calibri" panose="020F0502020204030204" pitchFamily="34" charset="0"/>
              </a:rPr>
              <a:t>третину світових природних ресурсів </a:t>
            </a:r>
          </a:p>
          <a:p>
            <a:pPr marL="342900" indent="-342900">
              <a:buFont typeface="Arial" panose="020B0604020202020204" pitchFamily="34" charset="0"/>
              <a:buChar char="•"/>
            </a:pPr>
            <a:r>
              <a:rPr lang="uk-UA" sz="2400" dirty="0">
                <a:latin typeface="Calibri" panose="020F0502020204030204" pitchFamily="34" charset="0"/>
                <a:cs typeface="Calibri" panose="020F0502020204030204" pitchFamily="34" charset="0"/>
              </a:rPr>
              <a:t>споживає </a:t>
            </a:r>
            <a:r>
              <a:rPr lang="uk-UA" sz="2400" b="1" dirty="0">
                <a:latin typeface="Calibri" panose="020F0502020204030204" pitchFamily="34" charset="0"/>
                <a:cs typeface="Calibri" panose="020F0502020204030204" pitchFamily="34" charset="0"/>
              </a:rPr>
              <a:t>12% прісної води</a:t>
            </a:r>
          </a:p>
          <a:p>
            <a:pPr marL="342900" indent="-342900">
              <a:buFont typeface="Arial" panose="020B0604020202020204" pitchFamily="34" charset="0"/>
              <a:buChar char="•"/>
            </a:pPr>
            <a:r>
              <a:rPr lang="uk-UA" sz="2400" dirty="0">
                <a:latin typeface="Calibri" panose="020F0502020204030204" pitchFamily="34" charset="0"/>
                <a:cs typeface="Calibri" panose="020F0502020204030204" pitchFamily="34" charset="0"/>
              </a:rPr>
              <a:t>утворює </a:t>
            </a:r>
            <a:r>
              <a:rPr lang="uk-UA" sz="2400" b="1" dirty="0">
                <a:latin typeface="Calibri" panose="020F0502020204030204" pitchFamily="34" charset="0"/>
                <a:cs typeface="Calibri" panose="020F0502020204030204" pitchFamily="34" charset="0"/>
              </a:rPr>
              <a:t>40% глобальних викидів парникових газів </a:t>
            </a:r>
          </a:p>
          <a:p>
            <a:pPr marL="342900" indent="-342900">
              <a:buFont typeface="Arial" panose="020B0604020202020204" pitchFamily="34" charset="0"/>
              <a:buChar char="•"/>
            </a:pPr>
            <a:r>
              <a:rPr lang="uk-UA" sz="2400" dirty="0">
                <a:latin typeface="Calibri" panose="020F0502020204030204" pitchFamily="34" charset="0"/>
                <a:cs typeface="Calibri" panose="020F0502020204030204" pitchFamily="34" charset="0"/>
              </a:rPr>
              <a:t>та </a:t>
            </a:r>
            <a:r>
              <a:rPr lang="uk-UA" sz="2400" b="1" dirty="0">
                <a:latin typeface="Calibri" panose="020F0502020204030204" pitchFamily="34" charset="0"/>
                <a:cs typeface="Calibri" panose="020F0502020204030204" pitchFamily="34" charset="0"/>
              </a:rPr>
              <a:t>40% сміття </a:t>
            </a:r>
            <a:r>
              <a:rPr lang="uk-UA" sz="2400" dirty="0">
                <a:latin typeface="Calibri" panose="020F0502020204030204" pitchFamily="34" charset="0"/>
                <a:cs typeface="Calibri" panose="020F0502020204030204" pitchFamily="34" charset="0"/>
              </a:rPr>
              <a:t>на звалищах.</a:t>
            </a:r>
          </a:p>
          <a:p>
            <a:endParaRPr lang="uk-UA" sz="2400" dirty="0">
              <a:latin typeface="Calibri" panose="020F0502020204030204" pitchFamily="34" charset="0"/>
              <a:cs typeface="Calibri" panose="020F0502020204030204" pitchFamily="34" charset="0"/>
            </a:endParaRPr>
          </a:p>
          <a:p>
            <a:r>
              <a:rPr lang="uk-UA" sz="2400" dirty="0">
                <a:latin typeface="Calibri" panose="020F0502020204030204" pitchFamily="34" charset="0"/>
                <a:cs typeface="Calibri" panose="020F0502020204030204" pitchFamily="34" charset="0"/>
              </a:rPr>
              <a:t>На шляху до сталого розвитку Єврокомісією та урядами  держав-членів ЄС визначено пріоритетність </a:t>
            </a:r>
            <a:r>
              <a:rPr lang="uk-UA" sz="2400" b="1" dirty="0">
                <a:latin typeface="Calibri" panose="020F0502020204030204" pitchFamily="34" charset="0"/>
                <a:cs typeface="Calibri" panose="020F0502020204030204" pitchFamily="34" charset="0"/>
              </a:rPr>
              <a:t>політики</a:t>
            </a:r>
            <a:r>
              <a:rPr lang="uk-UA" sz="2400" dirty="0">
                <a:latin typeface="Calibri" panose="020F0502020204030204" pitchFamily="34" charset="0"/>
                <a:cs typeface="Calibri" panose="020F0502020204030204" pitchFamily="34" charset="0"/>
              </a:rPr>
              <a:t>  підвищення </a:t>
            </a:r>
            <a:r>
              <a:rPr lang="uk-UA" sz="2400" b="1" dirty="0">
                <a:latin typeface="Calibri" panose="020F0502020204030204" pitchFamily="34" charset="0"/>
                <a:cs typeface="Calibri" panose="020F0502020204030204" pitchFamily="34" charset="0"/>
              </a:rPr>
              <a:t>енергетичної та екологічної ефективності в будівельному секторі</a:t>
            </a:r>
            <a:r>
              <a:rPr lang="en-US" sz="2400" b="1" dirty="0">
                <a:latin typeface="Calibri" panose="020F0502020204030204" pitchFamily="34" charset="0"/>
                <a:cs typeface="Calibri" panose="020F0502020204030204" pitchFamily="34" charset="0"/>
              </a:rPr>
              <a:t>.</a:t>
            </a:r>
            <a:br>
              <a:rPr lang="uk-UA" sz="2400" dirty="0">
                <a:latin typeface="Calibri" panose="020F0502020204030204" pitchFamily="34" charset="0"/>
                <a:cs typeface="Calibri" panose="020F0502020204030204" pitchFamily="34" charset="0"/>
              </a:rPr>
            </a:br>
            <a:endParaRPr lang="uk-UA"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289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5801" y="3180497"/>
            <a:ext cx="4963885" cy="769441"/>
          </a:xfrm>
          <a:prstGeom prst="rect">
            <a:avLst/>
          </a:prstGeom>
        </p:spPr>
        <p:txBody>
          <a:bodyPr wrap="square">
            <a:spAutoFit/>
          </a:bodyPr>
          <a:lstStyle/>
          <a:p>
            <a:r>
              <a:rPr lang="uk-UA" sz="2200" b="1" dirty="0">
                <a:solidFill>
                  <a:srgbClr val="000000"/>
                </a:solidFill>
                <a:latin typeface="+mn-lt"/>
                <a:ea typeface="Times New Roman" panose="02020603050405020304" pitchFamily="18" charset="0"/>
              </a:rPr>
              <a:t>ДП «Агентство місцевих доріг Полтавської області»</a:t>
            </a:r>
            <a:endParaRPr lang="ru-RU" sz="2200" dirty="0">
              <a:latin typeface="+mn-lt"/>
            </a:endParaRPr>
          </a:p>
        </p:txBody>
      </p:sp>
      <p:sp>
        <p:nvSpPr>
          <p:cNvPr id="5" name="Прямоугольник 4"/>
          <p:cNvSpPr/>
          <p:nvPr/>
        </p:nvSpPr>
        <p:spPr>
          <a:xfrm>
            <a:off x="685801" y="1272282"/>
            <a:ext cx="6868885" cy="1908215"/>
          </a:xfrm>
          <a:prstGeom prst="rect">
            <a:avLst/>
          </a:prstGeom>
        </p:spPr>
        <p:txBody>
          <a:bodyPr wrap="square">
            <a:spAutoFit/>
          </a:bodyPr>
          <a:lstStyle/>
          <a:p>
            <a:r>
              <a:rPr lang="uk-UA" sz="2200" b="1" dirty="0">
                <a:latin typeface="+mn-lt"/>
              </a:rPr>
              <a:t>Неціновий критерії</a:t>
            </a:r>
          </a:p>
          <a:p>
            <a:endParaRPr lang="uk-UA" sz="800" b="1" dirty="0">
              <a:latin typeface="+mn-lt"/>
            </a:endParaRPr>
          </a:p>
          <a:p>
            <a:r>
              <a:rPr lang="uk-UA" sz="2200" dirty="0">
                <a:latin typeface="+mn-lt"/>
              </a:rPr>
              <a:t>«Заходи із захисту довкілля» — 30% </a:t>
            </a:r>
          </a:p>
          <a:p>
            <a:r>
              <a:rPr lang="uk-UA" sz="2200" dirty="0">
                <a:latin typeface="+mn-lt"/>
              </a:rPr>
              <a:t>(рівень використання відходів виробництва та </a:t>
            </a:r>
          </a:p>
          <a:p>
            <a:r>
              <a:rPr lang="uk-UA" sz="2200" dirty="0" err="1">
                <a:latin typeface="+mn-lt"/>
              </a:rPr>
              <a:t>дорожньо</a:t>
            </a:r>
            <a:r>
              <a:rPr lang="uk-UA" sz="2200" dirty="0">
                <a:latin typeface="+mn-lt"/>
              </a:rPr>
              <a:t>-будівельних матеріалів, </a:t>
            </a:r>
          </a:p>
          <a:p>
            <a:r>
              <a:rPr lang="uk-UA" sz="2200" dirty="0">
                <a:latin typeface="+mn-lt"/>
              </a:rPr>
              <a:t>отриманих з їх використанням як заповнювачів)</a:t>
            </a:r>
          </a:p>
        </p:txBody>
      </p:sp>
      <p:graphicFrame>
        <p:nvGraphicFramePr>
          <p:cNvPr id="8" name="Объект 7"/>
          <p:cNvGraphicFramePr>
            <a:graphicFrameLocks noGrp="1"/>
          </p:cNvGraphicFramePr>
          <p:nvPr>
            <p:ph idx="1"/>
          </p:nvPr>
        </p:nvGraphicFramePr>
        <p:xfrm>
          <a:off x="729343" y="4073464"/>
          <a:ext cx="6781799" cy="1369695"/>
        </p:xfrm>
        <a:graphic>
          <a:graphicData uri="http://schemas.openxmlformats.org/drawingml/2006/table">
            <a:tbl>
              <a:tblPr/>
              <a:tblGrid>
                <a:gridCol w="6781799">
                  <a:extLst>
                    <a:ext uri="{9D8B030D-6E8A-4147-A177-3AD203B41FA5}">
                      <a16:colId xmlns:a16="http://schemas.microsoft.com/office/drawing/2014/main" val="20000"/>
                    </a:ext>
                  </a:extLst>
                </a:gridCol>
              </a:tblGrid>
              <a:tr h="249729">
                <a:tc>
                  <a:txBody>
                    <a:bodyPr/>
                    <a:lstStyle/>
                    <a:p>
                      <a:pPr algn="l" fontAlgn="b"/>
                      <a:r>
                        <a:rPr lang="ru-RU" sz="2000" b="0" i="0" u="none" strike="noStrike" dirty="0">
                          <a:solidFill>
                            <a:srgbClr val="000000"/>
                          </a:solidFill>
                          <a:effectLst/>
                          <a:latin typeface="Calibri" panose="020F0502020204030204" pitchFamily="34" charset="0"/>
                        </a:rPr>
                        <a:t>Диканька-</a:t>
                      </a:r>
                      <a:r>
                        <a:rPr lang="ru-RU" sz="2000" b="0" i="0" u="none" strike="noStrike" dirty="0" err="1">
                          <a:solidFill>
                            <a:srgbClr val="000000"/>
                          </a:solidFill>
                          <a:effectLst/>
                          <a:latin typeface="Calibri" panose="020F0502020204030204" pitchFamily="34" charset="0"/>
                        </a:rPr>
                        <a:t>Решетилівка</a:t>
                      </a:r>
                      <a:r>
                        <a:rPr lang="ru-RU" sz="2000" b="0" i="0" u="none" strike="noStrike" dirty="0">
                          <a:solidFill>
                            <a:srgbClr val="000000"/>
                          </a:solidFill>
                          <a:effectLst/>
                          <a:latin typeface="Calibri" panose="020F0502020204030204" pitchFamily="34" charset="0"/>
                        </a:rPr>
                        <a:t> на </a:t>
                      </a:r>
                      <a:r>
                        <a:rPr lang="ru-RU" sz="2000" b="0" i="0" u="none" strike="noStrike" dirty="0" err="1">
                          <a:solidFill>
                            <a:srgbClr val="000000"/>
                          </a:solidFill>
                          <a:effectLst/>
                          <a:latin typeface="Calibri" panose="020F0502020204030204" pitchFamily="34" charset="0"/>
                        </a:rPr>
                        <a:t>ділянці</a:t>
                      </a:r>
                      <a:r>
                        <a:rPr lang="ru-RU" sz="2000" b="0" i="0" u="none" strike="noStrike" dirty="0">
                          <a:solidFill>
                            <a:srgbClr val="000000"/>
                          </a:solidFill>
                          <a:effectLst/>
                          <a:latin typeface="Calibri" panose="020F0502020204030204" pitchFamily="34" charset="0"/>
                        </a:rPr>
                        <a:t> км0+000-км 50+690</a:t>
                      </a:r>
                    </a:p>
                    <a:p>
                      <a:pPr algn="l" fontAlgn="b"/>
                      <a:endParaRPr lang="ru-RU"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249729">
                <a:tc>
                  <a:txBody>
                    <a:bodyPr/>
                    <a:lstStyle/>
                    <a:p>
                      <a:pPr algn="l" fontAlgn="b"/>
                      <a:r>
                        <a:rPr lang="ru-RU" sz="2000" b="0" i="0" u="none" strike="noStrike" dirty="0">
                          <a:solidFill>
                            <a:srgbClr val="000000"/>
                          </a:solidFill>
                          <a:effectLst/>
                          <a:latin typeface="Calibri" panose="020F0502020204030204" pitchFamily="34" charset="0"/>
                        </a:rPr>
                        <a:t>Шили-</a:t>
                      </a:r>
                      <a:r>
                        <a:rPr lang="ru-RU" sz="2000" b="0" i="0" u="none" strike="noStrike" dirty="0" err="1">
                          <a:solidFill>
                            <a:srgbClr val="000000"/>
                          </a:solidFill>
                          <a:effectLst/>
                          <a:latin typeface="Calibri" panose="020F0502020204030204" pitchFamily="34" charset="0"/>
                        </a:rPr>
                        <a:t>Надержинщина</a:t>
                      </a:r>
                      <a:r>
                        <a:rPr lang="ru-RU" sz="2000" b="0" i="0" u="none" strike="noStrike" dirty="0">
                          <a:solidFill>
                            <a:srgbClr val="000000"/>
                          </a:solidFill>
                          <a:effectLst/>
                          <a:latin typeface="Calibri" panose="020F0502020204030204" pitchFamily="34" charset="0"/>
                        </a:rPr>
                        <a:t>-Полтава на </a:t>
                      </a:r>
                      <a:r>
                        <a:rPr lang="ru-RU" sz="2000" b="0" i="0" u="none" strike="noStrike" dirty="0" err="1">
                          <a:solidFill>
                            <a:srgbClr val="000000"/>
                          </a:solidFill>
                          <a:effectLst/>
                          <a:latin typeface="Calibri" panose="020F0502020204030204" pitchFamily="34" charset="0"/>
                        </a:rPr>
                        <a:t>ділянці</a:t>
                      </a:r>
                      <a:r>
                        <a:rPr lang="ru-RU" sz="2000" b="0" i="0" u="none" strike="noStrike" dirty="0">
                          <a:solidFill>
                            <a:srgbClr val="000000"/>
                          </a:solidFill>
                          <a:effectLst/>
                          <a:latin typeface="Calibri" panose="020F0502020204030204" pitchFamily="34" charset="0"/>
                        </a:rPr>
                        <a:t> км0+000-км11+421</a:t>
                      </a:r>
                    </a:p>
                    <a:p>
                      <a:pPr algn="l" fontAlgn="b"/>
                      <a:endParaRPr lang="ru-RU"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249729">
                <a:tc>
                  <a:txBody>
                    <a:bodyPr/>
                    <a:lstStyle/>
                    <a:p>
                      <a:pPr algn="l" fontAlgn="b"/>
                      <a:r>
                        <a:rPr lang="ru-RU" sz="2000" b="0" i="0" u="none" strike="noStrike" dirty="0" err="1">
                          <a:solidFill>
                            <a:srgbClr val="000000"/>
                          </a:solidFill>
                          <a:effectLst/>
                          <a:latin typeface="Calibri" panose="020F0502020204030204" pitchFamily="34" charset="0"/>
                        </a:rPr>
                        <a:t>Нові</a:t>
                      </a:r>
                      <a:r>
                        <a:rPr lang="ru-RU" sz="2000" b="0" i="0" u="none" strike="noStrike" dirty="0">
                          <a:solidFill>
                            <a:srgbClr val="000000"/>
                          </a:solidFill>
                          <a:effectLst/>
                          <a:latin typeface="Calibri" panose="020F0502020204030204" pitchFamily="34" charset="0"/>
                        </a:rPr>
                        <a:t> </a:t>
                      </a:r>
                      <a:r>
                        <a:rPr lang="ru-RU" sz="2000" b="0" i="0" u="none" strike="noStrike" dirty="0" err="1">
                          <a:solidFill>
                            <a:srgbClr val="000000"/>
                          </a:solidFill>
                          <a:effectLst/>
                          <a:latin typeface="Calibri" panose="020F0502020204030204" pitchFamily="34" charset="0"/>
                        </a:rPr>
                        <a:t>Санжари-Нехвороща</a:t>
                      </a:r>
                      <a:r>
                        <a:rPr lang="ru-RU" sz="2000" b="0" i="0" u="none" strike="noStrike" dirty="0">
                          <a:solidFill>
                            <a:srgbClr val="000000"/>
                          </a:solidFill>
                          <a:effectLst/>
                          <a:latin typeface="Calibri" panose="020F0502020204030204" pitchFamily="34" charset="0"/>
                        </a:rPr>
                        <a:t> на </a:t>
                      </a:r>
                      <a:r>
                        <a:rPr lang="ru-RU" sz="2000" b="0" i="0" u="none" strike="noStrike" dirty="0" err="1">
                          <a:solidFill>
                            <a:srgbClr val="000000"/>
                          </a:solidFill>
                          <a:effectLst/>
                          <a:latin typeface="Calibri" panose="020F0502020204030204" pitchFamily="34" charset="0"/>
                        </a:rPr>
                        <a:t>ділянці</a:t>
                      </a:r>
                      <a:r>
                        <a:rPr lang="ru-RU" sz="2000" b="0" i="0" u="none" strike="noStrike" dirty="0">
                          <a:solidFill>
                            <a:srgbClr val="000000"/>
                          </a:solidFill>
                          <a:effectLst/>
                          <a:latin typeface="Calibri" panose="020F0502020204030204" pitchFamily="34" charset="0"/>
                        </a:rPr>
                        <a:t> км2+414-км42+394</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bl>
          </a:graphicData>
        </a:graphic>
      </p:graphicFrame>
      <p:pic>
        <p:nvPicPr>
          <p:cNvPr id="9" name="Рисунок 8"/>
          <p:cNvPicPr>
            <a:picLocks noChangeAspect="1"/>
          </p:cNvPicPr>
          <p:nvPr/>
        </p:nvPicPr>
        <p:blipFill>
          <a:blip r:embed="rId2"/>
          <a:stretch>
            <a:fillRect/>
          </a:stretch>
        </p:blipFill>
        <p:spPr>
          <a:xfrm>
            <a:off x="685801" y="5546272"/>
            <a:ext cx="1295400" cy="923925"/>
          </a:xfrm>
          <a:prstGeom prst="rect">
            <a:avLst/>
          </a:prstGeom>
        </p:spPr>
      </p:pic>
      <p:pic>
        <p:nvPicPr>
          <p:cNvPr id="10" name="Рисунок 9"/>
          <p:cNvPicPr>
            <a:picLocks noChangeAspect="1"/>
          </p:cNvPicPr>
          <p:nvPr/>
        </p:nvPicPr>
        <p:blipFill>
          <a:blip r:embed="rId3"/>
          <a:stretch>
            <a:fillRect/>
          </a:stretch>
        </p:blipFill>
        <p:spPr>
          <a:xfrm>
            <a:off x="7432766" y="1189461"/>
            <a:ext cx="3766457" cy="4751512"/>
          </a:xfrm>
          <a:prstGeom prst="rect">
            <a:avLst/>
          </a:prstGeom>
        </p:spPr>
      </p:pic>
    </p:spTree>
    <p:extLst>
      <p:ext uri="{BB962C8B-B14F-4D97-AF65-F5344CB8AC3E}">
        <p14:creationId xmlns:p14="http://schemas.microsoft.com/office/powerpoint/2010/main" val="271668064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4148" y="733992"/>
            <a:ext cx="10515600" cy="641298"/>
          </a:xfrm>
        </p:spPr>
        <p:txBody>
          <a:bodyPr/>
          <a:lstStyle/>
          <a:p>
            <a:pPr algn="ctr"/>
            <a:r>
              <a:rPr lang="uk-UA" altLang="en-US" sz="3200" b="1" dirty="0">
                <a:latin typeface="+mn-lt"/>
              </a:rPr>
              <a:t>Національні стандарти по ОВД</a:t>
            </a:r>
            <a:br>
              <a:rPr lang="ru-RU" b="1" dirty="0">
                <a:solidFill>
                  <a:srgbClr val="20921A"/>
                </a:solidFill>
                <a:latin typeface="Arial" panose="020B0604020202020204" pitchFamily="34" charset="0"/>
                <a:cs typeface="Arial" panose="020B0604020202020204" pitchFamily="34" charset="0"/>
              </a:rPr>
            </a:br>
            <a:endParaRPr lang="ru-RU" dirty="0"/>
          </a:p>
        </p:txBody>
      </p:sp>
      <p:pic>
        <p:nvPicPr>
          <p:cNvPr id="4" name="Рисунок 3"/>
          <p:cNvPicPr>
            <a:picLocks noChangeAspect="1"/>
          </p:cNvPicPr>
          <p:nvPr/>
        </p:nvPicPr>
        <p:blipFill>
          <a:blip r:embed="rId2"/>
          <a:stretch>
            <a:fillRect/>
          </a:stretch>
        </p:blipFill>
        <p:spPr>
          <a:xfrm>
            <a:off x="1950843" y="1213067"/>
            <a:ext cx="3290326" cy="4549348"/>
          </a:xfrm>
          <a:prstGeom prst="rect">
            <a:avLst/>
          </a:prstGeom>
          <a:ln>
            <a:solidFill>
              <a:schemeClr val="tx1"/>
            </a:solidFill>
          </a:ln>
        </p:spPr>
      </p:pic>
      <p:pic>
        <p:nvPicPr>
          <p:cNvPr id="5" name="Рисунок 4">
            <a:extLst>
              <a:ext uri="{FF2B5EF4-FFF2-40B4-BE49-F238E27FC236}">
                <a16:creationId xmlns:a16="http://schemas.microsoft.com/office/drawing/2014/main" id="{2478DEDA-119F-4369-9611-FEE0088A71AF}"/>
              </a:ext>
            </a:extLst>
          </p:cNvPr>
          <p:cNvPicPr>
            <a:picLocks noChangeAspect="1"/>
          </p:cNvPicPr>
          <p:nvPr/>
        </p:nvPicPr>
        <p:blipFill>
          <a:blip r:embed="rId3"/>
          <a:stretch>
            <a:fillRect/>
          </a:stretch>
        </p:blipFill>
        <p:spPr>
          <a:xfrm>
            <a:off x="6717863" y="1213067"/>
            <a:ext cx="3202611" cy="4546419"/>
          </a:xfrm>
          <a:prstGeom prst="rect">
            <a:avLst/>
          </a:prstGeom>
          <a:ln>
            <a:solidFill>
              <a:schemeClr val="tx1"/>
            </a:solidFill>
          </a:ln>
        </p:spPr>
      </p:pic>
    </p:spTree>
    <p:extLst>
      <p:ext uri="{BB962C8B-B14F-4D97-AF65-F5344CB8AC3E}">
        <p14:creationId xmlns:p14="http://schemas.microsoft.com/office/powerpoint/2010/main" val="376621324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751909" y="1831506"/>
            <a:ext cx="7413838" cy="4030573"/>
          </a:xfrm>
          <a:prstGeom prst="rect">
            <a:avLst/>
          </a:prstGeom>
        </p:spPr>
      </p:pic>
      <p:sp>
        <p:nvSpPr>
          <p:cNvPr id="3" name="TextBox 2"/>
          <p:cNvSpPr txBox="1"/>
          <p:nvPr/>
        </p:nvSpPr>
        <p:spPr>
          <a:xfrm>
            <a:off x="1169125" y="1349830"/>
            <a:ext cx="6187271" cy="1200329"/>
          </a:xfrm>
          <a:prstGeom prst="rect">
            <a:avLst/>
          </a:prstGeom>
          <a:noFill/>
        </p:spPr>
        <p:txBody>
          <a:bodyPr wrap="none" rtlCol="0">
            <a:spAutoFit/>
          </a:bodyPr>
          <a:lstStyle/>
          <a:p>
            <a:r>
              <a:rPr lang="uk-UA" sz="2400" b="1" dirty="0">
                <a:solidFill>
                  <a:schemeClr val="bg2">
                    <a:lumMod val="25000"/>
                  </a:schemeClr>
                </a:solidFill>
                <a:latin typeface="+mn-lt"/>
              </a:rPr>
              <a:t>ОЦІНЮВАННЯ ВАРТОСТІ ЖИТТЄВОГО ЦИКЛУ </a:t>
            </a:r>
            <a:endParaRPr lang="en-US" sz="2400" b="1" dirty="0">
              <a:solidFill>
                <a:schemeClr val="bg2">
                  <a:lumMod val="25000"/>
                </a:schemeClr>
              </a:solidFill>
              <a:latin typeface="+mn-lt"/>
            </a:endParaRPr>
          </a:p>
          <a:p>
            <a:r>
              <a:rPr lang="uk-UA" sz="2400" b="1" dirty="0">
                <a:solidFill>
                  <a:schemeClr val="bg2">
                    <a:lumMod val="25000"/>
                  </a:schemeClr>
                </a:solidFill>
                <a:latin typeface="+mn-lt"/>
              </a:rPr>
              <a:t>ОБ'ЄКТУ БУДУВАННЯ ЗГІДНО З </a:t>
            </a:r>
          </a:p>
          <a:p>
            <a:r>
              <a:rPr lang="uk-UA" sz="2400" b="1" dirty="0">
                <a:solidFill>
                  <a:schemeClr val="bg2">
                    <a:lumMod val="25000"/>
                  </a:schemeClr>
                </a:solidFill>
                <a:latin typeface="+mn-lt"/>
              </a:rPr>
              <a:t>ДСТУ </a:t>
            </a:r>
            <a:r>
              <a:rPr lang="en-US" sz="2400" b="1" dirty="0">
                <a:solidFill>
                  <a:schemeClr val="bg2">
                    <a:lumMod val="25000"/>
                  </a:schemeClr>
                </a:solidFill>
                <a:latin typeface="+mn-lt"/>
              </a:rPr>
              <a:t>ISO 15686-5</a:t>
            </a:r>
            <a:endParaRPr lang="ru-RU" sz="2400" b="1" dirty="0">
              <a:solidFill>
                <a:schemeClr val="bg2">
                  <a:lumMod val="25000"/>
                </a:schemeClr>
              </a:solidFill>
              <a:latin typeface="+mn-lt"/>
            </a:endParaRPr>
          </a:p>
        </p:txBody>
      </p:sp>
    </p:spTree>
    <p:extLst>
      <p:ext uri="{BB962C8B-B14F-4D97-AF65-F5344CB8AC3E}">
        <p14:creationId xmlns:p14="http://schemas.microsoft.com/office/powerpoint/2010/main" val="3982909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29839" y="1991568"/>
            <a:ext cx="5923960" cy="3466012"/>
          </a:xfrm>
        </p:spPr>
        <p:txBody>
          <a:bodyPr/>
          <a:lstStyle/>
          <a:p>
            <a:r>
              <a:rPr lang="uk-UA" sz="2000" dirty="0">
                <a:cs typeface="Arial" pitchFamily="34" charset="0"/>
              </a:rPr>
              <a:t>Критерії CПЗ для ремонту та будівництва </a:t>
            </a:r>
            <a:r>
              <a:rPr lang="uk-UA" sz="2000" dirty="0" err="1">
                <a:cs typeface="Arial" pitchFamily="34" charset="0"/>
              </a:rPr>
              <a:t>авдоріг</a:t>
            </a:r>
            <a:r>
              <a:rPr lang="uk-UA" sz="2000" dirty="0">
                <a:cs typeface="Arial" pitchFamily="34" charset="0"/>
              </a:rPr>
              <a:t> розробляться відповідно рекомендованих Єврокомісією критеріїв для зелених публічних закупівель для замовлення проектування, будівництва та утримання доріг.</a:t>
            </a:r>
          </a:p>
          <a:p>
            <a:endParaRPr lang="ru-RU" sz="2000" dirty="0">
              <a:cs typeface="Arial" pitchFamily="34" charset="0"/>
            </a:endParaRPr>
          </a:p>
          <a:p>
            <a:r>
              <a:rPr lang="en-US" sz="2000" dirty="0">
                <a:cs typeface="Arial" pitchFamily="34" charset="0"/>
              </a:rPr>
              <a:t>COMMISSION STAFF WORKING DOCUMENT EU Green Public Procurement Criteria for Road Design, Construction and Maintenance /  Brussels, 10.6.2016 SWD(2016) 203 final</a:t>
            </a:r>
            <a:r>
              <a:rPr lang="uk-UA" sz="2000" dirty="0">
                <a:cs typeface="Arial" pitchFamily="34" charset="0"/>
              </a:rPr>
              <a:t>.</a:t>
            </a:r>
          </a:p>
          <a:p>
            <a:pPr algn="just"/>
            <a:endParaRPr lang="en-GB" sz="2000" dirty="0"/>
          </a:p>
        </p:txBody>
      </p:sp>
      <p:pic>
        <p:nvPicPr>
          <p:cNvPr id="6" name="Picture 1" descr="C:\Users\ADCC~1\AppData\Local\Temp\FineReader10\media\image1.jpeg"/>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923636" y="823677"/>
            <a:ext cx="3727426" cy="5258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76753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Заголовок 1">
            <a:extLst>
              <a:ext uri="{FF2B5EF4-FFF2-40B4-BE49-F238E27FC236}">
                <a16:creationId xmlns:a16="http://schemas.microsoft.com/office/drawing/2014/main" id="{D68A0D0B-33EF-446A-ADFC-B54410BDCB93}"/>
              </a:ext>
            </a:extLst>
          </p:cNvPr>
          <p:cNvSpPr>
            <a:spLocks noGrp="1"/>
          </p:cNvSpPr>
          <p:nvPr>
            <p:ph type="title"/>
          </p:nvPr>
        </p:nvSpPr>
        <p:spPr>
          <a:xfrm>
            <a:off x="599017" y="319619"/>
            <a:ext cx="10909492" cy="493182"/>
          </a:xfrm>
        </p:spPr>
        <p:txBody>
          <a:bodyPr/>
          <a:lstStyle/>
          <a:p>
            <a:pPr algn="ctr"/>
            <a:r>
              <a:rPr lang="uk-UA" altLang="ru-RU" sz="2400" dirty="0"/>
              <a:t>ПУБЛІЧНІ ЗАКУПІВЛІ</a:t>
            </a:r>
            <a:endParaRPr lang="ru-RU" altLang="ru-RU" sz="2400" dirty="0"/>
          </a:p>
        </p:txBody>
      </p:sp>
      <p:sp>
        <p:nvSpPr>
          <p:cNvPr id="34819" name="Объект 2">
            <a:extLst>
              <a:ext uri="{FF2B5EF4-FFF2-40B4-BE49-F238E27FC236}">
                <a16:creationId xmlns:a16="http://schemas.microsoft.com/office/drawing/2014/main" id="{60BC1EA2-794D-4B30-A348-DE473B9DD247}"/>
              </a:ext>
            </a:extLst>
          </p:cNvPr>
          <p:cNvSpPr>
            <a:spLocks noGrp="1"/>
          </p:cNvSpPr>
          <p:nvPr>
            <p:ph idx="1"/>
          </p:nvPr>
        </p:nvSpPr>
        <p:spPr>
          <a:xfrm>
            <a:off x="776817" y="1212851"/>
            <a:ext cx="11072283" cy="4660900"/>
          </a:xfrm>
        </p:spPr>
        <p:txBody>
          <a:bodyPr/>
          <a:lstStyle/>
          <a:p>
            <a:r>
              <a:rPr lang="uk-UA" altLang="ru-RU" sz="1867"/>
              <a:t>Зниження впливів на довкілля як і ефективність закупівлі у цілому повинні враховувати характеристики предмету закупівлі щодо енергоспоживання та супутніх індикаторів, таких як енергоефективність, викиди парникових газів тощо. Таким чином, </a:t>
            </a:r>
            <a:r>
              <a:rPr lang="uk-UA" altLang="ru-RU" sz="1867" b="1"/>
              <a:t>енергоефективні публічні закупівлі </a:t>
            </a:r>
            <a:r>
              <a:rPr lang="uk-UA" altLang="ru-RU" sz="1867"/>
              <a:t>(ЕЕПЗ) слід розглядати як складову СПЗ, сфокусовану на аспектах енергоефективності та пов’язаних з ними інших характеристиках. </a:t>
            </a:r>
          </a:p>
          <a:p>
            <a:endParaRPr lang="uk-UA" altLang="ru-RU" sz="1867"/>
          </a:p>
          <a:p>
            <a:r>
              <a:rPr lang="uk-UA" altLang="ru-RU" sz="1867" b="1"/>
              <a:t>Сталі публічні закупівлі</a:t>
            </a:r>
            <a:r>
              <a:rPr lang="uk-UA" altLang="ru-RU" sz="1867"/>
              <a:t> (СПЗ) визначаються як процес, за допомогою якого органи влади при закупівлі товарів, робіт чи послуг на всіх етапах прагнуть досягти відповідного балансу між трьома складовими сталого розвитку — економічною, соціальною та екологічною. </a:t>
            </a:r>
          </a:p>
          <a:p>
            <a:endParaRPr lang="uk-UA" altLang="ru-RU" sz="1867"/>
          </a:p>
          <a:p>
            <a:r>
              <a:rPr lang="uk-UA" altLang="ru-RU" sz="1867"/>
              <a:t>Виокремлюючи з поняття сталих закупівель екологічну складову, здійснюють так звані </a:t>
            </a:r>
            <a:r>
              <a:rPr lang="uk-UA" altLang="ru-RU" sz="1867" b="1"/>
              <a:t>зелені публічні закупівлі</a:t>
            </a:r>
            <a:r>
              <a:rPr lang="uk-UA" altLang="ru-RU" sz="1867"/>
              <a:t> (ЗПЗ) — закупівлі, орієнтовані на захист і поліпшення стану довкілля. ЗПЗ визначається як процес, за допомогою якого органи влади прагнуть закуповувати товари, роботи чи послуги зі зменшеним впливом на довкілля протягом життєвого циклу порівняно з товарами, роботами чи послугами з аналогічним функціональним призначенням, які можна було б придбати натомість. </a:t>
            </a:r>
          </a:p>
          <a:p>
            <a:endParaRPr lang="uk-UA" altLang="ru-RU" sz="1867"/>
          </a:p>
        </p:txBody>
      </p:sp>
      <p:sp>
        <p:nvSpPr>
          <p:cNvPr id="4" name="Дата 3">
            <a:extLst>
              <a:ext uri="{FF2B5EF4-FFF2-40B4-BE49-F238E27FC236}">
                <a16:creationId xmlns:a16="http://schemas.microsoft.com/office/drawing/2014/main" id="{FD9E134B-6566-4C63-97B4-EFA15D17E68A}"/>
              </a:ext>
            </a:extLst>
          </p:cNvPr>
          <p:cNvSpPr>
            <a:spLocks noGrp="1"/>
          </p:cNvSpPr>
          <p:nvPr>
            <p:ph type="dt" sz="quarter" idx="10"/>
          </p:nvPr>
        </p:nvSpPr>
        <p:spPr/>
        <p:txBody>
          <a:bodyPr/>
          <a:lstStyle/>
          <a:p>
            <a:pPr>
              <a:defRPr/>
            </a:pPr>
            <a:fld id="{76A0DF40-3270-4541-A7A6-D173DD09D417}" type="datetime1">
              <a:rPr lang="ru-RU" smtClean="0"/>
              <a:pPr>
                <a:defRPr/>
              </a:pPr>
              <a:t>14.06.2023</a:t>
            </a:fld>
            <a:endParaRPr lang="ru-RU"/>
          </a:p>
        </p:txBody>
      </p:sp>
      <p:sp>
        <p:nvSpPr>
          <p:cNvPr id="5" name="Нижний колонтитул 4">
            <a:extLst>
              <a:ext uri="{FF2B5EF4-FFF2-40B4-BE49-F238E27FC236}">
                <a16:creationId xmlns:a16="http://schemas.microsoft.com/office/drawing/2014/main" id="{D3826E4B-C9DD-4FEF-B85F-F1DC2447B3EA}"/>
              </a:ext>
            </a:extLst>
          </p:cNvPr>
          <p:cNvSpPr>
            <a:spLocks noGrp="1"/>
          </p:cNvSpPr>
          <p:nvPr>
            <p:ph type="ftr" sz="quarter" idx="11"/>
          </p:nvPr>
        </p:nvSpPr>
        <p:spPr/>
        <p:txBody>
          <a:bodyPr/>
          <a:lstStyle/>
          <a:p>
            <a:pPr>
              <a:defRPr/>
            </a:pPr>
            <a:endParaRPr lang="ru-RU"/>
          </a:p>
        </p:txBody>
      </p:sp>
      <p:sp>
        <p:nvSpPr>
          <p:cNvPr id="34822" name="Номер слайда 5">
            <a:extLst>
              <a:ext uri="{FF2B5EF4-FFF2-40B4-BE49-F238E27FC236}">
                <a16:creationId xmlns:a16="http://schemas.microsoft.com/office/drawing/2014/main" id="{11872E05-6219-4397-9164-CAA72258601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FAEA4F6-A2D0-41B7-AC08-51E187DBCCE2}" type="slidenum">
              <a:rPr lang="ru-RU" altLang="ru-RU"/>
              <a:pPr/>
              <a:t>34</a:t>
            </a:fld>
            <a:endParaRPr lang="ru-RU" altLang="ru-RU"/>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a:extLst>
              <a:ext uri="{FF2B5EF4-FFF2-40B4-BE49-F238E27FC236}">
                <a16:creationId xmlns:a16="http://schemas.microsoft.com/office/drawing/2014/main" id="{9202838D-D425-44D5-BFE7-012627117812}"/>
              </a:ext>
            </a:extLst>
          </p:cNvPr>
          <p:cNvSpPr>
            <a:spLocks noChangeArrowheads="1"/>
          </p:cNvSpPr>
          <p:nvPr/>
        </p:nvSpPr>
        <p:spPr bwMode="auto">
          <a:xfrm>
            <a:off x="908051" y="1322917"/>
            <a:ext cx="6096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a:r>
              <a:rPr lang="uk-UA" altLang="ru-RU" sz="2000" b="1"/>
              <a:t>Що?</a:t>
            </a:r>
            <a:endParaRPr lang="ru-RU" altLang="ru-RU" sz="2000" b="1"/>
          </a:p>
          <a:p>
            <a:pPr defTabSz="1219170"/>
            <a:r>
              <a:rPr lang="uk-UA" altLang="ru-RU" sz="2000"/>
              <a:t>   стандартне або особливе замовлення</a:t>
            </a:r>
          </a:p>
          <a:p>
            <a:pPr defTabSz="1219170"/>
            <a:r>
              <a:rPr lang="uk-UA" altLang="ru-RU" sz="2000"/>
              <a:t>   визначення категорії продукції з врахуванням поставленої цілі</a:t>
            </a:r>
          </a:p>
        </p:txBody>
      </p:sp>
      <p:sp>
        <p:nvSpPr>
          <p:cNvPr id="35843" name="Rectangle 5">
            <a:extLst>
              <a:ext uri="{FF2B5EF4-FFF2-40B4-BE49-F238E27FC236}">
                <a16:creationId xmlns:a16="http://schemas.microsoft.com/office/drawing/2014/main" id="{18AD7DBB-6AB1-4FD0-A331-512C628EECCE}"/>
              </a:ext>
            </a:extLst>
          </p:cNvPr>
          <p:cNvSpPr>
            <a:spLocks noChangeArrowheads="1"/>
          </p:cNvSpPr>
          <p:nvPr/>
        </p:nvSpPr>
        <p:spPr bwMode="auto">
          <a:xfrm>
            <a:off x="855134" y="2971801"/>
            <a:ext cx="759883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uk-UA" altLang="ru-RU" sz="2000" b="1"/>
              <a:t>Які критерії вибору?</a:t>
            </a:r>
            <a:endParaRPr lang="ru-RU" altLang="ru-RU" sz="2000" b="1"/>
          </a:p>
          <a:p>
            <a:pPr eaLnBrk="1" hangingPunct="1"/>
            <a:r>
              <a:rPr lang="uk-UA" altLang="ru-RU" sz="2000"/>
              <a:t>    технічні, якісні, функціональні та інші характеристики предмету закупівель</a:t>
            </a:r>
          </a:p>
        </p:txBody>
      </p:sp>
      <p:sp>
        <p:nvSpPr>
          <p:cNvPr id="35844" name="Rectangle 6">
            <a:extLst>
              <a:ext uri="{FF2B5EF4-FFF2-40B4-BE49-F238E27FC236}">
                <a16:creationId xmlns:a16="http://schemas.microsoft.com/office/drawing/2014/main" id="{37EC9D9B-9EA2-41DD-8E30-D22935043CF0}"/>
              </a:ext>
            </a:extLst>
          </p:cNvPr>
          <p:cNvSpPr>
            <a:spLocks noChangeArrowheads="1"/>
          </p:cNvSpPr>
          <p:nvPr/>
        </p:nvSpPr>
        <p:spPr bwMode="auto">
          <a:xfrm>
            <a:off x="874185" y="4440767"/>
            <a:ext cx="765598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uk-UA" altLang="ru-RU" sz="2000" b="1"/>
              <a:t>Які істотні умови та моніторинг виконання?</a:t>
            </a:r>
            <a:endParaRPr lang="ru-RU" altLang="ru-RU" sz="2000" b="1"/>
          </a:p>
          <a:p>
            <a:pPr eaLnBrk="1" hangingPunct="1"/>
            <a:r>
              <a:rPr lang="uk-UA" altLang="ru-RU" sz="2000"/>
              <a:t>   розробляння згідно цілей замовника</a:t>
            </a:r>
          </a:p>
        </p:txBody>
      </p:sp>
      <p:sp>
        <p:nvSpPr>
          <p:cNvPr id="35845" name="Text Box 7">
            <a:extLst>
              <a:ext uri="{FF2B5EF4-FFF2-40B4-BE49-F238E27FC236}">
                <a16:creationId xmlns:a16="http://schemas.microsoft.com/office/drawing/2014/main" id="{D7D4C9CE-5DD0-47D8-8737-5031C8CB5E16}"/>
              </a:ext>
            </a:extLst>
          </p:cNvPr>
          <p:cNvSpPr txBox="1">
            <a:spLocks noChangeArrowheads="1"/>
          </p:cNvSpPr>
          <p:nvPr/>
        </p:nvSpPr>
        <p:spPr bwMode="auto">
          <a:xfrm>
            <a:off x="901701" y="546101"/>
            <a:ext cx="41359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a:r>
              <a:rPr lang="ru-RU" altLang="ru-RU" sz="2400" b="1">
                <a:solidFill>
                  <a:srgbClr val="C80F0F"/>
                </a:solidFill>
              </a:rPr>
              <a:t>ПРЕДМЕТ ЗАКУПІВЛІ</a:t>
            </a:r>
          </a:p>
        </p:txBody>
      </p:sp>
      <p:pic>
        <p:nvPicPr>
          <p:cNvPr id="35846" name="Picture 9">
            <a:extLst>
              <a:ext uri="{FF2B5EF4-FFF2-40B4-BE49-F238E27FC236}">
                <a16:creationId xmlns:a16="http://schemas.microsoft.com/office/drawing/2014/main" id="{97DBBC40-76F7-4B34-A2D2-6BDE85BD6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4617" y="556685"/>
            <a:ext cx="3175000" cy="469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араллелограмм 4">
            <a:extLst>
              <a:ext uri="{FF2B5EF4-FFF2-40B4-BE49-F238E27FC236}">
                <a16:creationId xmlns:a16="http://schemas.microsoft.com/office/drawing/2014/main" id="{F372AAB5-AC8D-4188-BDEF-BF2252DA81C9}"/>
              </a:ext>
            </a:extLst>
          </p:cNvPr>
          <p:cNvSpPr/>
          <p:nvPr/>
        </p:nvSpPr>
        <p:spPr>
          <a:xfrm>
            <a:off x="990601" y="2080685"/>
            <a:ext cx="184151" cy="165100"/>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dirty="0" err="1"/>
          </a:p>
        </p:txBody>
      </p:sp>
      <p:sp>
        <p:nvSpPr>
          <p:cNvPr id="2" name="Параллелограмм 4">
            <a:extLst>
              <a:ext uri="{FF2B5EF4-FFF2-40B4-BE49-F238E27FC236}">
                <a16:creationId xmlns:a16="http://schemas.microsoft.com/office/drawing/2014/main" id="{986C626F-44FF-46EB-9555-13C109292FA2}"/>
              </a:ext>
            </a:extLst>
          </p:cNvPr>
          <p:cNvSpPr/>
          <p:nvPr/>
        </p:nvSpPr>
        <p:spPr>
          <a:xfrm>
            <a:off x="1001184" y="1722967"/>
            <a:ext cx="184149" cy="165100"/>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dirty="0" err="1"/>
          </a:p>
        </p:txBody>
      </p:sp>
      <p:sp>
        <p:nvSpPr>
          <p:cNvPr id="3" name="Параллелограмм 4">
            <a:extLst>
              <a:ext uri="{FF2B5EF4-FFF2-40B4-BE49-F238E27FC236}">
                <a16:creationId xmlns:a16="http://schemas.microsoft.com/office/drawing/2014/main" id="{0E2BD932-AA8B-4C09-9F8E-5F05A00D5A9C}"/>
              </a:ext>
            </a:extLst>
          </p:cNvPr>
          <p:cNvSpPr/>
          <p:nvPr/>
        </p:nvSpPr>
        <p:spPr>
          <a:xfrm>
            <a:off x="967318" y="3416301"/>
            <a:ext cx="184149" cy="165100"/>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dirty="0" err="1"/>
          </a:p>
        </p:txBody>
      </p:sp>
      <p:sp>
        <p:nvSpPr>
          <p:cNvPr id="4" name="Параллелограмм 4">
            <a:extLst>
              <a:ext uri="{FF2B5EF4-FFF2-40B4-BE49-F238E27FC236}">
                <a16:creationId xmlns:a16="http://schemas.microsoft.com/office/drawing/2014/main" id="{C98E8E98-6A98-4DAB-9D7F-E09D0BB06FFB}"/>
              </a:ext>
            </a:extLst>
          </p:cNvPr>
          <p:cNvSpPr/>
          <p:nvPr/>
        </p:nvSpPr>
        <p:spPr>
          <a:xfrm>
            <a:off x="946151" y="4876801"/>
            <a:ext cx="184149" cy="165100"/>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dirty="0" err="1"/>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93502604-D625-4FCD-BF07-A8BE65F2CE95}"/>
              </a:ext>
            </a:extLst>
          </p:cNvPr>
          <p:cNvSpPr/>
          <p:nvPr/>
        </p:nvSpPr>
        <p:spPr>
          <a:xfrm>
            <a:off x="446618" y="2548467"/>
            <a:ext cx="11281833" cy="954300"/>
          </a:xfrm>
          <a:prstGeom prst="rect">
            <a:avLst/>
          </a:prstGeom>
          <a:solidFill>
            <a:schemeClr val="bg1"/>
          </a:solidFill>
        </p:spPr>
        <p:txBody>
          <a:bodyPr>
            <a:spAutoFit/>
          </a:bodyPr>
          <a:lstStyle/>
          <a:p>
            <a:pPr>
              <a:defRPr/>
            </a:pPr>
            <a:r>
              <a:rPr lang="uk-UA" sz="1867" dirty="0">
                <a:solidFill>
                  <a:srgbClr val="000000"/>
                </a:solidFill>
              </a:rPr>
              <a:t>Технічні специфікації можуть бути у формі переліку експлуатаційних або функціональних вимог, у тому числі </a:t>
            </a:r>
            <a:r>
              <a:rPr lang="uk-UA" sz="1867" b="1" dirty="0">
                <a:solidFill>
                  <a:srgbClr val="000000"/>
                </a:solidFill>
              </a:rPr>
              <a:t>екологічних характеристик</a:t>
            </a:r>
            <a:r>
              <a:rPr lang="uk-UA" sz="1867" dirty="0">
                <a:solidFill>
                  <a:srgbClr val="000000"/>
                </a:solidFill>
              </a:rPr>
              <a:t>, за умови, що такі вимоги є достатньо точними, щоб предмет закупівлі однозначно розумівся замовником і учасниками.</a:t>
            </a:r>
            <a:endParaRPr lang="uk-UA" sz="1867" dirty="0"/>
          </a:p>
        </p:txBody>
      </p:sp>
      <p:sp>
        <p:nvSpPr>
          <p:cNvPr id="5" name="Прямоугольник 4">
            <a:extLst>
              <a:ext uri="{FF2B5EF4-FFF2-40B4-BE49-F238E27FC236}">
                <a16:creationId xmlns:a16="http://schemas.microsoft.com/office/drawing/2014/main" id="{9D76F679-5A7D-48D6-A882-6CAF20589492}"/>
              </a:ext>
            </a:extLst>
          </p:cNvPr>
          <p:cNvSpPr/>
          <p:nvPr/>
        </p:nvSpPr>
        <p:spPr>
          <a:xfrm>
            <a:off x="446618" y="1468967"/>
            <a:ext cx="6457949" cy="954300"/>
          </a:xfrm>
          <a:prstGeom prst="rect">
            <a:avLst/>
          </a:prstGeom>
          <a:solidFill>
            <a:schemeClr val="bg1"/>
          </a:solidFill>
        </p:spPr>
        <p:txBody>
          <a:bodyPr>
            <a:spAutoFit/>
          </a:bodyPr>
          <a:lstStyle/>
          <a:p>
            <a:pPr>
              <a:defRPr/>
            </a:pPr>
            <a:r>
              <a:rPr lang="uk-UA" sz="1867" b="1" dirty="0">
                <a:solidFill>
                  <a:srgbClr val="000000"/>
                </a:solidFill>
              </a:rPr>
              <a:t>Стаття 23.</a:t>
            </a:r>
            <a:r>
              <a:rPr lang="uk-UA" sz="1867" dirty="0">
                <a:solidFill>
                  <a:srgbClr val="000000"/>
                </a:solidFill>
              </a:rPr>
              <a:t> Технічні специфікації, маркування, сертифікати, протоколи випробувань та інші засоби підтвердження відповідності</a:t>
            </a:r>
            <a:endParaRPr lang="uk-UA" sz="1867" dirty="0"/>
          </a:p>
        </p:txBody>
      </p:sp>
      <p:sp>
        <p:nvSpPr>
          <p:cNvPr id="8" name="TextBox 7">
            <a:extLst>
              <a:ext uri="{FF2B5EF4-FFF2-40B4-BE49-F238E27FC236}">
                <a16:creationId xmlns:a16="http://schemas.microsoft.com/office/drawing/2014/main" id="{72BFAD93-66C3-498A-A86C-E829A4225B70}"/>
              </a:ext>
            </a:extLst>
          </p:cNvPr>
          <p:cNvSpPr txBox="1"/>
          <p:nvPr/>
        </p:nvSpPr>
        <p:spPr>
          <a:xfrm>
            <a:off x="446617" y="531285"/>
            <a:ext cx="5666808" cy="769441"/>
          </a:xfrm>
          <a:prstGeom prst="rect">
            <a:avLst/>
          </a:prstGeom>
          <a:noFill/>
        </p:spPr>
        <p:txBody>
          <a:bodyPr wrap="none">
            <a:spAutoFit/>
          </a:bodyPr>
          <a:lstStyle/>
          <a:p>
            <a:pPr>
              <a:defRPr/>
            </a:pPr>
            <a:r>
              <a:rPr lang="uk-UA" sz="2200" b="1" dirty="0"/>
              <a:t>Закон України «Про публічні закупівлі»</a:t>
            </a:r>
          </a:p>
          <a:p>
            <a:pPr>
              <a:defRPr/>
            </a:pPr>
            <a:r>
              <a:rPr lang="uk-UA" sz="2200" b="1" dirty="0"/>
              <a:t>(нова редакція)</a:t>
            </a:r>
            <a:endParaRPr lang="ru-RU" sz="2200" b="1" dirty="0"/>
          </a:p>
        </p:txBody>
      </p:sp>
      <p:sp>
        <p:nvSpPr>
          <p:cNvPr id="36869" name="Объект 2">
            <a:extLst>
              <a:ext uri="{FF2B5EF4-FFF2-40B4-BE49-F238E27FC236}">
                <a16:creationId xmlns:a16="http://schemas.microsoft.com/office/drawing/2014/main" id="{984B3C6C-F9A8-4001-B12E-9A372FC51A87}"/>
              </a:ext>
            </a:extLst>
          </p:cNvPr>
          <p:cNvSpPr>
            <a:spLocks noGrp="1"/>
          </p:cNvSpPr>
          <p:nvPr>
            <p:ph idx="1"/>
          </p:nvPr>
        </p:nvSpPr>
        <p:spPr>
          <a:xfrm>
            <a:off x="563034" y="3748618"/>
            <a:ext cx="11165417" cy="2501900"/>
          </a:xfrm>
        </p:spPr>
        <p:txBody>
          <a:bodyPr/>
          <a:lstStyle/>
          <a:p>
            <a:r>
              <a:rPr lang="uk-UA" altLang="ru-RU" sz="1867"/>
              <a:t>Технічні специфікації можуть містити посилання на стандартні характеристики, технічні регламенти та умови, вимоги, умовні позначення та термінологію, пов’язані з товарами, роботами чи послугами, що закуповуються, передбачені існуючими міжнародними, європейськими стандартами, іншими спільними технічними європейськими нормами, іншими технічними еталонними системами, визнаними європейськими органами зі стандартизації або національними стандартами, нормами та правилами. До кожного посилання повинен додаватися вираз "або еквівалент".</a:t>
            </a:r>
          </a:p>
          <a:p>
            <a:endParaRPr lang="ru-RU" altLang="ru-RU"/>
          </a:p>
        </p:txBody>
      </p:sp>
      <p:pic>
        <p:nvPicPr>
          <p:cNvPr id="36870" name="Picture 8" descr="Головна | Prozorro">
            <a:extLst>
              <a:ext uri="{FF2B5EF4-FFF2-40B4-BE49-F238E27FC236}">
                <a16:creationId xmlns:a16="http://schemas.microsoft.com/office/drawing/2014/main" id="{9A6DF12B-8BD9-4C21-AB13-77BB9E8CC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718" y="461434"/>
            <a:ext cx="4438649" cy="136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Объект 2">
            <a:extLst>
              <a:ext uri="{FF2B5EF4-FFF2-40B4-BE49-F238E27FC236}">
                <a16:creationId xmlns:a16="http://schemas.microsoft.com/office/drawing/2014/main" id="{73C1CF77-DF67-4D4C-8C8D-9A983B6334B6}"/>
              </a:ext>
            </a:extLst>
          </p:cNvPr>
          <p:cNvSpPr>
            <a:spLocks noGrp="1"/>
          </p:cNvSpPr>
          <p:nvPr>
            <p:ph idx="1"/>
          </p:nvPr>
        </p:nvSpPr>
        <p:spPr>
          <a:xfrm>
            <a:off x="848784" y="1907118"/>
            <a:ext cx="10928349" cy="4660900"/>
          </a:xfrm>
        </p:spPr>
        <p:txBody>
          <a:bodyPr/>
          <a:lstStyle/>
          <a:p>
            <a:r>
              <a:rPr lang="ru-RU" altLang="ru-RU" sz="1867"/>
              <a:t>У разі застосування критерію оцінки вартості життєвого циклу до цього критерію крім ціни товару (роботи, послуги) може включатися один або декілька витрат замовника протягом життєвого циклу товару (товарів), роботи (робіт) або послуги (послуг), а саме витрати, пов’язані з:</a:t>
            </a:r>
          </a:p>
          <a:p>
            <a:r>
              <a:rPr lang="ru-RU" altLang="ru-RU" sz="1867"/>
              <a:t>1) використанням товару (товарів), роботи (робіт) або послуги (послуг), зокрема споживання енергії та інших ресурсів;</a:t>
            </a:r>
          </a:p>
          <a:p>
            <a:r>
              <a:rPr lang="ru-RU" altLang="ru-RU" sz="1867"/>
              <a:t>2) технічним обслуговуванням;</a:t>
            </a:r>
          </a:p>
          <a:p>
            <a:r>
              <a:rPr lang="ru-RU" altLang="ru-RU" sz="1867"/>
              <a:t>3) збором та утилізацією товару (товарів);</a:t>
            </a:r>
          </a:p>
          <a:p>
            <a:r>
              <a:rPr lang="ru-RU" altLang="ru-RU" sz="1867"/>
              <a:t>4) впливом зовнішніх екологічних чинників протягом життєвого циклу товару (товарів), роботи (робіт) або послуги (послуг), у разі якщо їхня грошова вартість може бути визначена, зокрема вплив викидів парникових газів, інших забруднюючих речовин та інші витрати, пов’язані із зменшенням впливу на навколишнє середовище (довкілля).</a:t>
            </a:r>
          </a:p>
          <a:p>
            <a:r>
              <a:rPr lang="ru-RU" altLang="ru-RU" sz="1867"/>
              <a:t>У разі застосування критерію оцінки вартості життєвого циклу, всі його складові не повинні містити вимог, що обмежують конкуренцію та призводять до дискримінації учасників.</a:t>
            </a:r>
          </a:p>
        </p:txBody>
      </p:sp>
      <p:sp>
        <p:nvSpPr>
          <p:cNvPr id="4" name="Дата 3">
            <a:extLst>
              <a:ext uri="{FF2B5EF4-FFF2-40B4-BE49-F238E27FC236}">
                <a16:creationId xmlns:a16="http://schemas.microsoft.com/office/drawing/2014/main" id="{F4EB61DA-B949-413A-ADDC-5718A4932A00}"/>
              </a:ext>
            </a:extLst>
          </p:cNvPr>
          <p:cNvSpPr>
            <a:spLocks noGrp="1"/>
          </p:cNvSpPr>
          <p:nvPr>
            <p:ph type="dt" sz="quarter" idx="10"/>
          </p:nvPr>
        </p:nvSpPr>
        <p:spPr/>
        <p:txBody>
          <a:bodyPr/>
          <a:lstStyle/>
          <a:p>
            <a:pPr>
              <a:defRPr/>
            </a:pPr>
            <a:fld id="{3D6AF52B-C856-4753-BF96-34BE6F80E78D}" type="datetime1">
              <a:rPr lang="ru-RU" smtClean="0"/>
              <a:pPr>
                <a:defRPr/>
              </a:pPr>
              <a:t>14.06.2023</a:t>
            </a:fld>
            <a:endParaRPr lang="ru-RU"/>
          </a:p>
        </p:txBody>
      </p:sp>
      <p:sp>
        <p:nvSpPr>
          <p:cNvPr id="5" name="Нижний колонтитул 4">
            <a:extLst>
              <a:ext uri="{FF2B5EF4-FFF2-40B4-BE49-F238E27FC236}">
                <a16:creationId xmlns:a16="http://schemas.microsoft.com/office/drawing/2014/main" id="{7C970A42-E769-40B1-930C-DAA92B0A6D24}"/>
              </a:ext>
            </a:extLst>
          </p:cNvPr>
          <p:cNvSpPr>
            <a:spLocks noGrp="1"/>
          </p:cNvSpPr>
          <p:nvPr>
            <p:ph type="ftr" sz="quarter" idx="11"/>
          </p:nvPr>
        </p:nvSpPr>
        <p:spPr/>
        <p:txBody>
          <a:bodyPr/>
          <a:lstStyle/>
          <a:p>
            <a:pPr>
              <a:defRPr/>
            </a:pPr>
            <a:endParaRPr lang="ru-RU"/>
          </a:p>
        </p:txBody>
      </p:sp>
      <p:sp>
        <p:nvSpPr>
          <p:cNvPr id="37893" name="Номер слайда 5">
            <a:extLst>
              <a:ext uri="{FF2B5EF4-FFF2-40B4-BE49-F238E27FC236}">
                <a16:creationId xmlns:a16="http://schemas.microsoft.com/office/drawing/2014/main" id="{2018BD39-CB55-4ABB-B0B3-D2F87F1A243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B34B0F0-08F5-489C-AC78-AA29EB199847}" type="slidenum">
              <a:rPr lang="ru-RU" altLang="ru-RU"/>
              <a:pPr/>
              <a:t>37</a:t>
            </a:fld>
            <a:endParaRPr lang="ru-RU" altLang="ru-RU"/>
          </a:p>
        </p:txBody>
      </p:sp>
      <p:sp>
        <p:nvSpPr>
          <p:cNvPr id="7" name="Прямоугольник 6">
            <a:extLst>
              <a:ext uri="{FF2B5EF4-FFF2-40B4-BE49-F238E27FC236}">
                <a16:creationId xmlns:a16="http://schemas.microsoft.com/office/drawing/2014/main" id="{BEBA44AB-4958-43FA-AE3D-DA34BD84E58E}"/>
              </a:ext>
            </a:extLst>
          </p:cNvPr>
          <p:cNvSpPr/>
          <p:nvPr/>
        </p:nvSpPr>
        <p:spPr>
          <a:xfrm>
            <a:off x="709084" y="228601"/>
            <a:ext cx="9946216" cy="430887"/>
          </a:xfrm>
          <a:prstGeom prst="rect">
            <a:avLst/>
          </a:prstGeom>
          <a:solidFill>
            <a:schemeClr val="bg1"/>
          </a:solidFill>
        </p:spPr>
        <p:txBody>
          <a:bodyPr>
            <a:spAutoFit/>
          </a:bodyPr>
          <a:lstStyle/>
          <a:p>
            <a:pPr>
              <a:defRPr/>
            </a:pPr>
            <a:r>
              <a:rPr lang="uk-UA" sz="2200" b="1" dirty="0">
                <a:solidFill>
                  <a:srgbClr val="000000"/>
                </a:solidFill>
              </a:rPr>
              <a:t>Стаття 29.</a:t>
            </a:r>
            <a:r>
              <a:rPr lang="uk-UA" sz="2200" dirty="0">
                <a:solidFill>
                  <a:srgbClr val="000000"/>
                </a:solidFill>
              </a:rPr>
              <a:t> Розгляд та оцінка тендерних пропозицій/пропозицій</a:t>
            </a:r>
            <a:endParaRPr lang="uk-UA" sz="2200" dirty="0"/>
          </a:p>
        </p:txBody>
      </p:sp>
      <p:sp>
        <p:nvSpPr>
          <p:cNvPr id="8" name="Прямоугольник 7">
            <a:extLst>
              <a:ext uri="{FF2B5EF4-FFF2-40B4-BE49-F238E27FC236}">
                <a16:creationId xmlns:a16="http://schemas.microsoft.com/office/drawing/2014/main" id="{B8D0BB80-AF0F-4495-8B70-F188D7C11D01}"/>
              </a:ext>
            </a:extLst>
          </p:cNvPr>
          <p:cNvSpPr/>
          <p:nvPr/>
        </p:nvSpPr>
        <p:spPr>
          <a:xfrm>
            <a:off x="709084" y="770467"/>
            <a:ext cx="11436349" cy="954300"/>
          </a:xfrm>
          <a:prstGeom prst="rect">
            <a:avLst/>
          </a:prstGeom>
          <a:solidFill>
            <a:schemeClr val="bg1"/>
          </a:solidFill>
        </p:spPr>
        <p:txBody>
          <a:bodyPr>
            <a:spAutoFit/>
          </a:bodyPr>
          <a:lstStyle/>
          <a:p>
            <a:pPr>
              <a:defRPr/>
            </a:pPr>
            <a:r>
              <a:rPr lang="uk-UA" sz="1867" dirty="0"/>
              <a:t>Критеріями оцінки пропозиції МОЖЕ бути  «... 3) ціна/вартість життєвого циклу разом з іншими критеріями оцінки, зокрема, такими як: …… </a:t>
            </a:r>
            <a:r>
              <a:rPr lang="uk-UA" sz="1867" b="1" dirty="0"/>
              <a:t>застосування заходів охорони навколишнього середовища та/або соціального захисту, які пов’язані із предметом закупівлі</a:t>
            </a:r>
            <a:r>
              <a:rPr lang="uk-UA" sz="1867" dirty="0"/>
              <a:t>».</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7A99ADA-479D-4D2B-9149-D09715E3A77D}"/>
              </a:ext>
            </a:extLst>
          </p:cNvPr>
          <p:cNvSpPr/>
          <p:nvPr/>
        </p:nvSpPr>
        <p:spPr>
          <a:xfrm>
            <a:off x="455085" y="2144185"/>
            <a:ext cx="11281833" cy="2801344"/>
          </a:xfrm>
          <a:prstGeom prst="rect">
            <a:avLst/>
          </a:prstGeom>
          <a:solidFill>
            <a:schemeClr val="bg1"/>
          </a:solidFill>
        </p:spPr>
        <p:txBody>
          <a:bodyPr>
            <a:spAutoFit/>
          </a:bodyPr>
          <a:lstStyle/>
          <a:p>
            <a:pPr algn="just">
              <a:defRPr/>
            </a:pPr>
            <a:r>
              <a:rPr lang="uk-UA" sz="1867" dirty="0">
                <a:solidFill>
                  <a:srgbClr val="333333"/>
                </a:solidFill>
                <a:latin typeface="+mj-lt"/>
              </a:rPr>
              <a:t>При проведенні публічних закупівель </a:t>
            </a:r>
            <a:r>
              <a:rPr lang="uk-UA" sz="1867" dirty="0" err="1">
                <a:solidFill>
                  <a:srgbClr val="333333"/>
                </a:solidFill>
                <a:latin typeface="+mj-lt"/>
              </a:rPr>
              <a:t>енергоспоживчої</a:t>
            </a:r>
            <a:r>
              <a:rPr lang="uk-UA" sz="1867" dirty="0">
                <a:solidFill>
                  <a:srgbClr val="333333"/>
                </a:solidFill>
                <a:latin typeface="+mj-lt"/>
              </a:rPr>
              <a:t> продукції (товарів), вимоги до якої визначені в законодавстві щодо енергетичного маркування, екологічного маркування та </a:t>
            </a:r>
            <a:r>
              <a:rPr lang="uk-UA" sz="1867" dirty="0" err="1">
                <a:solidFill>
                  <a:srgbClr val="333333"/>
                </a:solidFill>
                <a:latin typeface="+mj-lt"/>
              </a:rPr>
              <a:t>екодизайну</a:t>
            </a:r>
            <a:r>
              <a:rPr lang="uk-UA" sz="1867" dirty="0">
                <a:solidFill>
                  <a:srgbClr val="333333"/>
                </a:solidFill>
                <a:latin typeface="+mj-lt"/>
              </a:rPr>
              <a:t>, вартість якої дорівнює або перевищує суму, визначену </a:t>
            </a:r>
            <a:r>
              <a:rPr lang="uk-UA" sz="1867" u="sng" dirty="0">
                <a:solidFill>
                  <a:srgbClr val="000099"/>
                </a:solidFill>
                <a:latin typeface="+mj-lt"/>
                <a:hlinkClick r:id="rId2"/>
              </a:rPr>
              <a:t>пунктом 1</a:t>
            </a:r>
            <a:r>
              <a:rPr lang="uk-UA" sz="1867" dirty="0">
                <a:solidFill>
                  <a:srgbClr val="333333"/>
                </a:solidFill>
                <a:latin typeface="+mj-lt"/>
              </a:rPr>
              <a:t> частини першої статті 3 Закону України "Про публічні закупівлі", клас енергетичної ефективності такої продукції (товарів) повинен бути не нижче класу енергетичної ефективності, визначеного Кабінетом Міністрів України з урахуванням нормативно-правових актів у сфері енергетичного маркування, або показники енергетичної ефективності такої продукції (товарів) повинні відповідати індикативним показникам, визначеним нормативно-правовими актами у сфері </a:t>
            </a:r>
            <a:r>
              <a:rPr lang="uk-UA" sz="1867" dirty="0" err="1">
                <a:solidFill>
                  <a:srgbClr val="333333"/>
                </a:solidFill>
                <a:latin typeface="+mj-lt"/>
              </a:rPr>
              <a:t>екодизайну</a:t>
            </a:r>
            <a:r>
              <a:rPr lang="uk-UA" sz="1867" dirty="0">
                <a:solidFill>
                  <a:srgbClr val="333333"/>
                </a:solidFill>
                <a:latin typeface="+mj-lt"/>
              </a:rPr>
              <a:t>, або така продукція (товари) повинна відповідати стандартам у сфері екологічного маркування типу </a:t>
            </a:r>
            <a:r>
              <a:rPr lang="de-DE" sz="1867" dirty="0">
                <a:solidFill>
                  <a:srgbClr val="333333"/>
                </a:solidFill>
                <a:latin typeface="+mj-lt"/>
              </a:rPr>
              <a:t>I</a:t>
            </a:r>
            <a:r>
              <a:rPr lang="de-DE" sz="2667" dirty="0">
                <a:solidFill>
                  <a:srgbClr val="333333"/>
                </a:solidFill>
                <a:latin typeface="Times New Roman" panose="02020603050405020304" pitchFamily="18" charset="0"/>
              </a:rPr>
              <a:t>.</a:t>
            </a:r>
          </a:p>
        </p:txBody>
      </p:sp>
      <p:sp>
        <p:nvSpPr>
          <p:cNvPr id="5" name="Прямоугольник 4">
            <a:extLst>
              <a:ext uri="{FF2B5EF4-FFF2-40B4-BE49-F238E27FC236}">
                <a16:creationId xmlns:a16="http://schemas.microsoft.com/office/drawing/2014/main" id="{E8025D70-23FD-4D0F-BE62-86487B783EE0}"/>
              </a:ext>
            </a:extLst>
          </p:cNvPr>
          <p:cNvSpPr/>
          <p:nvPr/>
        </p:nvSpPr>
        <p:spPr>
          <a:xfrm>
            <a:off x="446617" y="1075267"/>
            <a:ext cx="9508067" cy="954300"/>
          </a:xfrm>
          <a:prstGeom prst="rect">
            <a:avLst/>
          </a:prstGeom>
          <a:solidFill>
            <a:schemeClr val="bg1"/>
          </a:solidFill>
        </p:spPr>
        <p:txBody>
          <a:bodyPr>
            <a:spAutoFit/>
          </a:bodyPr>
          <a:lstStyle/>
          <a:p>
            <a:pPr>
              <a:defRPr/>
            </a:pPr>
            <a:r>
              <a:rPr lang="uk-UA" sz="1867" b="1" dirty="0">
                <a:solidFill>
                  <a:srgbClr val="000000"/>
                </a:solidFill>
              </a:rPr>
              <a:t>Стаття 7.</a:t>
            </a:r>
            <a:r>
              <a:rPr lang="uk-UA" sz="1867" dirty="0">
                <a:solidFill>
                  <a:srgbClr val="000000"/>
                </a:solidFill>
              </a:rPr>
              <a:t> </a:t>
            </a:r>
            <a:r>
              <a:rPr lang="uk-UA" sz="1867" dirty="0">
                <a:solidFill>
                  <a:srgbClr val="333333"/>
                </a:solidFill>
                <a:latin typeface="+mj-lt"/>
              </a:rPr>
              <a:t>Придбання </a:t>
            </a:r>
            <a:r>
              <a:rPr lang="uk-UA" sz="1867" dirty="0" err="1">
                <a:solidFill>
                  <a:srgbClr val="333333"/>
                </a:solidFill>
                <a:latin typeface="+mj-lt"/>
              </a:rPr>
              <a:t>енергоспоживчої</a:t>
            </a:r>
            <a:r>
              <a:rPr lang="uk-UA" sz="1867" dirty="0">
                <a:solidFill>
                  <a:srgbClr val="333333"/>
                </a:solidFill>
                <a:latin typeface="+mj-lt"/>
              </a:rPr>
              <a:t> продукції (товарів) та послуг, пов’язаних із споживанням енергії, а також придбання чи </a:t>
            </a:r>
            <a:r>
              <a:rPr lang="uk-UA" sz="1867" dirty="0" err="1">
                <a:solidFill>
                  <a:srgbClr val="333333"/>
                </a:solidFill>
                <a:latin typeface="+mj-lt"/>
              </a:rPr>
              <a:t>найм</a:t>
            </a:r>
            <a:r>
              <a:rPr lang="uk-UA" sz="1867" dirty="0">
                <a:solidFill>
                  <a:srgbClr val="333333"/>
                </a:solidFill>
                <a:latin typeface="+mj-lt"/>
              </a:rPr>
              <a:t> (оренда) будівель</a:t>
            </a:r>
          </a:p>
          <a:p>
            <a:pPr>
              <a:defRPr/>
            </a:pPr>
            <a:endParaRPr lang="uk-UA" sz="1867" dirty="0"/>
          </a:p>
        </p:txBody>
      </p:sp>
      <p:sp>
        <p:nvSpPr>
          <p:cNvPr id="8" name="TextBox 7">
            <a:extLst>
              <a:ext uri="{FF2B5EF4-FFF2-40B4-BE49-F238E27FC236}">
                <a16:creationId xmlns:a16="http://schemas.microsoft.com/office/drawing/2014/main" id="{781CA6BE-B24B-46D9-BBB8-F8C10A7EA4C7}"/>
              </a:ext>
            </a:extLst>
          </p:cNvPr>
          <p:cNvSpPr txBox="1"/>
          <p:nvPr/>
        </p:nvSpPr>
        <p:spPr>
          <a:xfrm>
            <a:off x="446618" y="531285"/>
            <a:ext cx="6863289" cy="430887"/>
          </a:xfrm>
          <a:prstGeom prst="rect">
            <a:avLst/>
          </a:prstGeom>
          <a:noFill/>
        </p:spPr>
        <p:txBody>
          <a:bodyPr wrap="none">
            <a:spAutoFit/>
          </a:bodyPr>
          <a:lstStyle/>
          <a:p>
            <a:pPr>
              <a:defRPr/>
            </a:pPr>
            <a:r>
              <a:rPr lang="uk-UA" sz="2200" b="1" dirty="0"/>
              <a:t>Закон України «Про енергетичну ефективність»</a:t>
            </a:r>
            <a:endParaRPr lang="ru-RU" sz="2200" b="1" dirty="0"/>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3915E4-A1C5-4D8C-BAFD-AC677C98DCDC}"/>
              </a:ext>
            </a:extLst>
          </p:cNvPr>
          <p:cNvSpPr>
            <a:spLocks noGrp="1"/>
          </p:cNvSpPr>
          <p:nvPr>
            <p:ph type="title"/>
          </p:nvPr>
        </p:nvSpPr>
        <p:spPr>
          <a:xfrm>
            <a:off x="975784" y="-95251"/>
            <a:ext cx="10515600" cy="1325035"/>
          </a:xfrm>
        </p:spPr>
        <p:txBody>
          <a:bodyPr/>
          <a:lstStyle/>
          <a:p>
            <a:pPr>
              <a:defRPr/>
            </a:pPr>
            <a:r>
              <a:rPr lang="uk-UA" sz="2200" dirty="0">
                <a:latin typeface="+mn-lt"/>
              </a:rPr>
              <a:t>Пункт 5 статті 23 Закону про публічні закупівлі</a:t>
            </a:r>
            <a:endParaRPr lang="ru-RU" sz="2200" dirty="0">
              <a:latin typeface="+mn-lt"/>
            </a:endParaRPr>
          </a:p>
        </p:txBody>
      </p:sp>
      <p:sp>
        <p:nvSpPr>
          <p:cNvPr id="4" name="Прямоугольник 3">
            <a:extLst>
              <a:ext uri="{FF2B5EF4-FFF2-40B4-BE49-F238E27FC236}">
                <a16:creationId xmlns:a16="http://schemas.microsoft.com/office/drawing/2014/main" id="{3656855F-3984-4239-8664-5E61EAC64AB7}"/>
              </a:ext>
            </a:extLst>
          </p:cNvPr>
          <p:cNvSpPr/>
          <p:nvPr/>
        </p:nvSpPr>
        <p:spPr>
          <a:xfrm>
            <a:off x="838200" y="1477434"/>
            <a:ext cx="10314517" cy="1241622"/>
          </a:xfrm>
          <a:prstGeom prst="rect">
            <a:avLst/>
          </a:prstGeom>
          <a:solidFill>
            <a:schemeClr val="bg1"/>
          </a:solidFill>
        </p:spPr>
        <p:txBody>
          <a:bodyPr>
            <a:spAutoFit/>
          </a:bodyPr>
          <a:lstStyle/>
          <a:p>
            <a:pPr>
              <a:defRPr/>
            </a:pPr>
            <a:r>
              <a:rPr lang="uk-UA" sz="1867" b="1" dirty="0">
                <a:solidFill>
                  <a:srgbClr val="000000"/>
                </a:solidFill>
              </a:rPr>
              <a:t>У разі встановлення екологічних чи інших характеристик </a:t>
            </a:r>
            <a:r>
              <a:rPr lang="uk-UA" sz="1867" dirty="0">
                <a:solidFill>
                  <a:srgbClr val="000000"/>
                </a:solidFill>
              </a:rPr>
              <a:t>товару, роботи чи послуги замовник повинен в тендерній документації зазначити, </a:t>
            </a:r>
            <a:r>
              <a:rPr lang="uk-UA" sz="1867" b="1" dirty="0">
                <a:solidFill>
                  <a:srgbClr val="000000"/>
                </a:solidFill>
              </a:rPr>
              <a:t>які</a:t>
            </a:r>
            <a:r>
              <a:rPr lang="uk-UA" sz="1867" dirty="0">
                <a:solidFill>
                  <a:srgbClr val="000000"/>
                </a:solidFill>
              </a:rPr>
              <a:t> </a:t>
            </a:r>
            <a:r>
              <a:rPr lang="uk-UA" sz="1867" b="1" dirty="0">
                <a:solidFill>
                  <a:srgbClr val="000000"/>
                </a:solidFill>
              </a:rPr>
              <a:t>маркування</a:t>
            </a:r>
            <a:r>
              <a:rPr lang="uk-UA" sz="1867" dirty="0">
                <a:solidFill>
                  <a:srgbClr val="000000"/>
                </a:solidFill>
              </a:rPr>
              <a:t>, протоколи випробувань або сертифікати можуть підтвердити відповідність предмета закупівлі таким характеристикам.</a:t>
            </a:r>
            <a:endParaRPr lang="uk-UA" sz="1867" dirty="0"/>
          </a:p>
        </p:txBody>
      </p:sp>
      <p:sp>
        <p:nvSpPr>
          <p:cNvPr id="5" name="Прямоугольник 4">
            <a:extLst>
              <a:ext uri="{FF2B5EF4-FFF2-40B4-BE49-F238E27FC236}">
                <a16:creationId xmlns:a16="http://schemas.microsoft.com/office/drawing/2014/main" id="{94573346-7FCA-4AE1-98FD-0EB6C87EB17C}"/>
              </a:ext>
            </a:extLst>
          </p:cNvPr>
          <p:cNvSpPr/>
          <p:nvPr/>
        </p:nvSpPr>
        <p:spPr>
          <a:xfrm>
            <a:off x="838201" y="3202517"/>
            <a:ext cx="10792884" cy="954300"/>
          </a:xfrm>
          <a:prstGeom prst="rect">
            <a:avLst/>
          </a:prstGeom>
          <a:solidFill>
            <a:schemeClr val="bg1"/>
          </a:solidFill>
        </p:spPr>
        <p:txBody>
          <a:bodyPr>
            <a:spAutoFit/>
          </a:bodyPr>
          <a:lstStyle/>
          <a:p>
            <a:pPr>
              <a:defRPr/>
            </a:pPr>
            <a:r>
              <a:rPr lang="uk-UA" sz="1867" dirty="0"/>
              <a:t>Маркування, протоколи випробувань та сертифікати повинні бути видані </a:t>
            </a:r>
            <a:r>
              <a:rPr lang="uk-UA" sz="1867" b="1" dirty="0"/>
              <a:t>органами з оцінки відповідності, компетентність яких підтверджена шляхом акредитації </a:t>
            </a:r>
          </a:p>
          <a:p>
            <a:pPr>
              <a:defRPr/>
            </a:pPr>
            <a:r>
              <a:rPr lang="uk-UA" sz="1867" dirty="0"/>
              <a:t>або іншим способом, визначеним законодавством.</a:t>
            </a:r>
          </a:p>
        </p:txBody>
      </p:sp>
      <p:pic>
        <p:nvPicPr>
          <p:cNvPr id="39941" name="Рисунок 5">
            <a:extLst>
              <a:ext uri="{FF2B5EF4-FFF2-40B4-BE49-F238E27FC236}">
                <a16:creationId xmlns:a16="http://schemas.microsoft.com/office/drawing/2014/main" id="{F9B169DC-9686-43D0-A026-30354A7273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756151"/>
            <a:ext cx="151553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314E760-ED61-401B-95DC-43382346ED85}"/>
              </a:ext>
            </a:extLst>
          </p:cNvPr>
          <p:cNvSpPr txBox="1"/>
          <p:nvPr/>
        </p:nvSpPr>
        <p:spPr>
          <a:xfrm>
            <a:off x="2700867" y="4993218"/>
            <a:ext cx="7218130" cy="769441"/>
          </a:xfrm>
          <a:prstGeom prst="rect">
            <a:avLst/>
          </a:prstGeom>
          <a:noFill/>
        </p:spPr>
        <p:txBody>
          <a:bodyPr wrap="none">
            <a:spAutoFit/>
          </a:bodyPr>
          <a:lstStyle/>
          <a:p>
            <a:pPr>
              <a:defRPr/>
            </a:pPr>
            <a:r>
              <a:rPr lang="uk-UA" sz="2200" b="1" dirty="0"/>
              <a:t>Закон України </a:t>
            </a:r>
          </a:p>
          <a:p>
            <a:pPr>
              <a:defRPr/>
            </a:pPr>
            <a:r>
              <a:rPr lang="uk-UA" sz="2200" b="1" dirty="0"/>
              <a:t>«Про акредитацію органів з оцінки відповідності»</a:t>
            </a:r>
            <a:endParaRPr lang="ru-RU" sz="2200" b="1" dirty="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7ECC23-8DAA-40FC-9534-5693E2F05427}"/>
              </a:ext>
            </a:extLst>
          </p:cNvPr>
          <p:cNvSpPr txBox="1"/>
          <p:nvPr/>
        </p:nvSpPr>
        <p:spPr>
          <a:xfrm>
            <a:off x="554182" y="296960"/>
            <a:ext cx="10963563" cy="1969770"/>
          </a:xfrm>
          <a:prstGeom prst="rect">
            <a:avLst/>
          </a:prstGeom>
          <a:noFill/>
        </p:spPr>
        <p:txBody>
          <a:bodyPr wrap="square">
            <a:spAutoFit/>
          </a:bodyPr>
          <a:lstStyle/>
          <a:p>
            <a:pPr marL="342900" indent="-342900">
              <a:buFont typeface="Arial" panose="020B0604020202020204" pitchFamily="34" charset="0"/>
              <a:buChar char="•"/>
            </a:pPr>
            <a:r>
              <a:rPr lang="uk-UA" sz="2400" b="1" i="0" dirty="0">
                <a:solidFill>
                  <a:srgbClr val="333333"/>
                </a:solidFill>
                <a:effectLst/>
              </a:rPr>
              <a:t>Ініціатива Євросоюзу «Фенікс</a:t>
            </a:r>
            <a:r>
              <a:rPr lang="uk-UA" sz="2400" b="1" dirty="0">
                <a:solidFill>
                  <a:srgbClr val="333333"/>
                </a:solidFill>
              </a:rPr>
              <a:t>» – 7 млн євро.</a:t>
            </a:r>
            <a:r>
              <a:rPr lang="uk-UA" sz="2400" dirty="0">
                <a:solidFill>
                  <a:srgbClr val="333333"/>
                </a:solidFill>
              </a:rPr>
              <a:t> </a:t>
            </a:r>
            <a:r>
              <a:rPr lang="uk-UA" sz="2400" b="1" i="0" dirty="0">
                <a:solidFill>
                  <a:srgbClr val="333333"/>
                </a:solidFill>
                <a:effectLst/>
              </a:rPr>
              <a:t>на зелену розбудову </a:t>
            </a:r>
            <a:r>
              <a:rPr lang="uk-UA" sz="2400" b="1" dirty="0">
                <a:solidFill>
                  <a:srgbClr val="333333"/>
                </a:solidFill>
              </a:rPr>
              <a:t>України до грудня 2023 року</a:t>
            </a:r>
          </a:p>
          <a:p>
            <a:endParaRPr lang="uk-UA" sz="800" b="1" i="0" dirty="0">
              <a:solidFill>
                <a:srgbClr val="333333"/>
              </a:solidFill>
              <a:effectLst/>
            </a:endParaRPr>
          </a:p>
          <a:p>
            <a:r>
              <a:rPr lang="uk-UA" sz="2400" b="0" i="0" dirty="0">
                <a:solidFill>
                  <a:srgbClr val="333333"/>
                </a:solidFill>
                <a:effectLst/>
              </a:rPr>
              <a:t>Розвиток </a:t>
            </a:r>
            <a:r>
              <a:rPr lang="uk-UA" sz="2400" dirty="0">
                <a:solidFill>
                  <a:srgbClr val="333333"/>
                </a:solidFill>
              </a:rPr>
              <a:t>співпраці між європейськими та українськими архітекторами, які </a:t>
            </a:r>
            <a:r>
              <a:rPr lang="uk-UA" sz="2400" dirty="0" err="1">
                <a:solidFill>
                  <a:srgbClr val="333333"/>
                </a:solidFill>
              </a:rPr>
              <a:t>проєктуватимуть</a:t>
            </a:r>
            <a:r>
              <a:rPr lang="uk-UA" sz="2400" dirty="0">
                <a:solidFill>
                  <a:srgbClr val="333333"/>
                </a:solidFill>
              </a:rPr>
              <a:t> зелені будинки, енергоефективні сучасні школи, дитячі садки.</a:t>
            </a:r>
            <a:endParaRPr lang="uk-UA" sz="2400" dirty="0"/>
          </a:p>
          <a:p>
            <a:endParaRPr lang="uk-UA" dirty="0"/>
          </a:p>
        </p:txBody>
      </p:sp>
      <p:pic>
        <p:nvPicPr>
          <p:cNvPr id="13318" name="Picture 6" descr="Спільний брифінг міністра Руслана Стрільця та Комісара ЄС з питань  навколишнього середовища, океанів і рибальства Віргініюса">
            <a:extLst>
              <a:ext uri="{FF2B5EF4-FFF2-40B4-BE49-F238E27FC236}">
                <a16:creationId xmlns:a16="http://schemas.microsoft.com/office/drawing/2014/main" id="{0AE228EE-AB8C-4B7E-8AF4-B1E945DB1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272" y="2143619"/>
            <a:ext cx="5596658" cy="31980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2AFFE8A-2E53-442D-8E23-50450D9692B3}"/>
              </a:ext>
            </a:extLst>
          </p:cNvPr>
          <p:cNvSpPr txBox="1"/>
          <p:nvPr/>
        </p:nvSpPr>
        <p:spPr>
          <a:xfrm>
            <a:off x="554182" y="2143619"/>
            <a:ext cx="5865090" cy="3046988"/>
          </a:xfrm>
          <a:prstGeom prst="rect">
            <a:avLst/>
          </a:prstGeom>
          <a:noFill/>
        </p:spPr>
        <p:txBody>
          <a:bodyPr wrap="square">
            <a:spAutoFit/>
          </a:bodyPr>
          <a:lstStyle/>
          <a:p>
            <a:pPr marL="0" indent="0">
              <a:buNone/>
            </a:pPr>
            <a:r>
              <a:rPr lang="uk-UA" sz="2400" b="0" i="1" dirty="0">
                <a:solidFill>
                  <a:srgbClr val="333333"/>
                </a:solidFill>
                <a:effectLst/>
              </a:rPr>
              <a:t>«Фінансова підтримка в рамках ініціативи «Фенікс» є дуже важливою для відбудови «зелених розумних» міст в Україні. Така ініціатива - це можливість не просто зрозуміти, що потрібно для відновлення України, а й уніфікувати підходи</a:t>
            </a:r>
            <a:r>
              <a:rPr lang="uk-UA" sz="2400" i="1" dirty="0">
                <a:solidFill>
                  <a:srgbClr val="333333"/>
                </a:solidFill>
              </a:rPr>
              <a:t> з європейськими та міжнародними стандартами….</a:t>
            </a:r>
            <a:r>
              <a:rPr lang="uk-UA" sz="2400" b="0" i="1" dirty="0">
                <a:solidFill>
                  <a:srgbClr val="333333"/>
                </a:solidFill>
                <a:effectLst/>
              </a:rPr>
              <a:t>».</a:t>
            </a:r>
            <a:endParaRPr lang="uk-UA" sz="2400" i="1" dirty="0"/>
          </a:p>
        </p:txBody>
      </p:sp>
      <p:sp>
        <p:nvSpPr>
          <p:cNvPr id="14" name="TextBox 13">
            <a:extLst>
              <a:ext uri="{FF2B5EF4-FFF2-40B4-BE49-F238E27FC236}">
                <a16:creationId xmlns:a16="http://schemas.microsoft.com/office/drawing/2014/main" id="{E433FF43-5E25-493A-A854-9C0A63867322}"/>
              </a:ext>
            </a:extLst>
          </p:cNvPr>
          <p:cNvSpPr txBox="1"/>
          <p:nvPr/>
        </p:nvSpPr>
        <p:spPr>
          <a:xfrm>
            <a:off x="6326908" y="5341709"/>
            <a:ext cx="5449455" cy="1077218"/>
          </a:xfrm>
          <a:prstGeom prst="rect">
            <a:avLst/>
          </a:prstGeom>
          <a:noFill/>
        </p:spPr>
        <p:txBody>
          <a:bodyPr wrap="square">
            <a:spAutoFit/>
          </a:bodyPr>
          <a:lstStyle/>
          <a:p>
            <a:r>
              <a:rPr lang="uk-UA" sz="1600" b="0" i="0" dirty="0">
                <a:solidFill>
                  <a:srgbClr val="333333"/>
                </a:solidFill>
                <a:effectLst/>
              </a:rPr>
              <a:t>17 лютого</a:t>
            </a:r>
            <a:r>
              <a:rPr lang="uk-UA" sz="1600" dirty="0">
                <a:solidFill>
                  <a:srgbClr val="333333"/>
                </a:solidFill>
              </a:rPr>
              <a:t> 2023, </a:t>
            </a:r>
            <a:r>
              <a:rPr lang="uk-UA" sz="1600" b="0" i="0" dirty="0">
                <a:solidFill>
                  <a:srgbClr val="333333"/>
                </a:solidFill>
                <a:effectLst/>
              </a:rPr>
              <a:t>спільний брифінг </a:t>
            </a:r>
            <a:r>
              <a:rPr lang="uk-UA" sz="1600" dirty="0">
                <a:solidFill>
                  <a:srgbClr val="333333"/>
                </a:solidFill>
              </a:rPr>
              <a:t>Комісара ЄС з питань навколишнього середовища, океанів і рибальства </a:t>
            </a:r>
            <a:r>
              <a:rPr lang="uk-UA" sz="1600" dirty="0" err="1">
                <a:solidFill>
                  <a:srgbClr val="333333"/>
                </a:solidFill>
              </a:rPr>
              <a:t>Віргініюса</a:t>
            </a:r>
            <a:r>
              <a:rPr lang="uk-UA" sz="1600" dirty="0">
                <a:solidFill>
                  <a:srgbClr val="333333"/>
                </a:solidFill>
              </a:rPr>
              <a:t> </a:t>
            </a:r>
            <a:r>
              <a:rPr lang="uk-UA" sz="1600" dirty="0" err="1">
                <a:solidFill>
                  <a:srgbClr val="333333"/>
                </a:solidFill>
              </a:rPr>
              <a:t>Сінкявічюса</a:t>
            </a:r>
            <a:r>
              <a:rPr lang="uk-UA" sz="1600" dirty="0">
                <a:solidFill>
                  <a:srgbClr val="333333"/>
                </a:solidFill>
              </a:rPr>
              <a:t> та Міністра захисту довкілля і природних ресурсів України </a:t>
            </a:r>
            <a:r>
              <a:rPr lang="uk-UA" sz="1600" b="0" i="0" dirty="0">
                <a:solidFill>
                  <a:srgbClr val="333333"/>
                </a:solidFill>
                <a:effectLst/>
              </a:rPr>
              <a:t>Руслана Стрільця.</a:t>
            </a:r>
            <a:endParaRPr lang="uk-UA" sz="1600" dirty="0"/>
          </a:p>
        </p:txBody>
      </p:sp>
    </p:spTree>
    <p:extLst>
      <p:ext uri="{BB962C8B-B14F-4D97-AF65-F5344CB8AC3E}">
        <p14:creationId xmlns:p14="http://schemas.microsoft.com/office/powerpoint/2010/main" val="3354794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Рисунок 3">
            <a:extLst>
              <a:ext uri="{FF2B5EF4-FFF2-40B4-BE49-F238E27FC236}">
                <a16:creationId xmlns:a16="http://schemas.microsoft.com/office/drawing/2014/main" id="{688FBDC3-9A08-4E15-8FBD-6C337612B0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1" y="230718"/>
            <a:ext cx="4436533" cy="644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Рисунок 4">
            <a:extLst>
              <a:ext uri="{FF2B5EF4-FFF2-40B4-BE49-F238E27FC236}">
                <a16:creationId xmlns:a16="http://schemas.microsoft.com/office/drawing/2014/main" id="{2DCCF86F-729D-48C8-8D9E-3F22CEFAD6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2151" y="82551"/>
            <a:ext cx="4787900" cy="673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1">
            <a:extLst>
              <a:ext uri="{FF2B5EF4-FFF2-40B4-BE49-F238E27FC236}">
                <a16:creationId xmlns:a16="http://schemas.microsoft.com/office/drawing/2014/main" id="{E76C319D-1DF2-4C9A-AE8F-9ACFE1348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718" y="1913467"/>
            <a:ext cx="7412567" cy="374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Заголовок 1">
            <a:extLst>
              <a:ext uri="{FF2B5EF4-FFF2-40B4-BE49-F238E27FC236}">
                <a16:creationId xmlns:a16="http://schemas.microsoft.com/office/drawing/2014/main" id="{9544CCE0-D66E-4800-B5AC-9B68B3B4052E}"/>
              </a:ext>
            </a:extLst>
          </p:cNvPr>
          <p:cNvSpPr txBox="1">
            <a:spLocks noChangeArrowheads="1"/>
          </p:cNvSpPr>
          <p:nvPr/>
        </p:nvSpPr>
        <p:spPr bwMode="auto">
          <a:xfrm>
            <a:off x="717551" y="1361018"/>
            <a:ext cx="10003367" cy="46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600"/>
              </a:spcBef>
              <a:buFont typeface="Arial" panose="020B0604020202020204" pitchFamily="34" charset="0"/>
              <a:defRPr sz="1200">
                <a:solidFill>
                  <a:schemeClr val="tx1"/>
                </a:solidFill>
                <a:latin typeface="Arial" panose="020B0604020202020204" pitchFamily="34" charset="0"/>
              </a:defRPr>
            </a:lvl1pPr>
            <a:lvl2pPr marL="180975" indent="-180975">
              <a:lnSpc>
                <a:spcPct val="90000"/>
              </a:lnSpc>
              <a:spcBef>
                <a:spcPts val="600"/>
              </a:spcBef>
              <a:buClr>
                <a:schemeClr val="accent1"/>
              </a:buClr>
              <a:buFont typeface="Wingdings" panose="05000000000000000000" pitchFamily="2" charset="2"/>
              <a:buChar char="§"/>
              <a:defRPr sz="1200">
                <a:solidFill>
                  <a:schemeClr val="tx1"/>
                </a:solidFill>
                <a:latin typeface="Arial" panose="020B0604020202020204" pitchFamily="34" charset="0"/>
              </a:defRPr>
            </a:lvl2pPr>
            <a:lvl3pPr marL="357188" indent="-176213">
              <a:lnSpc>
                <a:spcPct val="90000"/>
              </a:lnSpc>
              <a:spcBef>
                <a:spcPts val="600"/>
              </a:spcBef>
              <a:buClr>
                <a:schemeClr val="accent1"/>
              </a:buClr>
              <a:buFont typeface="Symbol" panose="05050102010706020507" pitchFamily="18" charset="2"/>
              <a:buChar char="-"/>
              <a:defRPr sz="1100">
                <a:solidFill>
                  <a:schemeClr val="tx1"/>
                </a:solidFill>
                <a:latin typeface="Arial" panose="020B060402020202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9pPr>
          </a:lstStyle>
          <a:p>
            <a:pPr algn="ctr">
              <a:spcBef>
                <a:spcPct val="0"/>
              </a:spcBef>
              <a:buFontTx/>
              <a:buNone/>
            </a:pPr>
            <a:r>
              <a:rPr lang="uk-UA" altLang="uk-UA" sz="2400" b="1">
                <a:solidFill>
                  <a:srgbClr val="003999"/>
                </a:solidFill>
                <a:latin typeface="Calibri" panose="020F0502020204030204" pitchFamily="34" charset="0"/>
                <a:cs typeface="Calibri" panose="020F0502020204030204" pitchFamily="34" charset="0"/>
              </a:rPr>
              <a:t>Технічні специфікації</a:t>
            </a:r>
          </a:p>
        </p:txBody>
      </p:sp>
      <p:pic>
        <p:nvPicPr>
          <p:cNvPr id="41988" name="Picture 4" descr="Помощь Служба Поддержки - Бесплатная векторная графика на Pixabay">
            <a:extLst>
              <a:ext uri="{FF2B5EF4-FFF2-40B4-BE49-F238E27FC236}">
                <a16:creationId xmlns:a16="http://schemas.microsoft.com/office/drawing/2014/main" id="{A1B682BE-8514-4B66-94C6-7284A9FC4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718" y="2882900"/>
            <a:ext cx="626533" cy="62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8" descr="Головна | Prozorro">
            <a:extLst>
              <a:ext uri="{FF2B5EF4-FFF2-40B4-BE49-F238E27FC236}">
                <a16:creationId xmlns:a16="http://schemas.microsoft.com/office/drawing/2014/main" id="{EF043C7F-7883-4788-AB22-175F1CF51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5718" y="461434"/>
            <a:ext cx="4438649" cy="136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Рисунок 4">
            <a:extLst>
              <a:ext uri="{FF2B5EF4-FFF2-40B4-BE49-F238E27FC236}">
                <a16:creationId xmlns:a16="http://schemas.microsoft.com/office/drawing/2014/main" id="{D3747B8B-BB09-4229-841A-B1F76DE8C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334" y="0"/>
            <a:ext cx="105833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Рисунок 6">
            <a:extLst>
              <a:ext uri="{FF2B5EF4-FFF2-40B4-BE49-F238E27FC236}">
                <a16:creationId xmlns:a16="http://schemas.microsoft.com/office/drawing/2014/main" id="{1972857A-ED33-4408-86A3-B484443A2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1433" y="101600"/>
            <a:ext cx="1905000" cy="191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1">
            <a:extLst>
              <a:ext uri="{FF2B5EF4-FFF2-40B4-BE49-F238E27FC236}">
                <a16:creationId xmlns:a16="http://schemas.microsoft.com/office/drawing/2014/main" id="{0B3BF08A-6392-4555-A3F4-1BB63625C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2154768"/>
            <a:ext cx="7239000" cy="341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Заголовок 1">
            <a:extLst>
              <a:ext uri="{FF2B5EF4-FFF2-40B4-BE49-F238E27FC236}">
                <a16:creationId xmlns:a16="http://schemas.microsoft.com/office/drawing/2014/main" id="{2F46CCA6-3096-4E31-9658-7949187D4BAE}"/>
              </a:ext>
            </a:extLst>
          </p:cNvPr>
          <p:cNvSpPr txBox="1">
            <a:spLocks noChangeArrowheads="1"/>
          </p:cNvSpPr>
          <p:nvPr/>
        </p:nvSpPr>
        <p:spPr bwMode="auto">
          <a:xfrm>
            <a:off x="884767" y="1509185"/>
            <a:ext cx="10001251" cy="45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600"/>
              </a:spcBef>
              <a:buFont typeface="Arial" panose="020B0604020202020204" pitchFamily="34" charset="0"/>
              <a:defRPr sz="1200">
                <a:solidFill>
                  <a:schemeClr val="tx1"/>
                </a:solidFill>
                <a:latin typeface="Arial" panose="020B0604020202020204" pitchFamily="34" charset="0"/>
              </a:defRPr>
            </a:lvl1pPr>
            <a:lvl2pPr marL="180975" indent="-180975">
              <a:lnSpc>
                <a:spcPct val="90000"/>
              </a:lnSpc>
              <a:spcBef>
                <a:spcPts val="600"/>
              </a:spcBef>
              <a:buClr>
                <a:schemeClr val="accent1"/>
              </a:buClr>
              <a:buFont typeface="Wingdings" panose="05000000000000000000" pitchFamily="2" charset="2"/>
              <a:buChar char="§"/>
              <a:defRPr sz="1200">
                <a:solidFill>
                  <a:schemeClr val="tx1"/>
                </a:solidFill>
                <a:latin typeface="Arial" panose="020B0604020202020204" pitchFamily="34" charset="0"/>
              </a:defRPr>
            </a:lvl2pPr>
            <a:lvl3pPr marL="357188" indent="-176213">
              <a:lnSpc>
                <a:spcPct val="90000"/>
              </a:lnSpc>
              <a:spcBef>
                <a:spcPts val="600"/>
              </a:spcBef>
              <a:buClr>
                <a:schemeClr val="accent1"/>
              </a:buClr>
              <a:buFont typeface="Symbol" panose="05050102010706020507" pitchFamily="18" charset="2"/>
              <a:buChar char="-"/>
              <a:defRPr sz="1100">
                <a:solidFill>
                  <a:schemeClr val="tx1"/>
                </a:solidFill>
                <a:latin typeface="Arial" panose="020B060402020202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9pPr>
          </a:lstStyle>
          <a:p>
            <a:pPr algn="ctr">
              <a:spcBef>
                <a:spcPct val="0"/>
              </a:spcBef>
              <a:buFontTx/>
              <a:buNone/>
            </a:pPr>
            <a:r>
              <a:rPr lang="uk-UA" altLang="uk-UA" sz="2400" b="1">
                <a:solidFill>
                  <a:srgbClr val="003999"/>
                </a:solidFill>
                <a:latin typeface="Calibri" panose="020F0502020204030204" pitchFamily="34" charset="0"/>
                <a:cs typeface="Calibri" panose="020F0502020204030204" pitchFamily="34" charset="0"/>
              </a:rPr>
              <a:t>Критерії оцінювання пропозиції</a:t>
            </a:r>
          </a:p>
        </p:txBody>
      </p:sp>
      <p:pic>
        <p:nvPicPr>
          <p:cNvPr id="44036" name="Picture 8" descr="Головна | Prozorro">
            <a:extLst>
              <a:ext uri="{FF2B5EF4-FFF2-40B4-BE49-F238E27FC236}">
                <a16:creationId xmlns:a16="http://schemas.microsoft.com/office/drawing/2014/main" id="{47ABA9DA-DCA6-4D09-B7F6-D9331DD8B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718" y="461434"/>
            <a:ext cx="4438649" cy="136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Прямоугольник 1">
            <a:extLst>
              <a:ext uri="{FF2B5EF4-FFF2-40B4-BE49-F238E27FC236}">
                <a16:creationId xmlns:a16="http://schemas.microsoft.com/office/drawing/2014/main" id="{E82B5BB5-FCCC-4F8F-96C2-41B51612F096}"/>
              </a:ext>
            </a:extLst>
          </p:cNvPr>
          <p:cNvSpPr>
            <a:spLocks noChangeArrowheads="1"/>
          </p:cNvSpPr>
          <p:nvPr/>
        </p:nvSpPr>
        <p:spPr bwMode="auto">
          <a:xfrm>
            <a:off x="1035051" y="673101"/>
            <a:ext cx="10090149" cy="530497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Aft>
                <a:spcPts val="751"/>
              </a:spcAft>
            </a:pPr>
            <a:r>
              <a:rPr lang="uk-UA" altLang="ru-RU" sz="2133" b="1">
                <a:solidFill>
                  <a:srgbClr val="000000"/>
                </a:solidFill>
                <a:ea typeface="MS Mincho" pitchFamily="49" charset="-128"/>
                <a:cs typeface="Times New Roman" panose="02020603050405020304" pitchFamily="18" charset="0"/>
              </a:rPr>
              <a:t>Нецінові критерії</a:t>
            </a:r>
            <a:endParaRPr lang="uk-UA" altLang="ru-RU" sz="2133">
              <a:solidFill>
                <a:srgbClr val="000000"/>
              </a:solidFill>
              <a:ea typeface="MS Mincho" pitchFamily="49" charset="-128"/>
              <a:cs typeface="Times New Roman" panose="02020603050405020304" pitchFamily="18" charset="0"/>
            </a:endParaRPr>
          </a:p>
          <a:p>
            <a:pPr algn="just">
              <a:spcAft>
                <a:spcPts val="751"/>
              </a:spcAft>
            </a:pPr>
            <a:r>
              <a:rPr lang="uk-UA" altLang="ru-RU" sz="1867">
                <a:solidFill>
                  <a:srgbClr val="000000"/>
                </a:solidFill>
                <a:ea typeface="MS Mincho" pitchFamily="49" charset="-128"/>
                <a:cs typeface="Times New Roman" panose="02020603050405020304" pitchFamily="18" charset="0"/>
              </a:rPr>
              <a:t>Неціновій критерій не вплине на відбір пропозицій, але може впливати на  вибір надаючи перевагу встановленим критеріям, зокрема щодо </a:t>
            </a:r>
            <a:r>
              <a:rPr lang="uk-UA" altLang="ru-RU" sz="1867" b="1">
                <a:solidFill>
                  <a:srgbClr val="000000"/>
                </a:solidFill>
                <a:ea typeface="MS Mincho" pitchFamily="49" charset="-128"/>
                <a:cs typeface="Times New Roman" panose="02020603050405020304" pitchFamily="18" charset="0"/>
              </a:rPr>
              <a:t>енерго-</a:t>
            </a:r>
            <a:r>
              <a:rPr lang="uk-UA" altLang="ru-RU" sz="1867">
                <a:solidFill>
                  <a:srgbClr val="000000"/>
                </a:solidFill>
                <a:ea typeface="MS Mincho" pitchFamily="49" charset="-128"/>
                <a:cs typeface="Times New Roman" panose="02020603050405020304" pitchFamily="18" charset="0"/>
              </a:rPr>
              <a:t> </a:t>
            </a:r>
            <a:r>
              <a:rPr lang="uk-UA" altLang="ru-RU" sz="1867" b="1">
                <a:solidFill>
                  <a:srgbClr val="000000"/>
                </a:solidFill>
                <a:ea typeface="MS Mincho" pitchFamily="49" charset="-128"/>
                <a:cs typeface="Times New Roman" panose="02020603050405020304" pitchFamily="18" charset="0"/>
              </a:rPr>
              <a:t>та</a:t>
            </a:r>
            <a:r>
              <a:rPr lang="uk-UA" altLang="ru-RU" sz="1867">
                <a:solidFill>
                  <a:srgbClr val="000000"/>
                </a:solidFill>
                <a:ea typeface="MS Mincho" pitchFamily="49" charset="-128"/>
                <a:cs typeface="Times New Roman" panose="02020603050405020304" pitchFamily="18" charset="0"/>
              </a:rPr>
              <a:t> </a:t>
            </a:r>
            <a:r>
              <a:rPr lang="uk-UA" altLang="ru-RU" sz="1867" b="1">
                <a:solidFill>
                  <a:srgbClr val="000000"/>
                </a:solidFill>
                <a:ea typeface="MS Mincho" pitchFamily="49" charset="-128"/>
                <a:cs typeface="Times New Roman" panose="02020603050405020304" pitchFamily="18" charset="0"/>
              </a:rPr>
              <a:t>ресурсоефективності, заходів із захисту довкілля</a:t>
            </a:r>
            <a:r>
              <a:rPr lang="uk-UA" altLang="ru-RU" sz="1867">
                <a:solidFill>
                  <a:srgbClr val="000000"/>
                </a:solidFill>
                <a:ea typeface="MS Mincho" pitchFamily="49" charset="-128"/>
                <a:cs typeface="Times New Roman" panose="02020603050405020304" pitchFamily="18" charset="0"/>
              </a:rPr>
              <a:t>.</a:t>
            </a:r>
            <a:r>
              <a:rPr lang="ru-RU" altLang="ru-RU" sz="1867">
                <a:ea typeface="SimSun" panose="02010600030101010101" pitchFamily="2" charset="-122"/>
                <a:cs typeface="Times New Roman" panose="02020603050405020304" pitchFamily="18" charset="0"/>
              </a:rPr>
              <a:t> </a:t>
            </a:r>
            <a:r>
              <a:rPr lang="ru-RU" altLang="ru-RU" sz="1867">
                <a:cs typeface="Times New Roman" panose="02020603050405020304" pitchFamily="18" charset="0"/>
              </a:rPr>
              <a:t> </a:t>
            </a:r>
            <a:r>
              <a:rPr lang="ru-RU" altLang="ru-RU" sz="1867">
                <a:latin typeface="Calibri" panose="020F0502020204030204" pitchFamily="34" charset="0"/>
                <a:ea typeface="SimSun" panose="02010600030101010101" pitchFamily="2" charset="-122"/>
              </a:rPr>
              <a:t> </a:t>
            </a:r>
          </a:p>
          <a:p>
            <a:pPr algn="just">
              <a:spcAft>
                <a:spcPts val="751"/>
              </a:spcAft>
            </a:pPr>
            <a:endParaRPr lang="ru-RU" altLang="ru-RU" sz="667">
              <a:latin typeface="Calibri" panose="020F0502020204030204" pitchFamily="34" charset="0"/>
              <a:ea typeface="SimSun" panose="02010600030101010101" pitchFamily="2" charset="-122"/>
            </a:endParaRPr>
          </a:p>
          <a:p>
            <a:pPr algn="just">
              <a:spcAft>
                <a:spcPts val="751"/>
              </a:spcAft>
            </a:pPr>
            <a:r>
              <a:rPr lang="uk-UA" altLang="ru-RU" sz="1867">
                <a:solidFill>
                  <a:srgbClr val="000000"/>
                </a:solidFill>
                <a:ea typeface="MS Mincho" pitchFamily="49" charset="-128"/>
              </a:rPr>
              <a:t>Оновлений Закон знімає обмеження </a:t>
            </a:r>
            <a:r>
              <a:rPr lang="uk-UA" altLang="ru-RU" sz="1867" u="sng">
                <a:solidFill>
                  <a:srgbClr val="000000"/>
                </a:solidFill>
                <a:ea typeface="MS Mincho" pitchFamily="49" charset="-128"/>
              </a:rPr>
              <a:t>на умови</a:t>
            </a:r>
            <a:r>
              <a:rPr lang="uk-UA" altLang="ru-RU" sz="1867">
                <a:solidFill>
                  <a:srgbClr val="000000"/>
                </a:solidFill>
                <a:ea typeface="MS Mincho" pitchFamily="49" charset="-128"/>
              </a:rPr>
              <a:t> застосування нецінових критеріїв. </a:t>
            </a:r>
          </a:p>
          <a:p>
            <a:pPr algn="just">
              <a:spcAft>
                <a:spcPts val="751"/>
              </a:spcAft>
            </a:pPr>
            <a:endParaRPr lang="uk-UA" altLang="ru-RU" sz="667">
              <a:solidFill>
                <a:srgbClr val="000000"/>
              </a:solidFill>
              <a:ea typeface="MS Mincho" pitchFamily="49" charset="-128"/>
            </a:endParaRPr>
          </a:p>
          <a:p>
            <a:pPr algn="just">
              <a:spcAft>
                <a:spcPts val="751"/>
              </a:spcAft>
            </a:pPr>
            <a:r>
              <a:rPr lang="uk-UA" altLang="ru-RU" sz="1867">
                <a:solidFill>
                  <a:srgbClr val="000000"/>
                </a:solidFill>
                <a:ea typeface="MS Mincho" pitchFamily="49" charset="-128"/>
              </a:rPr>
              <a:t>До цього замовник мав можливість застосовувати їх лише, якщо закупівля матиме складний характер (у тому числі закупівля консультаційних послуг, наукових досліджень, експериментів або розробок, дослідно-конструкторських робіт) і немає постійно діючого ринку.</a:t>
            </a:r>
          </a:p>
          <a:p>
            <a:pPr algn="just">
              <a:spcAft>
                <a:spcPts val="751"/>
              </a:spcAft>
            </a:pPr>
            <a:endParaRPr lang="uk-UA" altLang="ru-RU" sz="667">
              <a:solidFill>
                <a:srgbClr val="000000"/>
              </a:solidFill>
              <a:ea typeface="MS Mincho" pitchFamily="49" charset="-128"/>
            </a:endParaRPr>
          </a:p>
          <a:p>
            <a:pPr algn="just">
              <a:spcAft>
                <a:spcPts val="751"/>
              </a:spcAft>
            </a:pPr>
            <a:r>
              <a:rPr lang="uk-UA" altLang="ru-RU" sz="1867">
                <a:solidFill>
                  <a:srgbClr val="000000"/>
                </a:solidFill>
                <a:ea typeface="MS Mincho" pitchFamily="49" charset="-128"/>
              </a:rPr>
              <a:t>З 19 квітня 2020 замовник може застосовувати нецінові критерії закуповуючи будь що. </a:t>
            </a:r>
          </a:p>
          <a:p>
            <a:pPr algn="just">
              <a:spcAft>
                <a:spcPts val="751"/>
              </a:spcAft>
            </a:pPr>
            <a:r>
              <a:rPr lang="uk-UA" altLang="ru-RU" sz="1867">
                <a:solidFill>
                  <a:srgbClr val="000000"/>
                </a:solidFill>
                <a:ea typeface="MS Mincho" pitchFamily="49" charset="-128"/>
              </a:rPr>
              <a:t>Питому вагу кожного нецінового критерію та їхню кількість замовник визначатиме  самостійно. </a:t>
            </a:r>
          </a:p>
          <a:p>
            <a:pPr algn="just">
              <a:spcAft>
                <a:spcPts val="751"/>
              </a:spcAft>
            </a:pPr>
            <a:endParaRPr lang="uk-UA" altLang="ru-RU" sz="667">
              <a:solidFill>
                <a:srgbClr val="000000"/>
              </a:solidFill>
              <a:ea typeface="MS Mincho" pitchFamily="49" charset="-128"/>
            </a:endParaRPr>
          </a:p>
          <a:p>
            <a:pPr algn="just">
              <a:spcAft>
                <a:spcPts val="751"/>
              </a:spcAft>
            </a:pPr>
            <a:r>
              <a:rPr lang="uk-UA" altLang="ru-RU" sz="1867" b="1">
                <a:solidFill>
                  <a:srgbClr val="000000"/>
                </a:solidFill>
                <a:ea typeface="MS Mincho" pitchFamily="49" charset="-128"/>
              </a:rPr>
              <a:t>Загальна питома вага нецінових критеріїв не може бути вищою ніж 30%.</a:t>
            </a:r>
            <a:r>
              <a:rPr lang="uk-UA" altLang="ru-RU" sz="1200">
                <a:latin typeface="Calibri" panose="020F0502020204030204" pitchFamily="34" charset="0"/>
                <a:ea typeface="SimSun" panose="02010600030101010101" pitchFamily="2" charset="-122"/>
              </a:rPr>
              <a:t> </a:t>
            </a:r>
            <a:endParaRPr lang="ru-RU" altLang="ru-RU" sz="1200">
              <a:latin typeface="Calibri" panose="020F0502020204030204" pitchFamily="34" charset="0"/>
              <a:ea typeface="SimSun" panose="02010600030101010101" pitchFamily="2" charset="-122"/>
            </a:endParaRP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Прямоугольник 1">
            <a:extLst>
              <a:ext uri="{FF2B5EF4-FFF2-40B4-BE49-F238E27FC236}">
                <a16:creationId xmlns:a16="http://schemas.microsoft.com/office/drawing/2014/main" id="{EB6C2220-62A4-4074-82DA-F8F7A436CCFA}"/>
              </a:ext>
            </a:extLst>
          </p:cNvPr>
          <p:cNvSpPr>
            <a:spLocks noChangeArrowheads="1"/>
          </p:cNvSpPr>
          <p:nvPr/>
        </p:nvSpPr>
        <p:spPr bwMode="auto">
          <a:xfrm>
            <a:off x="958851" y="736601"/>
            <a:ext cx="7325783" cy="5720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Aft>
                <a:spcPts val="751"/>
              </a:spcAft>
            </a:pPr>
            <a:r>
              <a:rPr lang="uk-UA" altLang="uk-UA" sz="2133" b="1">
                <a:solidFill>
                  <a:srgbClr val="000000"/>
                </a:solidFill>
                <a:ea typeface="MS Mincho" pitchFamily="49" charset="-128"/>
                <a:cs typeface="Times New Roman" panose="02020603050405020304" pitchFamily="18" charset="0"/>
              </a:rPr>
              <a:t>Нецінові критерії</a:t>
            </a:r>
            <a:endParaRPr lang="uk-UA" altLang="uk-UA" sz="2133">
              <a:solidFill>
                <a:srgbClr val="000000"/>
              </a:solidFill>
              <a:ea typeface="MS Mincho" pitchFamily="49" charset="-128"/>
              <a:cs typeface="Times New Roman" panose="02020603050405020304" pitchFamily="18" charset="0"/>
            </a:endParaRPr>
          </a:p>
          <a:p>
            <a:pPr algn="just">
              <a:spcAft>
                <a:spcPts val="751"/>
              </a:spcAft>
            </a:pPr>
            <a:endParaRPr lang="uk-UA" altLang="uk-UA" sz="1867">
              <a:solidFill>
                <a:srgbClr val="000000"/>
              </a:solidFill>
              <a:ea typeface="MS Mincho" pitchFamily="49" charset="-128"/>
              <a:cs typeface="Times New Roman" panose="02020603050405020304" pitchFamily="18" charset="0"/>
            </a:endParaRPr>
          </a:p>
          <a:p>
            <a:r>
              <a:rPr lang="uk-UA" altLang="uk-UA" sz="1867">
                <a:ea typeface="MS Mincho" pitchFamily="49" charset="-128"/>
                <a:cs typeface="Times New Roman" panose="02020603050405020304" pitchFamily="18" charset="0"/>
              </a:rPr>
              <a:t>Вимоги до </a:t>
            </a:r>
            <a:r>
              <a:rPr lang="uk-UA" altLang="uk-UA" sz="1867" b="1">
                <a:ea typeface="MS Mincho" pitchFamily="49" charset="-128"/>
                <a:cs typeface="Times New Roman" panose="02020603050405020304" pitchFamily="18" charset="0"/>
              </a:rPr>
              <a:t>характеристик предмету закупівлі </a:t>
            </a:r>
            <a:r>
              <a:rPr lang="uk-UA" altLang="uk-UA" sz="1867">
                <a:ea typeface="MS Mincho" pitchFamily="49" charset="-128"/>
                <a:cs typeface="Times New Roman" panose="02020603050405020304" pitchFamily="18" charset="0"/>
              </a:rPr>
              <a:t>варто застосувати у якості нецінових критеріїв замість прямих вимог, у разі якщо замовник має намір встановити такі критерії, але при цьому він не впевнений у тому що: </a:t>
            </a:r>
          </a:p>
          <a:p>
            <a:endParaRPr lang="ru-RU" altLang="uk-UA" sz="1867">
              <a:ea typeface="MS Mincho" pitchFamily="49" charset="-128"/>
              <a:cs typeface="Times New Roman" panose="02020603050405020304" pitchFamily="18" charset="0"/>
            </a:endParaRPr>
          </a:p>
          <a:p>
            <a:r>
              <a:rPr lang="uk-UA" altLang="uk-UA" sz="1867">
                <a:ea typeface="MS Mincho" pitchFamily="49" charset="-128"/>
                <a:cs typeface="Times New Roman" panose="02020603050405020304" pitchFamily="18" charset="0"/>
              </a:rPr>
              <a:t>а) чи є на українському ринку належні конкурентні умови на продукцію що відповідає встановленим вимогам;</a:t>
            </a:r>
          </a:p>
          <a:p>
            <a:endParaRPr lang="ru-RU" altLang="uk-UA" sz="1867">
              <a:ea typeface="MS Mincho" pitchFamily="49" charset="-128"/>
              <a:cs typeface="Times New Roman" panose="02020603050405020304" pitchFamily="18" charset="0"/>
            </a:endParaRPr>
          </a:p>
          <a:p>
            <a:r>
              <a:rPr lang="uk-UA" altLang="uk-UA" sz="1867">
                <a:ea typeface="MS Mincho" pitchFamily="49" charset="-128"/>
                <a:cs typeface="Times New Roman" panose="02020603050405020304" pitchFamily="18" charset="0"/>
              </a:rPr>
              <a:t>б) ціна на таку продукцію (більша, менша чи така сама як середня ринкова) дозволить здійснити закупівлю в межах передбачених бюджетних видатків;</a:t>
            </a:r>
          </a:p>
          <a:p>
            <a:endParaRPr lang="ru-RU" altLang="uk-UA" sz="1867">
              <a:ea typeface="MS Mincho" pitchFamily="49" charset="-128"/>
              <a:cs typeface="Times New Roman" panose="02020603050405020304" pitchFamily="18" charset="0"/>
            </a:endParaRPr>
          </a:p>
          <a:p>
            <a:r>
              <a:rPr lang="uk-UA" altLang="uk-UA" sz="1867">
                <a:ea typeface="MS Mincho" pitchFamily="49" charset="-128"/>
                <a:cs typeface="Times New Roman" panose="02020603050405020304" pitchFamily="18" charset="0"/>
              </a:rPr>
              <a:t>в) чи є постачальник такої продукції якій відповідатиме іншим критеріям технічних специфікації тощо</a:t>
            </a:r>
            <a:r>
              <a:rPr lang="uk-UA" altLang="uk-UA" sz="1200">
                <a:ea typeface="MS Mincho" pitchFamily="49" charset="-128"/>
                <a:cs typeface="Times New Roman" panose="02020603050405020304" pitchFamily="18" charset="0"/>
              </a:rPr>
              <a:t>.</a:t>
            </a:r>
            <a:endParaRPr lang="ru-RU" altLang="uk-UA" sz="1200">
              <a:ea typeface="MS Mincho" pitchFamily="49" charset="-128"/>
              <a:cs typeface="Times New Roman" panose="02020603050405020304" pitchFamily="18" charset="0"/>
            </a:endParaRPr>
          </a:p>
          <a:p>
            <a:pPr algn="just">
              <a:spcAft>
                <a:spcPts val="751"/>
              </a:spcAft>
            </a:pPr>
            <a:endParaRPr lang="ru-RU" altLang="uk-UA" sz="1200">
              <a:ea typeface="MS Mincho" pitchFamily="49" charset="-128"/>
              <a:cs typeface="Times New Roman" panose="02020603050405020304" pitchFamily="18" charset="0"/>
            </a:endParaRPr>
          </a:p>
          <a:p>
            <a:pPr>
              <a:spcAft>
                <a:spcPts val="1000"/>
              </a:spcAft>
            </a:pPr>
            <a:r>
              <a:rPr lang="uk-UA" altLang="uk-UA" sz="1200">
                <a:latin typeface="Calibri" panose="020F0502020204030204" pitchFamily="34" charset="0"/>
                <a:ea typeface="SimSun" panose="02010600030101010101" pitchFamily="2" charset="-122"/>
              </a:rPr>
              <a:t> </a:t>
            </a:r>
            <a:endParaRPr lang="ru-RU" altLang="uk-UA" sz="1200">
              <a:latin typeface="Calibri" panose="020F0502020204030204" pitchFamily="34" charset="0"/>
              <a:ea typeface="SimSun" panose="02010600030101010101" pitchFamily="2" charset="-122"/>
            </a:endParaRPr>
          </a:p>
          <a:p>
            <a:pPr>
              <a:spcAft>
                <a:spcPts val="1000"/>
              </a:spcAft>
            </a:pPr>
            <a:r>
              <a:rPr lang="uk-UA" altLang="uk-UA" sz="1200">
                <a:latin typeface="Calibri" panose="020F0502020204030204" pitchFamily="34" charset="0"/>
                <a:ea typeface="SimSun" panose="02010600030101010101" pitchFamily="2" charset="-122"/>
              </a:rPr>
              <a:t> </a:t>
            </a:r>
            <a:endParaRPr lang="ru-RU" altLang="uk-UA" sz="1200">
              <a:latin typeface="Calibri" panose="020F0502020204030204" pitchFamily="34" charset="0"/>
              <a:ea typeface="SimSun" panose="02010600030101010101" pitchFamily="2" charset="-122"/>
            </a:endParaRPr>
          </a:p>
        </p:txBody>
      </p:sp>
      <p:pic>
        <p:nvPicPr>
          <p:cNvPr id="46083" name="Picture 12">
            <a:extLst>
              <a:ext uri="{FF2B5EF4-FFF2-40B4-BE49-F238E27FC236}">
                <a16:creationId xmlns:a16="http://schemas.microsoft.com/office/drawing/2014/main" id="{3532A3D9-2EFE-4296-9309-3C36BA194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367" y="920752"/>
            <a:ext cx="3043767" cy="4500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280C233-4E28-4EDD-9477-EB5040BD83A6}"/>
              </a:ext>
            </a:extLst>
          </p:cNvPr>
          <p:cNvSpPr/>
          <p:nvPr/>
        </p:nvSpPr>
        <p:spPr>
          <a:xfrm>
            <a:off x="827618" y="247651"/>
            <a:ext cx="6824133" cy="4396909"/>
          </a:xfrm>
          <a:prstGeom prst="rect">
            <a:avLst/>
          </a:prstGeom>
          <a:solidFill>
            <a:schemeClr val="bg1"/>
          </a:solidFill>
        </p:spPr>
        <p:txBody>
          <a:bodyPr>
            <a:spAutoFit/>
          </a:bodyPr>
          <a:lstStyle/>
          <a:p>
            <a:pPr eaLnBrk="1" hangingPunct="1">
              <a:defRPr/>
            </a:pPr>
            <a:r>
              <a:rPr lang="uk-UA" sz="1867" b="1" dirty="0"/>
              <a:t>Учасник торгів, якій подає пропозицію на суму 100 000 грн і виконав вимогу нецінових критеріїв за питомою вагою = 10%</a:t>
            </a:r>
          </a:p>
          <a:p>
            <a:pPr eaLnBrk="1" hangingPunct="1">
              <a:defRPr/>
            </a:pPr>
            <a:endParaRPr lang="uk-UA" sz="1200" dirty="0"/>
          </a:p>
          <a:p>
            <a:pPr eaLnBrk="1" hangingPunct="1">
              <a:defRPr/>
            </a:pPr>
            <a:r>
              <a:rPr lang="uk-UA" sz="1867" dirty="0"/>
              <a:t>Коефіцієнт корекції цієї пропозиції буде дорівнювати:</a:t>
            </a:r>
            <a:endParaRPr lang="ru-RU" sz="1867" dirty="0"/>
          </a:p>
          <a:p>
            <a:pPr eaLnBrk="1" hangingPunct="1">
              <a:defRPr/>
            </a:pPr>
            <a:r>
              <a:rPr lang="uk-UA" sz="1867" dirty="0"/>
              <a:t>КК = 1 + 0,1 = 1,</a:t>
            </a:r>
            <a:r>
              <a:rPr lang="ru-RU" sz="1867" dirty="0"/>
              <a:t>10</a:t>
            </a:r>
          </a:p>
          <a:p>
            <a:pPr eaLnBrk="1" hangingPunct="1">
              <a:defRPr/>
            </a:pPr>
            <a:endParaRPr lang="ru-RU" sz="1200" dirty="0"/>
          </a:p>
          <a:p>
            <a:pPr eaLnBrk="1" hangingPunct="1">
              <a:defRPr/>
            </a:pPr>
            <a:r>
              <a:rPr lang="uk-UA" sz="1867" dirty="0"/>
              <a:t>Тоді приведена ціна, з якою Постачальник буде брати участь в аукціоні, буде дорівнювати:</a:t>
            </a:r>
            <a:endParaRPr lang="ru-RU" sz="1867" dirty="0"/>
          </a:p>
          <a:p>
            <a:pPr eaLnBrk="1" hangingPunct="1">
              <a:defRPr/>
            </a:pPr>
            <a:r>
              <a:rPr lang="uk-UA" sz="1867" dirty="0"/>
              <a:t>100 000 грн./ 1,10 = 90 909,09 грн.</a:t>
            </a:r>
          </a:p>
          <a:p>
            <a:pPr eaLnBrk="1" hangingPunct="1">
              <a:defRPr/>
            </a:pPr>
            <a:endParaRPr lang="ru-RU" sz="1867" dirty="0"/>
          </a:p>
          <a:p>
            <a:pPr eaLnBrk="1" hangingPunct="1">
              <a:defRPr/>
            </a:pPr>
            <a:r>
              <a:rPr lang="uk-UA" sz="1867" dirty="0"/>
              <a:t>Тобто пропозиція в 100 000 грн. яка відповідає сумарному значенню нецінових критеріїв дорівнює 90 909,09 грн. у конкурентному аукціоні відносно цінової пропозиції учасників які не відповідають вимогам нецінових критеріїв. </a:t>
            </a:r>
          </a:p>
          <a:p>
            <a:pPr eaLnBrk="1" hangingPunct="1">
              <a:defRPr/>
            </a:pPr>
            <a:endParaRPr lang="uk-UA" sz="1300" dirty="0"/>
          </a:p>
        </p:txBody>
      </p:sp>
      <p:pic>
        <p:nvPicPr>
          <p:cNvPr id="48131" name="Picture 2" descr="Знак Зодиака Весы (Libra) 24.09–23.10 - Знаки Зодиака — характер ...">
            <a:extLst>
              <a:ext uri="{FF2B5EF4-FFF2-40B4-BE49-F238E27FC236}">
                <a16:creationId xmlns:a16="http://schemas.microsoft.com/office/drawing/2014/main" id="{123D7D07-70EB-4EA7-B4EC-92759EAC4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1" y="469901"/>
            <a:ext cx="42799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B929CE2D-2C2A-48E3-9E36-DBAA40CB1D7F}"/>
              </a:ext>
            </a:extLst>
          </p:cNvPr>
          <p:cNvSpPr/>
          <p:nvPr/>
        </p:nvSpPr>
        <p:spPr>
          <a:xfrm>
            <a:off x="827618" y="4483101"/>
            <a:ext cx="7183967" cy="2103589"/>
          </a:xfrm>
          <a:prstGeom prst="rect">
            <a:avLst/>
          </a:prstGeom>
          <a:solidFill>
            <a:schemeClr val="bg1"/>
          </a:solidFill>
        </p:spPr>
        <p:txBody>
          <a:bodyPr>
            <a:spAutoFit/>
          </a:bodyPr>
          <a:lstStyle/>
          <a:p>
            <a:pPr eaLnBrk="1" hangingPunct="1">
              <a:defRPr/>
            </a:pPr>
            <a:r>
              <a:rPr lang="uk-UA" sz="1867" dirty="0"/>
              <a:t>Важливо знати, що всі </a:t>
            </a:r>
            <a:r>
              <a:rPr lang="uk-UA" sz="1867" i="1" dirty="0"/>
              <a:t>показники</a:t>
            </a:r>
            <a:r>
              <a:rPr lang="uk-UA" sz="1867" dirty="0"/>
              <a:t> у грн. система </a:t>
            </a:r>
            <a:r>
              <a:rPr lang="uk-UA" sz="1867" dirty="0" err="1"/>
              <a:t>ProZorro</a:t>
            </a:r>
            <a:r>
              <a:rPr lang="uk-UA" sz="1867" dirty="0"/>
              <a:t> </a:t>
            </a:r>
          </a:p>
          <a:p>
            <a:pPr eaLnBrk="1" hangingPunct="1">
              <a:defRPr/>
            </a:pPr>
            <a:r>
              <a:rPr lang="uk-UA" sz="1867" dirty="0"/>
              <a:t>розраховує автоматично. </a:t>
            </a:r>
          </a:p>
          <a:p>
            <a:pPr eaLnBrk="1" hangingPunct="1">
              <a:defRPr/>
            </a:pPr>
            <a:endParaRPr lang="uk-UA" sz="1867" dirty="0"/>
          </a:p>
          <a:p>
            <a:pPr eaLnBrk="1" hangingPunct="1">
              <a:defRPr/>
            </a:pPr>
            <a:r>
              <a:rPr lang="uk-UA" sz="1867" dirty="0"/>
              <a:t>Замовнику необхідно лише правильно заповнити форми при </a:t>
            </a:r>
          </a:p>
          <a:p>
            <a:pPr eaLnBrk="1" hangingPunct="1">
              <a:defRPr/>
            </a:pPr>
            <a:r>
              <a:rPr lang="uk-UA" sz="1867" dirty="0"/>
              <a:t>оголошенні закупівлі та прописати нецінові критерії та їх значення в тендерній документації, решту зробить електронна система.</a:t>
            </a:r>
            <a:endParaRPr lang="ru-RU" sz="1867" dirty="0"/>
          </a:p>
        </p:txBody>
      </p:sp>
      <p:sp>
        <p:nvSpPr>
          <p:cNvPr id="5" name="Скругленный прямоугольник 4">
            <a:extLst>
              <a:ext uri="{FF2B5EF4-FFF2-40B4-BE49-F238E27FC236}">
                <a16:creationId xmlns:a16="http://schemas.microsoft.com/office/drawing/2014/main" id="{77E8170B-D954-4315-9DE6-639AC1E73C50}"/>
              </a:ext>
            </a:extLst>
          </p:cNvPr>
          <p:cNvSpPr/>
          <p:nvPr/>
        </p:nvSpPr>
        <p:spPr>
          <a:xfrm>
            <a:off x="8011585" y="2178051"/>
            <a:ext cx="1198033"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300"/>
          </a:p>
        </p:txBody>
      </p:sp>
      <p:sp>
        <p:nvSpPr>
          <p:cNvPr id="7" name="Прямоугольник 6">
            <a:extLst>
              <a:ext uri="{FF2B5EF4-FFF2-40B4-BE49-F238E27FC236}">
                <a16:creationId xmlns:a16="http://schemas.microsoft.com/office/drawing/2014/main" id="{5336DAB1-0AC6-4A0F-B6B5-A826339664CA}"/>
              </a:ext>
            </a:extLst>
          </p:cNvPr>
          <p:cNvSpPr/>
          <p:nvPr/>
        </p:nvSpPr>
        <p:spPr>
          <a:xfrm>
            <a:off x="8011584" y="2256368"/>
            <a:ext cx="1090083" cy="297454"/>
          </a:xfrm>
          <a:prstGeom prst="rect">
            <a:avLst/>
          </a:prstGeom>
          <a:solidFill>
            <a:schemeClr val="bg1"/>
          </a:solidFill>
        </p:spPr>
        <p:txBody>
          <a:bodyPr>
            <a:spAutoFit/>
          </a:bodyPr>
          <a:lstStyle/>
          <a:p>
            <a:pPr eaLnBrk="1" hangingPunct="1">
              <a:defRPr/>
            </a:pPr>
            <a:r>
              <a:rPr lang="uk-UA" sz="1333" b="1" dirty="0"/>
              <a:t>100 000,00</a:t>
            </a:r>
            <a:endParaRPr lang="ru-RU" sz="1333" b="1" dirty="0"/>
          </a:p>
        </p:txBody>
      </p:sp>
      <p:sp>
        <p:nvSpPr>
          <p:cNvPr id="8" name="Скругленный прямоугольник 7">
            <a:extLst>
              <a:ext uri="{FF2B5EF4-FFF2-40B4-BE49-F238E27FC236}">
                <a16:creationId xmlns:a16="http://schemas.microsoft.com/office/drawing/2014/main" id="{FC61CE01-35D0-4F6B-BB8D-6BF92D92C73E}"/>
              </a:ext>
            </a:extLst>
          </p:cNvPr>
          <p:cNvSpPr/>
          <p:nvPr/>
        </p:nvSpPr>
        <p:spPr>
          <a:xfrm>
            <a:off x="10612968" y="2178051"/>
            <a:ext cx="1198033"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300"/>
          </a:p>
        </p:txBody>
      </p:sp>
      <p:sp>
        <p:nvSpPr>
          <p:cNvPr id="9" name="Прямоугольник 8">
            <a:extLst>
              <a:ext uri="{FF2B5EF4-FFF2-40B4-BE49-F238E27FC236}">
                <a16:creationId xmlns:a16="http://schemas.microsoft.com/office/drawing/2014/main" id="{C5CE4BF6-3F82-444E-ACD0-E7B5DB6033D4}"/>
              </a:ext>
            </a:extLst>
          </p:cNvPr>
          <p:cNvSpPr/>
          <p:nvPr/>
        </p:nvSpPr>
        <p:spPr>
          <a:xfrm>
            <a:off x="10668001" y="2256368"/>
            <a:ext cx="1087967" cy="297454"/>
          </a:xfrm>
          <a:prstGeom prst="rect">
            <a:avLst/>
          </a:prstGeom>
          <a:solidFill>
            <a:schemeClr val="bg1"/>
          </a:solidFill>
        </p:spPr>
        <p:txBody>
          <a:bodyPr>
            <a:spAutoFit/>
          </a:bodyPr>
          <a:lstStyle/>
          <a:p>
            <a:pPr eaLnBrk="1" hangingPunct="1">
              <a:defRPr/>
            </a:pPr>
            <a:r>
              <a:rPr lang="uk-UA" sz="1333" b="1" dirty="0"/>
              <a:t>90 909,09</a:t>
            </a:r>
            <a:endParaRPr lang="ru-RU" sz="1333" b="1" dirty="0"/>
          </a:p>
        </p:txBody>
      </p:sp>
      <p:pic>
        <p:nvPicPr>
          <p:cNvPr id="48137" name="Picture 4" descr="Украина гривны | Бесплатно значок">
            <a:extLst>
              <a:ext uri="{FF2B5EF4-FFF2-40B4-BE49-F238E27FC236}">
                <a16:creationId xmlns:a16="http://schemas.microsoft.com/office/drawing/2014/main" id="{4321F391-737E-436F-8DD8-89FEADD5E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4084" y="2321984"/>
            <a:ext cx="169333" cy="1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4" descr="Украина гривны | Бесплатно значок">
            <a:extLst>
              <a:ext uri="{FF2B5EF4-FFF2-40B4-BE49-F238E27FC236}">
                <a16:creationId xmlns:a16="http://schemas.microsoft.com/office/drawing/2014/main" id="{9ABE2062-3171-4BB6-8F40-D2171A96D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7367" y="2321984"/>
            <a:ext cx="169333" cy="1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Головна | Prozorro">
            <a:extLst>
              <a:ext uri="{FF2B5EF4-FFF2-40B4-BE49-F238E27FC236}">
                <a16:creationId xmlns:a16="http://schemas.microsoft.com/office/drawing/2014/main" id="{432433A5-47E7-4699-A48A-313326A74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252" y="4862850"/>
            <a:ext cx="3073130" cy="94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61BE88F-569F-45DC-9EF4-1CA8FD241782}"/>
              </a:ext>
            </a:extLst>
          </p:cNvPr>
          <p:cNvSpPr/>
          <p:nvPr/>
        </p:nvSpPr>
        <p:spPr>
          <a:xfrm>
            <a:off x="704852" y="548218"/>
            <a:ext cx="6826249" cy="4314899"/>
          </a:xfrm>
          <a:prstGeom prst="rect">
            <a:avLst/>
          </a:prstGeom>
          <a:solidFill>
            <a:schemeClr val="bg1"/>
          </a:solidFill>
        </p:spPr>
        <p:txBody>
          <a:bodyPr>
            <a:spAutoFit/>
          </a:bodyPr>
          <a:lstStyle/>
          <a:p>
            <a:pPr>
              <a:defRPr/>
            </a:pPr>
            <a:r>
              <a:rPr lang="uk-UA" sz="1867" b="1" dirty="0"/>
              <a:t>Учасник торгів, якій подає пропозицію на суму 100 000 грн і виконав усі вимоги нецінових критеріїв за максимальною вагою 30%</a:t>
            </a:r>
          </a:p>
          <a:p>
            <a:pPr>
              <a:defRPr/>
            </a:pPr>
            <a:endParaRPr lang="uk-UA" sz="1867" dirty="0"/>
          </a:p>
          <a:p>
            <a:pPr>
              <a:defRPr/>
            </a:pPr>
            <a:r>
              <a:rPr lang="uk-UA" sz="1867" dirty="0"/>
              <a:t>Коефіцієнт корекції цієї пропозиції буде дорівнювати:</a:t>
            </a:r>
            <a:endParaRPr lang="ru-RU" sz="1867" dirty="0"/>
          </a:p>
          <a:p>
            <a:pPr>
              <a:defRPr/>
            </a:pPr>
            <a:r>
              <a:rPr lang="uk-UA" sz="1867" dirty="0"/>
              <a:t>КК = 1 + (0,1 + 0,15 + 0,05) / 0,7 = 1,85</a:t>
            </a:r>
            <a:endParaRPr lang="ru-RU" sz="1867" dirty="0"/>
          </a:p>
          <a:p>
            <a:pPr>
              <a:defRPr/>
            </a:pPr>
            <a:r>
              <a:rPr lang="uk-UA" sz="1867" dirty="0"/>
              <a:t>Тоді приведена ціна, з якою Постачальник буде брати участь в аукціоні, буде дорівнювати:</a:t>
            </a:r>
            <a:endParaRPr lang="ru-RU" sz="1867" dirty="0"/>
          </a:p>
          <a:p>
            <a:pPr>
              <a:defRPr/>
            </a:pPr>
            <a:r>
              <a:rPr lang="uk-UA" sz="1867" dirty="0"/>
              <a:t>100 000 грн / 1,85 = 54 054,05 грн.</a:t>
            </a:r>
          </a:p>
          <a:p>
            <a:pPr>
              <a:defRPr/>
            </a:pPr>
            <a:endParaRPr lang="ru-RU" sz="1867" dirty="0"/>
          </a:p>
          <a:p>
            <a:pPr>
              <a:defRPr/>
            </a:pPr>
            <a:r>
              <a:rPr lang="uk-UA" sz="1867" dirty="0"/>
              <a:t>Тобто пропозиція в 100 000 грн. яка відповідає сумарному значенню нецінових критеріїв дорівнює 54 054,05 грн. у конкурентному аукціоні відносно цінової пропозиції учасників які не відповідають вимогам нецінових критеріїв. </a:t>
            </a:r>
          </a:p>
          <a:p>
            <a:pPr>
              <a:defRPr/>
            </a:pPr>
            <a:endParaRPr lang="uk-UA" sz="1300" dirty="0"/>
          </a:p>
        </p:txBody>
      </p:sp>
      <p:pic>
        <p:nvPicPr>
          <p:cNvPr id="49155" name="Picture 2" descr="Знак Зодиака Весы (Libra) 24.09–23.10 - Знаки Зодиака — характер ...">
            <a:extLst>
              <a:ext uri="{FF2B5EF4-FFF2-40B4-BE49-F238E27FC236}">
                <a16:creationId xmlns:a16="http://schemas.microsoft.com/office/drawing/2014/main" id="{975C57E4-C7B7-4E35-B1DB-257C41ADC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1" y="469901"/>
            <a:ext cx="42799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Скругленный прямоугольник 4">
            <a:extLst>
              <a:ext uri="{FF2B5EF4-FFF2-40B4-BE49-F238E27FC236}">
                <a16:creationId xmlns:a16="http://schemas.microsoft.com/office/drawing/2014/main" id="{5CDBC029-A365-481B-B07D-F940361202AB}"/>
              </a:ext>
            </a:extLst>
          </p:cNvPr>
          <p:cNvSpPr/>
          <p:nvPr/>
        </p:nvSpPr>
        <p:spPr>
          <a:xfrm>
            <a:off x="8011585" y="2178051"/>
            <a:ext cx="1198033"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a:p>
        </p:txBody>
      </p:sp>
      <p:sp>
        <p:nvSpPr>
          <p:cNvPr id="7" name="Прямоугольник 6">
            <a:extLst>
              <a:ext uri="{FF2B5EF4-FFF2-40B4-BE49-F238E27FC236}">
                <a16:creationId xmlns:a16="http://schemas.microsoft.com/office/drawing/2014/main" id="{28B913FB-E7E9-4AE0-AF94-B1DD6028589E}"/>
              </a:ext>
            </a:extLst>
          </p:cNvPr>
          <p:cNvSpPr/>
          <p:nvPr/>
        </p:nvSpPr>
        <p:spPr>
          <a:xfrm>
            <a:off x="8011584" y="2256368"/>
            <a:ext cx="1090083" cy="297454"/>
          </a:xfrm>
          <a:prstGeom prst="rect">
            <a:avLst/>
          </a:prstGeom>
          <a:solidFill>
            <a:schemeClr val="bg1"/>
          </a:solidFill>
        </p:spPr>
        <p:txBody>
          <a:bodyPr>
            <a:spAutoFit/>
          </a:bodyPr>
          <a:lstStyle/>
          <a:p>
            <a:pPr>
              <a:defRPr/>
            </a:pPr>
            <a:r>
              <a:rPr lang="uk-UA" sz="1333" b="1" dirty="0"/>
              <a:t>100 000,00</a:t>
            </a:r>
            <a:endParaRPr lang="ru-RU" sz="1333" b="1" dirty="0"/>
          </a:p>
        </p:txBody>
      </p:sp>
      <p:sp>
        <p:nvSpPr>
          <p:cNvPr id="8" name="Скругленный прямоугольник 7">
            <a:extLst>
              <a:ext uri="{FF2B5EF4-FFF2-40B4-BE49-F238E27FC236}">
                <a16:creationId xmlns:a16="http://schemas.microsoft.com/office/drawing/2014/main" id="{CB4623C0-2AD8-433F-8C9B-02343CC2EF73}"/>
              </a:ext>
            </a:extLst>
          </p:cNvPr>
          <p:cNvSpPr/>
          <p:nvPr/>
        </p:nvSpPr>
        <p:spPr>
          <a:xfrm>
            <a:off x="10612968" y="2178051"/>
            <a:ext cx="1198033"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a:p>
        </p:txBody>
      </p:sp>
      <p:sp>
        <p:nvSpPr>
          <p:cNvPr id="9" name="Прямоугольник 8">
            <a:extLst>
              <a:ext uri="{FF2B5EF4-FFF2-40B4-BE49-F238E27FC236}">
                <a16:creationId xmlns:a16="http://schemas.microsoft.com/office/drawing/2014/main" id="{6558B2C7-84A1-47A5-91E4-03D2C9FE2E24}"/>
              </a:ext>
            </a:extLst>
          </p:cNvPr>
          <p:cNvSpPr/>
          <p:nvPr/>
        </p:nvSpPr>
        <p:spPr>
          <a:xfrm>
            <a:off x="10668001" y="2256368"/>
            <a:ext cx="1087967" cy="297454"/>
          </a:xfrm>
          <a:prstGeom prst="rect">
            <a:avLst/>
          </a:prstGeom>
          <a:solidFill>
            <a:schemeClr val="bg1"/>
          </a:solidFill>
        </p:spPr>
        <p:txBody>
          <a:bodyPr>
            <a:spAutoFit/>
          </a:bodyPr>
          <a:lstStyle/>
          <a:p>
            <a:pPr>
              <a:defRPr/>
            </a:pPr>
            <a:r>
              <a:rPr lang="uk-UA" sz="1333" b="1" dirty="0"/>
              <a:t>54054,05</a:t>
            </a:r>
            <a:endParaRPr lang="ru-RU" sz="1333" b="1" dirty="0"/>
          </a:p>
        </p:txBody>
      </p:sp>
      <p:pic>
        <p:nvPicPr>
          <p:cNvPr id="49160" name="Picture 4" descr="Украина гривны | Бесплатно значок">
            <a:extLst>
              <a:ext uri="{FF2B5EF4-FFF2-40B4-BE49-F238E27FC236}">
                <a16:creationId xmlns:a16="http://schemas.microsoft.com/office/drawing/2014/main" id="{0C252FC3-B48F-4688-A58F-FC1C8B3920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4084" y="2321984"/>
            <a:ext cx="169333" cy="1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4" descr="Украина гривны | Бесплатно значок">
            <a:extLst>
              <a:ext uri="{FF2B5EF4-FFF2-40B4-BE49-F238E27FC236}">
                <a16:creationId xmlns:a16="http://schemas.microsoft.com/office/drawing/2014/main" id="{F317D832-594B-4869-A187-3D95C51DE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7367" y="2321984"/>
            <a:ext cx="169333" cy="1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Головна | Prozorro">
            <a:extLst>
              <a:ext uri="{FF2B5EF4-FFF2-40B4-BE49-F238E27FC236}">
                <a16:creationId xmlns:a16="http://schemas.microsoft.com/office/drawing/2014/main" id="{2B11D22E-0995-438D-A2A5-CEB444746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1584" y="4828118"/>
            <a:ext cx="3691467" cy="113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Box 22"/>
          <p:cNvSpPr txBox="1"/>
          <p:nvPr/>
        </p:nvSpPr>
        <p:spPr>
          <a:xfrm>
            <a:off x="7535406" y="2255969"/>
            <a:ext cx="4071429" cy="4975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150000"/>
              </a:lnSpc>
              <a:defRPr b="1">
                <a:latin typeface="Trebuchet MS"/>
                <a:ea typeface="Trebuchet MS"/>
                <a:cs typeface="Trebuchet MS"/>
                <a:sym typeface="Trebuchet MS"/>
              </a:defRPr>
            </a:lvl1pPr>
          </a:lstStyle>
          <a:p>
            <a:r>
              <a:rPr lang="en-US" sz="2000" dirty="0"/>
              <a:t>svitla</a:t>
            </a:r>
            <a:r>
              <a:rPr sz="2000" dirty="0"/>
              <a:t>na.</a:t>
            </a:r>
            <a:r>
              <a:rPr lang="en-US" sz="2000" dirty="0"/>
              <a:t>berzina</a:t>
            </a:r>
            <a:r>
              <a:rPr sz="2000" dirty="0"/>
              <a:t>@gmail.com </a:t>
            </a:r>
            <a:endParaRPr lang="en-US" sz="2000" dirty="0"/>
          </a:p>
        </p:txBody>
      </p:sp>
      <p:grpSp>
        <p:nvGrpSpPr>
          <p:cNvPr id="268" name="Group 21"/>
          <p:cNvGrpSpPr/>
          <p:nvPr/>
        </p:nvGrpSpPr>
        <p:grpSpPr>
          <a:xfrm>
            <a:off x="3511853" y="6100669"/>
            <a:ext cx="284164" cy="309564"/>
            <a:chOff x="0" y="0"/>
            <a:chExt cx="284163" cy="309563"/>
          </a:xfrm>
        </p:grpSpPr>
        <p:sp>
          <p:nvSpPr>
            <p:cNvPr id="264" name="Freeform 5"/>
            <p:cNvSpPr/>
            <p:nvPr/>
          </p:nvSpPr>
          <p:spPr>
            <a:xfrm>
              <a:off x="-1" y="-1"/>
              <a:ext cx="284165" cy="309565"/>
            </a:xfrm>
            <a:custGeom>
              <a:avLst/>
              <a:gdLst/>
              <a:ahLst/>
              <a:cxnLst>
                <a:cxn ang="0">
                  <a:pos x="wd2" y="hd2"/>
                </a:cxn>
                <a:cxn ang="5400000">
                  <a:pos x="wd2" y="hd2"/>
                </a:cxn>
                <a:cxn ang="10800000">
                  <a:pos x="wd2" y="hd2"/>
                </a:cxn>
                <a:cxn ang="16200000">
                  <a:pos x="wd2" y="hd2"/>
                </a:cxn>
              </a:cxnLst>
              <a:rect l="0" t="0" r="r" b="b"/>
              <a:pathLst>
                <a:path w="21600" h="21600" extrusionOk="0">
                  <a:moveTo>
                    <a:pt x="21600" y="7625"/>
                  </a:moveTo>
                  <a:cubicBezTo>
                    <a:pt x="21600" y="5590"/>
                    <a:pt x="20736" y="3681"/>
                    <a:pt x="19156" y="2236"/>
                  </a:cubicBezTo>
                  <a:cubicBezTo>
                    <a:pt x="17577" y="791"/>
                    <a:pt x="15480" y="0"/>
                    <a:pt x="13267" y="0"/>
                  </a:cubicBezTo>
                  <a:cubicBezTo>
                    <a:pt x="8333" y="0"/>
                    <a:pt x="8333" y="0"/>
                    <a:pt x="8333" y="0"/>
                  </a:cubicBezTo>
                  <a:cubicBezTo>
                    <a:pt x="8333" y="0"/>
                    <a:pt x="8333" y="0"/>
                    <a:pt x="8333" y="0"/>
                  </a:cubicBezTo>
                  <a:cubicBezTo>
                    <a:pt x="6109" y="0"/>
                    <a:pt x="4023" y="791"/>
                    <a:pt x="2444" y="2236"/>
                  </a:cubicBezTo>
                  <a:cubicBezTo>
                    <a:pt x="864" y="3681"/>
                    <a:pt x="0" y="5590"/>
                    <a:pt x="0" y="7625"/>
                  </a:cubicBezTo>
                  <a:cubicBezTo>
                    <a:pt x="0" y="11169"/>
                    <a:pt x="0" y="11169"/>
                    <a:pt x="0" y="11169"/>
                  </a:cubicBezTo>
                  <a:cubicBezTo>
                    <a:pt x="0" y="12741"/>
                    <a:pt x="519" y="14259"/>
                    <a:pt x="1510" y="15546"/>
                  </a:cubicBezTo>
                  <a:cubicBezTo>
                    <a:pt x="2386" y="16685"/>
                    <a:pt x="3562" y="17571"/>
                    <a:pt x="4933" y="18130"/>
                  </a:cubicBezTo>
                  <a:cubicBezTo>
                    <a:pt x="4933" y="20176"/>
                    <a:pt x="4933" y="20176"/>
                    <a:pt x="4933" y="20176"/>
                  </a:cubicBezTo>
                  <a:cubicBezTo>
                    <a:pt x="4933" y="21231"/>
                    <a:pt x="5579" y="21600"/>
                    <a:pt x="6132" y="21600"/>
                  </a:cubicBezTo>
                  <a:cubicBezTo>
                    <a:pt x="6524" y="21600"/>
                    <a:pt x="6927" y="21421"/>
                    <a:pt x="7308" y="21073"/>
                  </a:cubicBezTo>
                  <a:cubicBezTo>
                    <a:pt x="9786" y="18795"/>
                    <a:pt x="9786" y="18795"/>
                    <a:pt x="9786" y="18795"/>
                  </a:cubicBezTo>
                  <a:cubicBezTo>
                    <a:pt x="13267" y="18795"/>
                    <a:pt x="13267" y="18795"/>
                    <a:pt x="13267" y="18795"/>
                  </a:cubicBezTo>
                  <a:cubicBezTo>
                    <a:pt x="15480" y="18795"/>
                    <a:pt x="17577" y="18004"/>
                    <a:pt x="19156" y="16559"/>
                  </a:cubicBezTo>
                  <a:cubicBezTo>
                    <a:pt x="20736" y="15114"/>
                    <a:pt x="21600" y="13205"/>
                    <a:pt x="21600" y="11169"/>
                  </a:cubicBezTo>
                  <a:lnTo>
                    <a:pt x="21600" y="7625"/>
                  </a:lnTo>
                  <a:close/>
                  <a:moveTo>
                    <a:pt x="13267" y="17529"/>
                  </a:moveTo>
                  <a:cubicBezTo>
                    <a:pt x="9509" y="17529"/>
                    <a:pt x="9509" y="17529"/>
                    <a:pt x="9509" y="17529"/>
                  </a:cubicBezTo>
                  <a:cubicBezTo>
                    <a:pt x="9325" y="17529"/>
                    <a:pt x="9140" y="17603"/>
                    <a:pt x="9013" y="17719"/>
                  </a:cubicBezTo>
                  <a:cubicBezTo>
                    <a:pt x="6328" y="20176"/>
                    <a:pt x="6328" y="20176"/>
                    <a:pt x="6328" y="20176"/>
                  </a:cubicBezTo>
                  <a:cubicBezTo>
                    <a:pt x="6328" y="20176"/>
                    <a:pt x="6316" y="20187"/>
                    <a:pt x="6316" y="20187"/>
                  </a:cubicBezTo>
                  <a:cubicBezTo>
                    <a:pt x="6316" y="20176"/>
                    <a:pt x="6316" y="20176"/>
                    <a:pt x="6316" y="20176"/>
                  </a:cubicBezTo>
                  <a:cubicBezTo>
                    <a:pt x="6316" y="17708"/>
                    <a:pt x="6316" y="17708"/>
                    <a:pt x="6316" y="17708"/>
                  </a:cubicBezTo>
                  <a:cubicBezTo>
                    <a:pt x="6316" y="17445"/>
                    <a:pt x="6143" y="17213"/>
                    <a:pt x="5878" y="17118"/>
                  </a:cubicBezTo>
                  <a:cubicBezTo>
                    <a:pt x="3193" y="16179"/>
                    <a:pt x="1383" y="13795"/>
                    <a:pt x="1383" y="11169"/>
                  </a:cubicBezTo>
                  <a:cubicBezTo>
                    <a:pt x="1383" y="7625"/>
                    <a:pt x="1383" y="7625"/>
                    <a:pt x="1383" y="7625"/>
                  </a:cubicBezTo>
                  <a:cubicBezTo>
                    <a:pt x="1383" y="5938"/>
                    <a:pt x="2109" y="4335"/>
                    <a:pt x="3423" y="3132"/>
                  </a:cubicBezTo>
                  <a:cubicBezTo>
                    <a:pt x="4737" y="1930"/>
                    <a:pt x="6489" y="1266"/>
                    <a:pt x="8333" y="1266"/>
                  </a:cubicBezTo>
                  <a:cubicBezTo>
                    <a:pt x="13267" y="1266"/>
                    <a:pt x="13267" y="1266"/>
                    <a:pt x="13267" y="1266"/>
                  </a:cubicBezTo>
                  <a:cubicBezTo>
                    <a:pt x="15111" y="1266"/>
                    <a:pt x="16863" y="1930"/>
                    <a:pt x="18177" y="3132"/>
                  </a:cubicBezTo>
                  <a:cubicBezTo>
                    <a:pt x="19491" y="4335"/>
                    <a:pt x="20217" y="5938"/>
                    <a:pt x="20217" y="7625"/>
                  </a:cubicBezTo>
                  <a:cubicBezTo>
                    <a:pt x="20217" y="11169"/>
                    <a:pt x="20217" y="11169"/>
                    <a:pt x="20217" y="11169"/>
                  </a:cubicBezTo>
                  <a:cubicBezTo>
                    <a:pt x="20217" y="14681"/>
                    <a:pt x="17105" y="17529"/>
                    <a:pt x="13267" y="17529"/>
                  </a:cubicBezTo>
                  <a:close/>
                  <a:moveTo>
                    <a:pt x="13267" y="17529"/>
                  </a:moveTo>
                  <a:cubicBezTo>
                    <a:pt x="13267" y="17529"/>
                    <a:pt x="13267" y="17529"/>
                    <a:pt x="13267" y="17529"/>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65" name="Freeform 6"/>
            <p:cNvSpPr/>
            <p:nvPr/>
          </p:nvSpPr>
          <p:spPr>
            <a:xfrm>
              <a:off x="44516" y="69850"/>
              <a:ext cx="158685" cy="160339"/>
            </a:xfrm>
            <a:custGeom>
              <a:avLst/>
              <a:gdLst/>
              <a:ahLst/>
              <a:cxnLst>
                <a:cxn ang="0">
                  <a:pos x="wd2" y="hd2"/>
                </a:cxn>
                <a:cxn ang="5400000">
                  <a:pos x="wd2" y="hd2"/>
                </a:cxn>
                <a:cxn ang="10800000">
                  <a:pos x="wd2" y="hd2"/>
                </a:cxn>
                <a:cxn ang="16200000">
                  <a:pos x="wd2" y="hd2"/>
                </a:cxn>
              </a:cxnLst>
              <a:rect l="0" t="0" r="r" b="b"/>
              <a:pathLst>
                <a:path w="21168" h="21600" extrusionOk="0">
                  <a:moveTo>
                    <a:pt x="16261" y="10605"/>
                  </a:moveTo>
                  <a:cubicBezTo>
                    <a:pt x="15778" y="10133"/>
                    <a:pt x="15014" y="10133"/>
                    <a:pt x="14551" y="10605"/>
                  </a:cubicBezTo>
                  <a:cubicBezTo>
                    <a:pt x="13566" y="11610"/>
                    <a:pt x="13566" y="11610"/>
                    <a:pt x="13566" y="11610"/>
                  </a:cubicBezTo>
                  <a:cubicBezTo>
                    <a:pt x="9785" y="7754"/>
                    <a:pt x="9785" y="7754"/>
                    <a:pt x="9785" y="7754"/>
                  </a:cubicBezTo>
                  <a:cubicBezTo>
                    <a:pt x="10770" y="6769"/>
                    <a:pt x="10770" y="6769"/>
                    <a:pt x="10770" y="6769"/>
                  </a:cubicBezTo>
                  <a:cubicBezTo>
                    <a:pt x="10991" y="6523"/>
                    <a:pt x="11112" y="6215"/>
                    <a:pt x="11112" y="5887"/>
                  </a:cubicBezTo>
                  <a:cubicBezTo>
                    <a:pt x="11112" y="5559"/>
                    <a:pt x="10991" y="5251"/>
                    <a:pt x="10770" y="5026"/>
                  </a:cubicBezTo>
                  <a:cubicBezTo>
                    <a:pt x="6205" y="349"/>
                    <a:pt x="6205" y="349"/>
                    <a:pt x="6205" y="349"/>
                  </a:cubicBezTo>
                  <a:cubicBezTo>
                    <a:pt x="5964" y="123"/>
                    <a:pt x="5662" y="0"/>
                    <a:pt x="5340" y="0"/>
                  </a:cubicBezTo>
                  <a:cubicBezTo>
                    <a:pt x="5018" y="0"/>
                    <a:pt x="4717" y="123"/>
                    <a:pt x="4495" y="349"/>
                  </a:cubicBezTo>
                  <a:cubicBezTo>
                    <a:pt x="1298" y="3631"/>
                    <a:pt x="1298" y="3631"/>
                    <a:pt x="1298" y="3631"/>
                  </a:cubicBezTo>
                  <a:cubicBezTo>
                    <a:pt x="-432" y="5395"/>
                    <a:pt x="-432" y="8267"/>
                    <a:pt x="1298" y="10031"/>
                  </a:cubicBezTo>
                  <a:cubicBezTo>
                    <a:pt x="11353" y="20267"/>
                    <a:pt x="11353" y="20267"/>
                    <a:pt x="11353" y="20267"/>
                  </a:cubicBezTo>
                  <a:cubicBezTo>
                    <a:pt x="12178" y="21128"/>
                    <a:pt x="13304" y="21600"/>
                    <a:pt x="14491" y="21600"/>
                  </a:cubicBezTo>
                  <a:cubicBezTo>
                    <a:pt x="15677" y="21600"/>
                    <a:pt x="16784" y="21128"/>
                    <a:pt x="17628" y="20267"/>
                  </a:cubicBezTo>
                  <a:cubicBezTo>
                    <a:pt x="20826" y="17005"/>
                    <a:pt x="20826" y="17005"/>
                    <a:pt x="20826" y="17005"/>
                  </a:cubicBezTo>
                  <a:cubicBezTo>
                    <a:pt x="21047" y="16779"/>
                    <a:pt x="21168" y="16472"/>
                    <a:pt x="21168" y="16144"/>
                  </a:cubicBezTo>
                  <a:cubicBezTo>
                    <a:pt x="21168" y="15815"/>
                    <a:pt x="21047" y="15508"/>
                    <a:pt x="20826" y="15282"/>
                  </a:cubicBezTo>
                  <a:lnTo>
                    <a:pt x="16261" y="10605"/>
                  </a:lnTo>
                  <a:close/>
                  <a:moveTo>
                    <a:pt x="15919" y="18544"/>
                  </a:moveTo>
                  <a:cubicBezTo>
                    <a:pt x="15537" y="18913"/>
                    <a:pt x="15034" y="19138"/>
                    <a:pt x="14491" y="19138"/>
                  </a:cubicBezTo>
                  <a:cubicBezTo>
                    <a:pt x="13948" y="19138"/>
                    <a:pt x="13425" y="18913"/>
                    <a:pt x="13043" y="18544"/>
                  </a:cubicBezTo>
                  <a:cubicBezTo>
                    <a:pt x="3007" y="8287"/>
                    <a:pt x="3007" y="8287"/>
                    <a:pt x="3007" y="8287"/>
                  </a:cubicBezTo>
                  <a:cubicBezTo>
                    <a:pt x="2203" y="7467"/>
                    <a:pt x="2203" y="6174"/>
                    <a:pt x="3007" y="5354"/>
                  </a:cubicBezTo>
                  <a:cubicBezTo>
                    <a:pt x="5340" y="2974"/>
                    <a:pt x="5340" y="2974"/>
                    <a:pt x="5340" y="2974"/>
                  </a:cubicBezTo>
                  <a:cubicBezTo>
                    <a:pt x="8216" y="5887"/>
                    <a:pt x="8216" y="5887"/>
                    <a:pt x="8216" y="5887"/>
                  </a:cubicBezTo>
                  <a:cubicBezTo>
                    <a:pt x="7231" y="6892"/>
                    <a:pt x="7231" y="6892"/>
                    <a:pt x="7231" y="6892"/>
                  </a:cubicBezTo>
                  <a:cubicBezTo>
                    <a:pt x="7009" y="7118"/>
                    <a:pt x="6889" y="7426"/>
                    <a:pt x="6889" y="7754"/>
                  </a:cubicBezTo>
                  <a:cubicBezTo>
                    <a:pt x="6889" y="8082"/>
                    <a:pt x="7009" y="8390"/>
                    <a:pt x="7231" y="8615"/>
                  </a:cubicBezTo>
                  <a:cubicBezTo>
                    <a:pt x="12721" y="14215"/>
                    <a:pt x="12721" y="14215"/>
                    <a:pt x="12721" y="14215"/>
                  </a:cubicBezTo>
                  <a:cubicBezTo>
                    <a:pt x="13184" y="14687"/>
                    <a:pt x="13948" y="14708"/>
                    <a:pt x="14431" y="14215"/>
                  </a:cubicBezTo>
                  <a:cubicBezTo>
                    <a:pt x="15396" y="13231"/>
                    <a:pt x="15396" y="13231"/>
                    <a:pt x="15396" y="13231"/>
                  </a:cubicBezTo>
                  <a:cubicBezTo>
                    <a:pt x="18252" y="16144"/>
                    <a:pt x="18252" y="16144"/>
                    <a:pt x="18252" y="16144"/>
                  </a:cubicBezTo>
                  <a:lnTo>
                    <a:pt x="15919" y="18544"/>
                  </a:lnTo>
                  <a:close/>
                  <a:moveTo>
                    <a:pt x="15919" y="18544"/>
                  </a:moveTo>
                  <a:cubicBezTo>
                    <a:pt x="15919" y="18544"/>
                    <a:pt x="15919" y="18544"/>
                    <a:pt x="15919" y="18544"/>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66" name="Freeform 7"/>
            <p:cNvSpPr/>
            <p:nvPr/>
          </p:nvSpPr>
          <p:spPr>
            <a:xfrm>
              <a:off x="134938" y="39687"/>
              <a:ext cx="104776" cy="104777"/>
            </a:xfrm>
            <a:custGeom>
              <a:avLst/>
              <a:gdLst/>
              <a:ahLst/>
              <a:cxnLst>
                <a:cxn ang="0">
                  <a:pos x="wd2" y="hd2"/>
                </a:cxn>
                <a:cxn ang="5400000">
                  <a:pos x="wd2" y="hd2"/>
                </a:cxn>
                <a:cxn ang="10800000">
                  <a:pos x="wd2" y="hd2"/>
                </a:cxn>
                <a:cxn ang="16200000">
                  <a:pos x="wd2" y="hd2"/>
                </a:cxn>
              </a:cxnLst>
              <a:rect l="0" t="0" r="r" b="b"/>
              <a:pathLst>
                <a:path w="21600" h="21600" extrusionOk="0">
                  <a:moveTo>
                    <a:pt x="1867" y="0"/>
                  </a:moveTo>
                  <a:cubicBezTo>
                    <a:pt x="809" y="0"/>
                    <a:pt x="0" y="839"/>
                    <a:pt x="0" y="1865"/>
                  </a:cubicBezTo>
                  <a:cubicBezTo>
                    <a:pt x="0" y="2921"/>
                    <a:pt x="809" y="3729"/>
                    <a:pt x="1867" y="3729"/>
                  </a:cubicBezTo>
                  <a:cubicBezTo>
                    <a:pt x="6131" y="3729"/>
                    <a:pt x="10146" y="5408"/>
                    <a:pt x="13165" y="8422"/>
                  </a:cubicBezTo>
                  <a:cubicBezTo>
                    <a:pt x="16184" y="11437"/>
                    <a:pt x="17865" y="15446"/>
                    <a:pt x="17865" y="19735"/>
                  </a:cubicBezTo>
                  <a:cubicBezTo>
                    <a:pt x="17865" y="20761"/>
                    <a:pt x="18674" y="21600"/>
                    <a:pt x="19733" y="21600"/>
                  </a:cubicBezTo>
                  <a:cubicBezTo>
                    <a:pt x="20760" y="21600"/>
                    <a:pt x="21600" y="20761"/>
                    <a:pt x="21600" y="19735"/>
                  </a:cubicBezTo>
                  <a:cubicBezTo>
                    <a:pt x="21600" y="14452"/>
                    <a:pt x="19546" y="9510"/>
                    <a:pt x="15811" y="5781"/>
                  </a:cubicBezTo>
                  <a:cubicBezTo>
                    <a:pt x="12076" y="2051"/>
                    <a:pt x="7127" y="0"/>
                    <a:pt x="1867" y="0"/>
                  </a:cubicBezTo>
                  <a:close/>
                  <a:moveTo>
                    <a:pt x="1867" y="0"/>
                  </a:moveTo>
                  <a:cubicBezTo>
                    <a:pt x="1867" y="0"/>
                    <a:pt x="1867" y="0"/>
                    <a:pt x="1867" y="0"/>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67" name="Freeform 8"/>
            <p:cNvSpPr/>
            <p:nvPr/>
          </p:nvSpPr>
          <p:spPr>
            <a:xfrm>
              <a:off x="134938" y="79375"/>
              <a:ext cx="66676" cy="65089"/>
            </a:xfrm>
            <a:custGeom>
              <a:avLst/>
              <a:gdLst/>
              <a:ahLst/>
              <a:cxnLst>
                <a:cxn ang="0">
                  <a:pos x="wd2" y="hd2"/>
                </a:cxn>
                <a:cxn ang="5400000">
                  <a:pos x="wd2" y="hd2"/>
                </a:cxn>
                <a:cxn ang="10800000">
                  <a:pos x="wd2" y="hd2"/>
                </a:cxn>
                <a:cxn ang="16200000">
                  <a:pos x="wd2" y="hd2"/>
                </a:cxn>
              </a:cxnLst>
              <a:rect l="0" t="0" r="r" b="b"/>
              <a:pathLst>
                <a:path w="21600" h="21600" extrusionOk="0">
                  <a:moveTo>
                    <a:pt x="15669" y="18634"/>
                  </a:moveTo>
                  <a:cubicBezTo>
                    <a:pt x="15669" y="20315"/>
                    <a:pt x="16954" y="21600"/>
                    <a:pt x="18634" y="21600"/>
                  </a:cubicBezTo>
                  <a:cubicBezTo>
                    <a:pt x="20265" y="21600"/>
                    <a:pt x="21600" y="20315"/>
                    <a:pt x="21600" y="18634"/>
                  </a:cubicBezTo>
                  <a:cubicBezTo>
                    <a:pt x="21600" y="8403"/>
                    <a:pt x="13197" y="0"/>
                    <a:pt x="2966" y="0"/>
                  </a:cubicBezTo>
                  <a:cubicBezTo>
                    <a:pt x="1285" y="0"/>
                    <a:pt x="0" y="1335"/>
                    <a:pt x="0" y="2966"/>
                  </a:cubicBezTo>
                  <a:cubicBezTo>
                    <a:pt x="0" y="4646"/>
                    <a:pt x="1285" y="5931"/>
                    <a:pt x="2966" y="5931"/>
                  </a:cubicBezTo>
                  <a:cubicBezTo>
                    <a:pt x="9935" y="5931"/>
                    <a:pt x="15669" y="11665"/>
                    <a:pt x="15669" y="18634"/>
                  </a:cubicBezTo>
                  <a:close/>
                  <a:moveTo>
                    <a:pt x="15669" y="18634"/>
                  </a:moveTo>
                  <a:cubicBezTo>
                    <a:pt x="15669" y="18634"/>
                    <a:pt x="15669" y="18634"/>
                    <a:pt x="15669" y="18634"/>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269" name="Freeform 12"/>
          <p:cNvSpPr/>
          <p:nvPr/>
        </p:nvSpPr>
        <p:spPr>
          <a:xfrm>
            <a:off x="3163891" y="6127012"/>
            <a:ext cx="264254" cy="236241"/>
          </a:xfrm>
          <a:custGeom>
            <a:avLst/>
            <a:gdLst/>
            <a:ahLst/>
            <a:cxnLst>
              <a:cxn ang="0">
                <a:pos x="wd2" y="hd2"/>
              </a:cxn>
              <a:cxn ang="5400000">
                <a:pos x="wd2" y="hd2"/>
              </a:cxn>
              <a:cxn ang="10800000">
                <a:pos x="wd2" y="hd2"/>
              </a:cxn>
              <a:cxn ang="16200000">
                <a:pos x="wd2" y="hd2"/>
              </a:cxn>
            </a:cxnLst>
            <a:rect l="0" t="0" r="r" b="b"/>
            <a:pathLst>
              <a:path w="21600" h="21600" extrusionOk="0">
                <a:moveTo>
                  <a:pt x="17394" y="21600"/>
                </a:moveTo>
                <a:cubicBezTo>
                  <a:pt x="17216" y="21600"/>
                  <a:pt x="17073" y="21560"/>
                  <a:pt x="16931" y="21441"/>
                </a:cubicBezTo>
                <a:cubicBezTo>
                  <a:pt x="11477" y="17336"/>
                  <a:pt x="11477" y="17336"/>
                  <a:pt x="11477" y="17336"/>
                </a:cubicBezTo>
                <a:cubicBezTo>
                  <a:pt x="8554" y="19687"/>
                  <a:pt x="8554" y="19687"/>
                  <a:pt x="8554" y="19687"/>
                </a:cubicBezTo>
                <a:cubicBezTo>
                  <a:pt x="8341" y="19846"/>
                  <a:pt x="8055" y="19886"/>
                  <a:pt x="7770" y="19807"/>
                </a:cubicBezTo>
                <a:cubicBezTo>
                  <a:pt x="7521" y="19687"/>
                  <a:pt x="7307" y="19448"/>
                  <a:pt x="7236" y="19129"/>
                </a:cubicBezTo>
                <a:cubicBezTo>
                  <a:pt x="5774" y="12952"/>
                  <a:pt x="5774" y="12952"/>
                  <a:pt x="5774" y="12952"/>
                </a:cubicBezTo>
                <a:cubicBezTo>
                  <a:pt x="535" y="10720"/>
                  <a:pt x="535" y="10720"/>
                  <a:pt x="535" y="10720"/>
                </a:cubicBezTo>
                <a:cubicBezTo>
                  <a:pt x="214" y="10561"/>
                  <a:pt x="0" y="10202"/>
                  <a:pt x="0" y="9804"/>
                </a:cubicBezTo>
                <a:cubicBezTo>
                  <a:pt x="0" y="9405"/>
                  <a:pt x="214" y="9086"/>
                  <a:pt x="535" y="8927"/>
                </a:cubicBezTo>
                <a:cubicBezTo>
                  <a:pt x="20424" y="80"/>
                  <a:pt x="20424" y="80"/>
                  <a:pt x="20424" y="80"/>
                </a:cubicBezTo>
                <a:cubicBezTo>
                  <a:pt x="20495" y="40"/>
                  <a:pt x="20602" y="0"/>
                  <a:pt x="20709" y="0"/>
                </a:cubicBezTo>
                <a:cubicBezTo>
                  <a:pt x="20745" y="0"/>
                  <a:pt x="20780" y="0"/>
                  <a:pt x="20816" y="0"/>
                </a:cubicBezTo>
                <a:cubicBezTo>
                  <a:pt x="20994" y="0"/>
                  <a:pt x="21208" y="120"/>
                  <a:pt x="21350" y="279"/>
                </a:cubicBezTo>
                <a:cubicBezTo>
                  <a:pt x="21386" y="279"/>
                  <a:pt x="21386" y="319"/>
                  <a:pt x="21386" y="319"/>
                </a:cubicBezTo>
                <a:cubicBezTo>
                  <a:pt x="21529" y="478"/>
                  <a:pt x="21600" y="677"/>
                  <a:pt x="21600" y="877"/>
                </a:cubicBezTo>
                <a:cubicBezTo>
                  <a:pt x="21600" y="956"/>
                  <a:pt x="21600" y="996"/>
                  <a:pt x="21600" y="1036"/>
                </a:cubicBezTo>
                <a:cubicBezTo>
                  <a:pt x="21600" y="1076"/>
                  <a:pt x="21600" y="1116"/>
                  <a:pt x="21600" y="1156"/>
                </a:cubicBezTo>
                <a:cubicBezTo>
                  <a:pt x="18250" y="20843"/>
                  <a:pt x="18250" y="20843"/>
                  <a:pt x="18250" y="20843"/>
                </a:cubicBezTo>
                <a:cubicBezTo>
                  <a:pt x="18178" y="21162"/>
                  <a:pt x="18000" y="21401"/>
                  <a:pt x="17715" y="21560"/>
                </a:cubicBezTo>
                <a:cubicBezTo>
                  <a:pt x="17608" y="21600"/>
                  <a:pt x="17501" y="21600"/>
                  <a:pt x="17394" y="21600"/>
                </a:cubicBezTo>
                <a:close/>
                <a:moveTo>
                  <a:pt x="11976" y="15383"/>
                </a:moveTo>
                <a:cubicBezTo>
                  <a:pt x="16788" y="19049"/>
                  <a:pt x="16788" y="19049"/>
                  <a:pt x="16788" y="19049"/>
                </a:cubicBezTo>
                <a:cubicBezTo>
                  <a:pt x="19426" y="3746"/>
                  <a:pt x="19426" y="3746"/>
                  <a:pt x="19426" y="3746"/>
                </a:cubicBezTo>
                <a:cubicBezTo>
                  <a:pt x="9980" y="13869"/>
                  <a:pt x="9980" y="13869"/>
                  <a:pt x="9980" y="13869"/>
                </a:cubicBezTo>
                <a:cubicBezTo>
                  <a:pt x="11941" y="15343"/>
                  <a:pt x="11941" y="15343"/>
                  <a:pt x="11941" y="15343"/>
                </a:cubicBezTo>
                <a:cubicBezTo>
                  <a:pt x="11941" y="15383"/>
                  <a:pt x="11941" y="15383"/>
                  <a:pt x="11976" y="15383"/>
                </a:cubicBezTo>
                <a:close/>
                <a:moveTo>
                  <a:pt x="7949" y="14546"/>
                </a:moveTo>
                <a:cubicBezTo>
                  <a:pt x="8590" y="17296"/>
                  <a:pt x="8590" y="17296"/>
                  <a:pt x="8590" y="17296"/>
                </a:cubicBezTo>
                <a:cubicBezTo>
                  <a:pt x="9980" y="16180"/>
                  <a:pt x="9980" y="16180"/>
                  <a:pt x="9980" y="16180"/>
                </a:cubicBezTo>
                <a:cubicBezTo>
                  <a:pt x="8162" y="14785"/>
                  <a:pt x="8162" y="14785"/>
                  <a:pt x="8162" y="14785"/>
                </a:cubicBezTo>
                <a:cubicBezTo>
                  <a:pt x="8055" y="14745"/>
                  <a:pt x="7984" y="14666"/>
                  <a:pt x="7949" y="14546"/>
                </a:cubicBezTo>
                <a:close/>
                <a:moveTo>
                  <a:pt x="3208" y="9804"/>
                </a:moveTo>
                <a:cubicBezTo>
                  <a:pt x="6808" y="11318"/>
                  <a:pt x="6808" y="11318"/>
                  <a:pt x="6808" y="11318"/>
                </a:cubicBezTo>
                <a:cubicBezTo>
                  <a:pt x="7057" y="11438"/>
                  <a:pt x="7236" y="11677"/>
                  <a:pt x="7307" y="11996"/>
                </a:cubicBezTo>
                <a:cubicBezTo>
                  <a:pt x="7770" y="13908"/>
                  <a:pt x="7770" y="13908"/>
                  <a:pt x="7770" y="13908"/>
                </a:cubicBezTo>
                <a:cubicBezTo>
                  <a:pt x="7806" y="13669"/>
                  <a:pt x="7877" y="13470"/>
                  <a:pt x="8020" y="13311"/>
                </a:cubicBezTo>
                <a:cubicBezTo>
                  <a:pt x="17038" y="3666"/>
                  <a:pt x="17038" y="3666"/>
                  <a:pt x="17038" y="3666"/>
                </a:cubicBezTo>
                <a:lnTo>
                  <a:pt x="3208" y="9804"/>
                </a:lnTo>
                <a:close/>
                <a:moveTo>
                  <a:pt x="3208" y="9804"/>
                </a:moveTo>
                <a:cubicBezTo>
                  <a:pt x="3208" y="9804"/>
                  <a:pt x="3208" y="9804"/>
                  <a:pt x="3208" y="9804"/>
                </a:cubicBezTo>
              </a:path>
            </a:pathLst>
          </a:custGeom>
          <a:solidFill>
            <a:srgbClr val="FFFFFF"/>
          </a:solidFill>
          <a:ln w="12700">
            <a:miter lim="400000"/>
          </a:ln>
        </p:spPr>
        <p:txBody>
          <a:bodyPr lIns="45719" rIns="45719"/>
          <a:lstStyle/>
          <a:p>
            <a:endParaRPr/>
          </a:p>
        </p:txBody>
      </p:sp>
      <p:sp>
        <p:nvSpPr>
          <p:cNvPr id="273" name="Freeform 16"/>
          <p:cNvSpPr/>
          <p:nvPr/>
        </p:nvSpPr>
        <p:spPr>
          <a:xfrm>
            <a:off x="6501420" y="2418411"/>
            <a:ext cx="446204" cy="319028"/>
          </a:xfrm>
          <a:custGeom>
            <a:avLst/>
            <a:gdLst/>
            <a:ahLst/>
            <a:cxnLst>
              <a:cxn ang="0">
                <a:pos x="wd2" y="hd2"/>
              </a:cxn>
              <a:cxn ang="5400000">
                <a:pos x="wd2" y="hd2"/>
              </a:cxn>
              <a:cxn ang="10800000">
                <a:pos x="wd2" y="hd2"/>
              </a:cxn>
              <a:cxn ang="16200000">
                <a:pos x="wd2" y="hd2"/>
              </a:cxn>
            </a:cxnLst>
            <a:rect l="0" t="0" r="r" b="b"/>
            <a:pathLst>
              <a:path w="21600" h="21600" extrusionOk="0">
                <a:moveTo>
                  <a:pt x="21600" y="2492"/>
                </a:moveTo>
                <a:cubicBezTo>
                  <a:pt x="21600" y="1122"/>
                  <a:pt x="20746" y="0"/>
                  <a:pt x="19702" y="0"/>
                </a:cubicBezTo>
                <a:cubicBezTo>
                  <a:pt x="1898" y="0"/>
                  <a:pt x="1898" y="0"/>
                  <a:pt x="1898" y="0"/>
                </a:cubicBezTo>
                <a:cubicBezTo>
                  <a:pt x="854" y="0"/>
                  <a:pt x="0" y="1122"/>
                  <a:pt x="0" y="2492"/>
                </a:cubicBezTo>
                <a:cubicBezTo>
                  <a:pt x="0" y="19108"/>
                  <a:pt x="0" y="19108"/>
                  <a:pt x="0" y="19108"/>
                </a:cubicBezTo>
                <a:cubicBezTo>
                  <a:pt x="0" y="20478"/>
                  <a:pt x="854" y="21600"/>
                  <a:pt x="1898" y="21600"/>
                </a:cubicBezTo>
                <a:cubicBezTo>
                  <a:pt x="19702" y="21600"/>
                  <a:pt x="19702" y="21600"/>
                  <a:pt x="19702" y="21600"/>
                </a:cubicBezTo>
                <a:cubicBezTo>
                  <a:pt x="20746" y="21600"/>
                  <a:pt x="21600" y="20478"/>
                  <a:pt x="21600" y="19108"/>
                </a:cubicBezTo>
                <a:lnTo>
                  <a:pt x="21600" y="2492"/>
                </a:lnTo>
                <a:close/>
                <a:moveTo>
                  <a:pt x="1266" y="2825"/>
                </a:moveTo>
                <a:cubicBezTo>
                  <a:pt x="7362" y="10758"/>
                  <a:pt x="7362" y="10758"/>
                  <a:pt x="7362" y="10758"/>
                </a:cubicBezTo>
                <a:cubicBezTo>
                  <a:pt x="1266" y="18762"/>
                  <a:pt x="1266" y="18762"/>
                  <a:pt x="1266" y="18762"/>
                </a:cubicBezTo>
                <a:lnTo>
                  <a:pt x="1266" y="2825"/>
                </a:lnTo>
                <a:close/>
                <a:moveTo>
                  <a:pt x="10842" y="12946"/>
                </a:moveTo>
                <a:cubicBezTo>
                  <a:pt x="2162" y="1662"/>
                  <a:pt x="2162" y="1662"/>
                  <a:pt x="2162" y="1662"/>
                </a:cubicBezTo>
                <a:cubicBezTo>
                  <a:pt x="19438" y="1662"/>
                  <a:pt x="19438" y="1662"/>
                  <a:pt x="19438" y="1662"/>
                </a:cubicBezTo>
                <a:lnTo>
                  <a:pt x="10842" y="12946"/>
                </a:lnTo>
                <a:close/>
                <a:moveTo>
                  <a:pt x="8258" y="11935"/>
                </a:moveTo>
                <a:cubicBezTo>
                  <a:pt x="10399" y="14718"/>
                  <a:pt x="10399" y="14718"/>
                  <a:pt x="10399" y="14718"/>
                </a:cubicBezTo>
                <a:cubicBezTo>
                  <a:pt x="10642" y="15037"/>
                  <a:pt x="11043" y="15037"/>
                  <a:pt x="11285" y="14705"/>
                </a:cubicBezTo>
                <a:cubicBezTo>
                  <a:pt x="13373" y="11977"/>
                  <a:pt x="13373" y="11977"/>
                  <a:pt x="13373" y="11977"/>
                </a:cubicBezTo>
                <a:cubicBezTo>
                  <a:pt x="19438" y="19938"/>
                  <a:pt x="19438" y="19938"/>
                  <a:pt x="19438" y="19938"/>
                </a:cubicBezTo>
                <a:cubicBezTo>
                  <a:pt x="2162" y="19938"/>
                  <a:pt x="2162" y="19938"/>
                  <a:pt x="2162" y="19938"/>
                </a:cubicBezTo>
                <a:lnTo>
                  <a:pt x="8258" y="11935"/>
                </a:lnTo>
                <a:close/>
                <a:moveTo>
                  <a:pt x="14270" y="10800"/>
                </a:moveTo>
                <a:cubicBezTo>
                  <a:pt x="20334" y="2838"/>
                  <a:pt x="20334" y="2838"/>
                  <a:pt x="20334" y="2838"/>
                </a:cubicBezTo>
                <a:cubicBezTo>
                  <a:pt x="20334" y="18762"/>
                  <a:pt x="20334" y="18762"/>
                  <a:pt x="20334" y="18762"/>
                </a:cubicBezTo>
                <a:lnTo>
                  <a:pt x="14270" y="10800"/>
                </a:lnTo>
                <a:close/>
              </a:path>
            </a:pathLst>
          </a:custGeom>
          <a:solidFill>
            <a:srgbClr val="000000"/>
          </a:solidFill>
          <a:ln w="12700">
            <a:miter lim="400000"/>
          </a:ln>
        </p:spPr>
        <p:txBody>
          <a:bodyPr lIns="45719" rIns="45719"/>
          <a:lstStyle/>
          <a:p>
            <a:endParaRPr/>
          </a:p>
        </p:txBody>
      </p:sp>
      <p:sp>
        <p:nvSpPr>
          <p:cNvPr id="284" name="Rectangle 6"/>
          <p:cNvSpPr/>
          <p:nvPr/>
        </p:nvSpPr>
        <p:spPr>
          <a:xfrm rot="10800000">
            <a:off x="6684986" y="1363715"/>
            <a:ext cx="4628650" cy="2362330"/>
          </a:xfrm>
          <a:custGeom>
            <a:avLst/>
            <a:gdLst/>
            <a:ahLst/>
            <a:cxnLst>
              <a:cxn ang="0">
                <a:pos x="wd2" y="hd2"/>
              </a:cxn>
              <a:cxn ang="5400000">
                <a:pos x="wd2" y="hd2"/>
              </a:cxn>
              <a:cxn ang="10800000">
                <a:pos x="wd2" y="hd2"/>
              </a:cxn>
              <a:cxn ang="16200000">
                <a:pos x="wd2" y="hd2"/>
              </a:cxn>
            </a:cxnLst>
            <a:rect l="0" t="0" r="r" b="b"/>
            <a:pathLst>
              <a:path w="21600" h="21600" extrusionOk="0">
                <a:moveTo>
                  <a:pt x="21585" y="21600"/>
                </a:moveTo>
                <a:lnTo>
                  <a:pt x="0" y="21600"/>
                </a:lnTo>
                <a:lnTo>
                  <a:pt x="0" y="0"/>
                </a:lnTo>
                <a:lnTo>
                  <a:pt x="21600" y="0"/>
                </a:lnTo>
              </a:path>
            </a:pathLst>
          </a:custGeom>
          <a:ln w="28575">
            <a:solidFill>
              <a:srgbClr val="137B2C"/>
            </a:solidFill>
            <a:miter/>
          </a:ln>
        </p:spPr>
        <p:txBody>
          <a:bodyPr lIns="45719" rIns="45719" anchor="ctr"/>
          <a:lstStyle/>
          <a:p>
            <a:pPr algn="ctr">
              <a:defRPr>
                <a:solidFill>
                  <a:srgbClr val="FFFFFF"/>
                </a:solidFill>
              </a:defRPr>
            </a:pPr>
            <a:endParaRPr/>
          </a:p>
        </p:txBody>
      </p:sp>
      <p:sp>
        <p:nvSpPr>
          <p:cNvPr id="285" name="TextBox 27"/>
          <p:cNvSpPr txBox="1"/>
          <p:nvPr/>
        </p:nvSpPr>
        <p:spPr>
          <a:xfrm>
            <a:off x="6798164" y="1642156"/>
            <a:ext cx="2731126"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400" b="1">
                <a:solidFill>
                  <a:srgbClr val="008D36"/>
                </a:solidFill>
                <a:latin typeface="Trebuchet MS"/>
                <a:ea typeface="Trebuchet MS"/>
                <a:cs typeface="Trebuchet MS"/>
                <a:sym typeface="Trebuchet MS"/>
              </a:defRPr>
            </a:lvl1pPr>
          </a:lstStyle>
          <a:p>
            <a:r>
              <a:rPr lang="uk-UA" dirty="0">
                <a:solidFill>
                  <a:schemeClr val="tx1">
                    <a:lumMod val="85000"/>
                    <a:lumOff val="15000"/>
                  </a:schemeClr>
                </a:solidFill>
              </a:rPr>
              <a:t>Світлана </a:t>
            </a:r>
            <a:r>
              <a:rPr lang="uk-UA" dirty="0" err="1">
                <a:solidFill>
                  <a:schemeClr val="tx1">
                    <a:lumMod val="85000"/>
                    <a:lumOff val="15000"/>
                  </a:schemeClr>
                </a:solidFill>
              </a:rPr>
              <a:t>Берзіна</a:t>
            </a:r>
            <a:endParaRPr dirty="0">
              <a:solidFill>
                <a:schemeClr val="tx1">
                  <a:lumMod val="85000"/>
                  <a:lumOff val="15000"/>
                </a:schemeClr>
              </a:solidFill>
            </a:endParaRPr>
          </a:p>
        </p:txBody>
      </p:sp>
      <p:sp>
        <p:nvSpPr>
          <p:cNvPr id="287" name="Rectangle 33"/>
          <p:cNvSpPr txBox="1"/>
          <p:nvPr/>
        </p:nvSpPr>
        <p:spPr>
          <a:xfrm>
            <a:off x="6798164" y="468112"/>
            <a:ext cx="2567367"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a:solidFill>
                  <a:srgbClr val="FFFFFF"/>
                </a:solidFill>
                <a:latin typeface="Trebuchet MS"/>
                <a:ea typeface="Trebuchet MS"/>
                <a:cs typeface="Trebuchet MS"/>
                <a:sym typeface="Trebuchet MS"/>
              </a:defRPr>
            </a:lvl1pPr>
          </a:lstStyle>
          <a:p>
            <a:r>
              <a:rPr b="1" dirty="0" err="1">
                <a:solidFill>
                  <a:schemeClr val="tx1">
                    <a:lumMod val="85000"/>
                    <a:lumOff val="15000"/>
                  </a:schemeClr>
                </a:solidFill>
                <a:latin typeface="+mn-lt"/>
              </a:rPr>
              <a:t>Дяку</a:t>
            </a:r>
            <a:r>
              <a:rPr lang="uk-UA" b="1" dirty="0">
                <a:solidFill>
                  <a:schemeClr val="tx1">
                    <a:lumMod val="85000"/>
                    <a:lumOff val="15000"/>
                  </a:schemeClr>
                </a:solidFill>
                <a:latin typeface="+mn-lt"/>
              </a:rPr>
              <a:t>ю </a:t>
            </a:r>
            <a:r>
              <a:rPr b="1" dirty="0" err="1">
                <a:solidFill>
                  <a:schemeClr val="tx1">
                    <a:lumMod val="85000"/>
                    <a:lumOff val="15000"/>
                  </a:schemeClr>
                </a:solidFill>
                <a:latin typeface="+mn-lt"/>
              </a:rPr>
              <a:t>за</a:t>
            </a:r>
            <a:r>
              <a:rPr b="1" dirty="0">
                <a:solidFill>
                  <a:schemeClr val="tx1">
                    <a:lumMod val="85000"/>
                    <a:lumOff val="15000"/>
                  </a:schemeClr>
                </a:solidFill>
                <a:latin typeface="+mn-lt"/>
              </a:rPr>
              <a:t> </a:t>
            </a:r>
            <a:r>
              <a:rPr b="1" dirty="0" err="1">
                <a:solidFill>
                  <a:schemeClr val="tx1">
                    <a:lumMod val="85000"/>
                    <a:lumOff val="15000"/>
                  </a:schemeClr>
                </a:solidFill>
                <a:latin typeface="+mn-lt"/>
              </a:rPr>
              <a:t>увагу</a:t>
            </a:r>
            <a:r>
              <a:rPr lang="uk-UA" b="1" dirty="0">
                <a:solidFill>
                  <a:schemeClr val="tx1">
                    <a:lumMod val="85000"/>
                    <a:lumOff val="15000"/>
                  </a:schemeClr>
                </a:solidFill>
                <a:latin typeface="+mn-lt"/>
              </a:rPr>
              <a:t>!</a:t>
            </a:r>
            <a:endParaRPr b="1" dirty="0">
              <a:solidFill>
                <a:schemeClr val="tx1">
                  <a:lumMod val="85000"/>
                  <a:lumOff val="15000"/>
                </a:schemeClr>
              </a:solidFill>
              <a:latin typeface="+mn-lt"/>
            </a:endParaRPr>
          </a:p>
        </p:txBody>
      </p:sp>
      <p:sp>
        <p:nvSpPr>
          <p:cNvPr id="27" name="object 31"/>
          <p:cNvSpPr/>
          <p:nvPr/>
        </p:nvSpPr>
        <p:spPr>
          <a:xfrm>
            <a:off x="6540957" y="3052030"/>
            <a:ext cx="367131" cy="461665"/>
          </a:xfrm>
          <a:custGeom>
            <a:avLst/>
            <a:gdLst/>
            <a:ahLst/>
            <a:cxnLst/>
            <a:rect l="l" t="t" r="r" b="b"/>
            <a:pathLst>
              <a:path w="216534" h="384809">
                <a:moveTo>
                  <a:pt x="204307" y="0"/>
                </a:moveTo>
                <a:lnTo>
                  <a:pt x="12012" y="0"/>
                </a:lnTo>
                <a:lnTo>
                  <a:pt x="4498" y="1017"/>
                </a:lnTo>
                <a:lnTo>
                  <a:pt x="490" y="5013"/>
                </a:lnTo>
                <a:lnTo>
                  <a:pt x="0" y="12024"/>
                </a:lnTo>
                <a:lnTo>
                  <a:pt x="0" y="372566"/>
                </a:lnTo>
                <a:lnTo>
                  <a:pt x="992" y="380080"/>
                </a:lnTo>
                <a:lnTo>
                  <a:pt x="4988" y="384088"/>
                </a:lnTo>
                <a:lnTo>
                  <a:pt x="12012" y="384578"/>
                </a:lnTo>
                <a:lnTo>
                  <a:pt x="204307" y="384578"/>
                </a:lnTo>
                <a:lnTo>
                  <a:pt x="211809" y="383586"/>
                </a:lnTo>
                <a:lnTo>
                  <a:pt x="215817" y="379590"/>
                </a:lnTo>
                <a:lnTo>
                  <a:pt x="216332" y="372566"/>
                </a:lnTo>
                <a:lnTo>
                  <a:pt x="216332" y="360541"/>
                </a:lnTo>
                <a:lnTo>
                  <a:pt x="24036" y="360541"/>
                </a:lnTo>
                <a:lnTo>
                  <a:pt x="24036" y="24036"/>
                </a:lnTo>
                <a:lnTo>
                  <a:pt x="216332" y="24036"/>
                </a:lnTo>
                <a:lnTo>
                  <a:pt x="216332" y="12024"/>
                </a:lnTo>
                <a:lnTo>
                  <a:pt x="215314" y="4498"/>
                </a:lnTo>
                <a:lnTo>
                  <a:pt x="211306" y="515"/>
                </a:lnTo>
                <a:lnTo>
                  <a:pt x="204307" y="0"/>
                </a:lnTo>
                <a:close/>
              </a:path>
              <a:path w="216534" h="384809">
                <a:moveTo>
                  <a:pt x="216332" y="24036"/>
                </a:moveTo>
                <a:lnTo>
                  <a:pt x="192295" y="24036"/>
                </a:lnTo>
                <a:lnTo>
                  <a:pt x="192295" y="360541"/>
                </a:lnTo>
                <a:lnTo>
                  <a:pt x="216332" y="360541"/>
                </a:lnTo>
                <a:lnTo>
                  <a:pt x="216332" y="24036"/>
                </a:lnTo>
                <a:close/>
              </a:path>
              <a:path w="216534" h="384809">
                <a:moveTo>
                  <a:pt x="114178" y="312467"/>
                </a:moveTo>
                <a:lnTo>
                  <a:pt x="102153" y="312467"/>
                </a:lnTo>
                <a:lnTo>
                  <a:pt x="94640" y="313485"/>
                </a:lnTo>
                <a:lnTo>
                  <a:pt x="90631" y="317481"/>
                </a:lnTo>
                <a:lnTo>
                  <a:pt x="90141" y="324492"/>
                </a:lnTo>
                <a:lnTo>
                  <a:pt x="91134" y="332006"/>
                </a:lnTo>
                <a:lnTo>
                  <a:pt x="95130" y="336014"/>
                </a:lnTo>
                <a:lnTo>
                  <a:pt x="102153" y="336504"/>
                </a:lnTo>
                <a:lnTo>
                  <a:pt x="114178" y="336504"/>
                </a:lnTo>
                <a:lnTo>
                  <a:pt x="121692" y="335512"/>
                </a:lnTo>
                <a:lnTo>
                  <a:pt x="125688" y="331516"/>
                </a:lnTo>
                <a:lnTo>
                  <a:pt x="126190" y="324492"/>
                </a:lnTo>
                <a:lnTo>
                  <a:pt x="125173" y="316978"/>
                </a:lnTo>
                <a:lnTo>
                  <a:pt x="121177" y="312983"/>
                </a:lnTo>
                <a:lnTo>
                  <a:pt x="114178" y="312467"/>
                </a:lnTo>
                <a:close/>
              </a:path>
              <a:path w="216534" h="384809">
                <a:moveTo>
                  <a:pt x="150227" y="48073"/>
                </a:moveTo>
                <a:lnTo>
                  <a:pt x="66104" y="48073"/>
                </a:lnTo>
                <a:lnTo>
                  <a:pt x="58590" y="49091"/>
                </a:lnTo>
                <a:lnTo>
                  <a:pt x="54570" y="53087"/>
                </a:lnTo>
                <a:lnTo>
                  <a:pt x="54080" y="60086"/>
                </a:lnTo>
                <a:lnTo>
                  <a:pt x="55085" y="67600"/>
                </a:lnTo>
                <a:lnTo>
                  <a:pt x="59080" y="71620"/>
                </a:lnTo>
                <a:lnTo>
                  <a:pt x="66104" y="72110"/>
                </a:lnTo>
                <a:lnTo>
                  <a:pt x="150227" y="72110"/>
                </a:lnTo>
                <a:lnTo>
                  <a:pt x="157741" y="71118"/>
                </a:lnTo>
                <a:lnTo>
                  <a:pt x="161737" y="67122"/>
                </a:lnTo>
                <a:lnTo>
                  <a:pt x="162240" y="60086"/>
                </a:lnTo>
                <a:lnTo>
                  <a:pt x="161234" y="52572"/>
                </a:lnTo>
                <a:lnTo>
                  <a:pt x="157239" y="48576"/>
                </a:lnTo>
                <a:lnTo>
                  <a:pt x="150227" y="48073"/>
                </a:lnTo>
                <a:close/>
              </a:path>
            </a:pathLst>
          </a:custGeom>
          <a:solidFill>
            <a:schemeClr val="tx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TextBox 22">
            <a:extLst>
              <a:ext uri="{FF2B5EF4-FFF2-40B4-BE49-F238E27FC236}">
                <a16:creationId xmlns:a16="http://schemas.microsoft.com/office/drawing/2014/main" id="{1E254865-39E6-499B-BDA7-F95E16711D97}"/>
              </a:ext>
            </a:extLst>
          </p:cNvPr>
          <p:cNvSpPr txBox="1"/>
          <p:nvPr/>
        </p:nvSpPr>
        <p:spPr>
          <a:xfrm>
            <a:off x="7549869" y="3064168"/>
            <a:ext cx="2325128" cy="4975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nSpc>
                <a:spcPct val="150000"/>
              </a:lnSpc>
              <a:defRPr b="1">
                <a:latin typeface="Trebuchet MS"/>
                <a:ea typeface="Trebuchet MS"/>
                <a:cs typeface="Trebuchet MS"/>
                <a:sym typeface="Trebuchet MS"/>
              </a:defRPr>
            </a:lvl1pPr>
          </a:lstStyle>
          <a:p>
            <a:r>
              <a:rPr lang="en-US" sz="2000" dirty="0"/>
              <a:t>+38099-642-81-57</a:t>
            </a:r>
          </a:p>
        </p:txBody>
      </p:sp>
      <p:sp>
        <p:nvSpPr>
          <p:cNvPr id="4" name="TextBox 3">
            <a:extLst>
              <a:ext uri="{FF2B5EF4-FFF2-40B4-BE49-F238E27FC236}">
                <a16:creationId xmlns:a16="http://schemas.microsoft.com/office/drawing/2014/main" id="{9B39FE03-53ED-49A8-80C3-9BCBAF883D5E}"/>
              </a:ext>
            </a:extLst>
          </p:cNvPr>
          <p:cNvSpPr txBox="1"/>
          <p:nvPr/>
        </p:nvSpPr>
        <p:spPr>
          <a:xfrm>
            <a:off x="7512992" y="2828835"/>
            <a:ext cx="2775953" cy="369332"/>
          </a:xfrm>
          <a:prstGeom prst="rect">
            <a:avLst/>
          </a:prstGeom>
          <a:noFill/>
        </p:spPr>
        <p:txBody>
          <a:bodyPr wrap="none" rtlCol="0">
            <a:spAutoFit/>
          </a:bodyPr>
          <a:lstStyle/>
          <a:p>
            <a:r>
              <a:rPr lang="en-US" b="1" dirty="0"/>
              <a:t>Viber, Telegram, WhatsApp</a:t>
            </a:r>
            <a:endParaRPr lang="uk-UA" b="1" dirty="0"/>
          </a:p>
        </p:txBody>
      </p:sp>
      <p:pic>
        <p:nvPicPr>
          <p:cNvPr id="5" name="Рисунок 4">
            <a:extLst>
              <a:ext uri="{FF2B5EF4-FFF2-40B4-BE49-F238E27FC236}">
                <a16:creationId xmlns:a16="http://schemas.microsoft.com/office/drawing/2014/main" id="{7D866788-0D9F-49E0-8BB8-04ABC7A93059}"/>
              </a:ext>
            </a:extLst>
          </p:cNvPr>
          <p:cNvPicPr>
            <a:picLocks noChangeAspect="1"/>
          </p:cNvPicPr>
          <p:nvPr/>
        </p:nvPicPr>
        <p:blipFill>
          <a:blip r:embed="rId2"/>
          <a:stretch>
            <a:fillRect/>
          </a:stretch>
        </p:blipFill>
        <p:spPr>
          <a:xfrm>
            <a:off x="287944" y="-1"/>
            <a:ext cx="4909705" cy="6858000"/>
          </a:xfrm>
          <a:prstGeom prst="rect">
            <a:avLst/>
          </a:prstGeom>
          <a:solidFill>
            <a:srgbClr val="E4E9EE"/>
          </a:solidFill>
        </p:spPr>
      </p:pic>
      <p:pic>
        <p:nvPicPr>
          <p:cNvPr id="33" name="Picture 6" descr="Веб-сайт – Бесплатные иконки: поисковая оптимизация и Интернет">
            <a:extLst>
              <a:ext uri="{FF2B5EF4-FFF2-40B4-BE49-F238E27FC236}">
                <a16:creationId xmlns:a16="http://schemas.microsoft.com/office/drawing/2014/main" id="{6E679DD8-453B-4B09-9960-3BF73AF62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7825" y="3874580"/>
            <a:ext cx="879598" cy="87959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63D9C85A-7C3E-435C-A27F-32BB98E3E98F}"/>
              </a:ext>
            </a:extLst>
          </p:cNvPr>
          <p:cNvSpPr txBox="1"/>
          <p:nvPr/>
        </p:nvSpPr>
        <p:spPr>
          <a:xfrm>
            <a:off x="7427700" y="3923181"/>
            <a:ext cx="5318118" cy="830997"/>
          </a:xfrm>
          <a:prstGeom prst="rect">
            <a:avLst/>
          </a:prstGeom>
          <a:noFill/>
        </p:spPr>
        <p:txBody>
          <a:bodyPr wrap="square">
            <a:spAutoFit/>
          </a:bodyPr>
          <a:lstStyle/>
          <a:p>
            <a:r>
              <a:rPr lang="de-DE" sz="2400" b="1" dirty="0"/>
              <a:t>https://iem.org.ua/</a:t>
            </a:r>
            <a:endParaRPr lang="uk-UA" sz="2400" b="1" dirty="0"/>
          </a:p>
          <a:p>
            <a:r>
              <a:rPr lang="uk-UA" sz="2400" b="1" dirty="0"/>
              <a:t>Бібліотека </a:t>
            </a:r>
          </a:p>
        </p:txBody>
      </p:sp>
      <p:sp>
        <p:nvSpPr>
          <p:cNvPr id="2" name="Прямокутник 1">
            <a:extLst>
              <a:ext uri="{FF2B5EF4-FFF2-40B4-BE49-F238E27FC236}">
                <a16:creationId xmlns:a16="http://schemas.microsoft.com/office/drawing/2014/main" id="{42EF8858-8A6B-4DC7-A7BE-1CC606B4692F}"/>
              </a:ext>
            </a:extLst>
          </p:cNvPr>
          <p:cNvSpPr/>
          <p:nvPr/>
        </p:nvSpPr>
        <p:spPr>
          <a:xfrm>
            <a:off x="3511852" y="5874327"/>
            <a:ext cx="1438839" cy="757382"/>
          </a:xfrm>
          <a:prstGeom prst="rect">
            <a:avLst/>
          </a:prstGeom>
          <a:solidFill>
            <a:srgbClr val="E4E9EE"/>
          </a:solidFill>
          <a:ln>
            <a:solidFill>
              <a:srgbClr val="E4E9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a:extLst>
              <a:ext uri="{FF2B5EF4-FFF2-40B4-BE49-F238E27FC236}">
                <a16:creationId xmlns:a16="http://schemas.microsoft.com/office/drawing/2014/main" id="{EFA59955-336F-4848-937A-5BC4913E9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228" y="1580878"/>
            <a:ext cx="4924425" cy="390525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ircular Economy Action Plan – European Panel Federation">
            <a:extLst>
              <a:ext uri="{FF2B5EF4-FFF2-40B4-BE49-F238E27FC236}">
                <a16:creationId xmlns:a16="http://schemas.microsoft.com/office/drawing/2014/main" id="{79EB9D37-A91E-4B5B-86EC-0D11CA5A4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91" y="1580878"/>
            <a:ext cx="5206608" cy="4096159"/>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6FD45259-BE2C-44B8-A4EC-BBBF94BF62F2}"/>
              </a:ext>
            </a:extLst>
          </p:cNvPr>
          <p:cNvSpPr>
            <a:spLocks noGrp="1"/>
          </p:cNvSpPr>
          <p:nvPr>
            <p:ph type="title"/>
          </p:nvPr>
        </p:nvSpPr>
        <p:spPr>
          <a:xfrm>
            <a:off x="515736" y="128324"/>
            <a:ext cx="8572845" cy="1008112"/>
          </a:xfrm>
        </p:spPr>
        <p:txBody>
          <a:bodyPr/>
          <a:lstStyle/>
          <a:p>
            <a:pPr marL="342900" indent="-342900" algn="l" rtl="0">
              <a:buFont typeface="Arial" panose="020B0604020202020204" pitchFamily="34" charset="0"/>
              <a:buChar char="•"/>
            </a:pPr>
            <a:r>
              <a:rPr lang="uk-UA" sz="2400" b="1" dirty="0">
                <a:latin typeface="+mn-lt"/>
                <a:cs typeface="Arial" panose="020B0604020202020204" pitchFamily="34" charset="0"/>
              </a:rPr>
              <a:t>Циркулярна економіка та єдиний ринок зеленої продукції</a:t>
            </a:r>
          </a:p>
        </p:txBody>
      </p:sp>
    </p:spTree>
    <p:extLst>
      <p:ext uri="{BB962C8B-B14F-4D97-AF65-F5344CB8AC3E}">
        <p14:creationId xmlns:p14="http://schemas.microsoft.com/office/powerpoint/2010/main" val="147914552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DAD2E9-A1E6-4773-9194-D9730541D98F}"/>
              </a:ext>
            </a:extLst>
          </p:cNvPr>
          <p:cNvSpPr>
            <a:spLocks noGrp="1"/>
          </p:cNvSpPr>
          <p:nvPr>
            <p:ph type="title"/>
          </p:nvPr>
        </p:nvSpPr>
        <p:spPr/>
        <p:txBody>
          <a:bodyPr/>
          <a:lstStyle/>
          <a:p>
            <a:endParaRPr lang="uk-UA"/>
          </a:p>
        </p:txBody>
      </p:sp>
      <p:sp>
        <p:nvSpPr>
          <p:cNvPr id="3" name="Місце для тексту 2">
            <a:extLst>
              <a:ext uri="{FF2B5EF4-FFF2-40B4-BE49-F238E27FC236}">
                <a16:creationId xmlns:a16="http://schemas.microsoft.com/office/drawing/2014/main" id="{7CB3EB49-2475-432B-BCF5-BA5BDA6E5AF6}"/>
              </a:ext>
            </a:extLst>
          </p:cNvPr>
          <p:cNvSpPr>
            <a:spLocks noGrp="1"/>
          </p:cNvSpPr>
          <p:nvPr>
            <p:ph type="body" idx="1"/>
          </p:nvPr>
        </p:nvSpPr>
        <p:spPr/>
        <p:txBody>
          <a:bodyPr/>
          <a:lstStyle/>
          <a:p>
            <a:endParaRPr lang="uk-UA"/>
          </a:p>
        </p:txBody>
      </p:sp>
      <p:pic>
        <p:nvPicPr>
          <p:cNvPr id="5" name="Рисунок 4">
            <a:extLst>
              <a:ext uri="{FF2B5EF4-FFF2-40B4-BE49-F238E27FC236}">
                <a16:creationId xmlns:a16="http://schemas.microsoft.com/office/drawing/2014/main" id="{C29E971D-4564-440D-8E12-FE540BE7935D}"/>
              </a:ext>
            </a:extLst>
          </p:cNvPr>
          <p:cNvPicPr>
            <a:picLocks noChangeAspect="1"/>
          </p:cNvPicPr>
          <p:nvPr/>
        </p:nvPicPr>
        <p:blipFill>
          <a:blip r:embed="rId2"/>
          <a:stretch>
            <a:fillRect/>
          </a:stretch>
        </p:blipFill>
        <p:spPr>
          <a:xfrm>
            <a:off x="0" y="13028"/>
            <a:ext cx="12192000" cy="6831944"/>
          </a:xfrm>
          <a:prstGeom prst="rect">
            <a:avLst/>
          </a:prstGeom>
        </p:spPr>
      </p:pic>
    </p:spTree>
    <p:extLst>
      <p:ext uri="{BB962C8B-B14F-4D97-AF65-F5344CB8AC3E}">
        <p14:creationId xmlns:p14="http://schemas.microsoft.com/office/powerpoint/2010/main" val="5542137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TextBox 10">
            <a:extLst>
              <a:ext uri="{FF2B5EF4-FFF2-40B4-BE49-F238E27FC236}">
                <a16:creationId xmlns:a16="http://schemas.microsoft.com/office/drawing/2014/main" id="{CB661F28-CD52-422E-9F8C-C459DD711455}"/>
              </a:ext>
            </a:extLst>
          </p:cNvPr>
          <p:cNvSpPr txBox="1">
            <a:spLocks noChangeArrowheads="1"/>
          </p:cNvSpPr>
          <p:nvPr/>
        </p:nvSpPr>
        <p:spPr bwMode="auto">
          <a:xfrm>
            <a:off x="591993" y="184803"/>
            <a:ext cx="74311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anose="020B0604020202020204" pitchFamily="34" charset="0"/>
              <a:buChar char="•"/>
            </a:pPr>
            <a:r>
              <a:rPr lang="uk-UA" altLang="ru-UA" sz="2400" b="1" dirty="0"/>
              <a:t>Чому енергоефективне та екологічне більш краще?</a:t>
            </a:r>
          </a:p>
        </p:txBody>
      </p:sp>
      <p:pic>
        <p:nvPicPr>
          <p:cNvPr id="41991" name="Рисунок 16">
            <a:extLst>
              <a:ext uri="{FF2B5EF4-FFF2-40B4-BE49-F238E27FC236}">
                <a16:creationId xmlns:a16="http://schemas.microsoft.com/office/drawing/2014/main" id="{64F30612-B781-4240-B2C8-935FAA416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6980" y="2147628"/>
            <a:ext cx="2052277" cy="196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Рисунок 19">
            <a:extLst>
              <a:ext uri="{FF2B5EF4-FFF2-40B4-BE49-F238E27FC236}">
                <a16:creationId xmlns:a16="http://schemas.microsoft.com/office/drawing/2014/main" id="{A63A1D03-74DA-4F89-BAB5-52FA33BB029A}"/>
              </a:ext>
            </a:extLst>
          </p:cNvPr>
          <p:cNvPicPr>
            <a:picLocks noChangeAspect="1"/>
          </p:cNvPicPr>
          <p:nvPr/>
        </p:nvPicPr>
        <p:blipFill>
          <a:blip r:embed="rId3"/>
          <a:stretch>
            <a:fillRect/>
          </a:stretch>
        </p:blipFill>
        <p:spPr>
          <a:xfrm>
            <a:off x="145624" y="620866"/>
            <a:ext cx="4488582" cy="5897900"/>
          </a:xfrm>
          <a:prstGeom prst="rect">
            <a:avLst/>
          </a:prstGeom>
          <a:ln>
            <a:solidFill>
              <a:schemeClr val="bg1">
                <a:lumMod val="85000"/>
              </a:schemeClr>
            </a:solidFill>
          </a:ln>
        </p:spPr>
      </p:pic>
      <p:grpSp>
        <p:nvGrpSpPr>
          <p:cNvPr id="5" name="Gruppieren 11">
            <a:extLst>
              <a:ext uri="{FF2B5EF4-FFF2-40B4-BE49-F238E27FC236}">
                <a16:creationId xmlns:a16="http://schemas.microsoft.com/office/drawing/2014/main" id="{A4C6162F-FB0F-4844-A1B7-FC5EFC859B4A}"/>
              </a:ext>
            </a:extLst>
          </p:cNvPr>
          <p:cNvGrpSpPr/>
          <p:nvPr/>
        </p:nvGrpSpPr>
        <p:grpSpPr>
          <a:xfrm>
            <a:off x="7823116" y="860562"/>
            <a:ext cx="3705445" cy="3710747"/>
            <a:chOff x="3637481" y="2012563"/>
            <a:chExt cx="3872571" cy="3868092"/>
          </a:xfrm>
        </p:grpSpPr>
        <p:pic>
          <p:nvPicPr>
            <p:cNvPr id="6" name="Grafik 12">
              <a:extLst>
                <a:ext uri="{FF2B5EF4-FFF2-40B4-BE49-F238E27FC236}">
                  <a16:creationId xmlns:a16="http://schemas.microsoft.com/office/drawing/2014/main" id="{8E36209A-91C7-49A4-850D-51C1663F79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7481" y="2012563"/>
              <a:ext cx="3872571" cy="3868092"/>
            </a:xfrm>
            <a:prstGeom prst="rect">
              <a:avLst/>
            </a:prstGeom>
          </p:spPr>
        </p:pic>
        <p:pic>
          <p:nvPicPr>
            <p:cNvPr id="7" name="Grafik 13">
              <a:extLst>
                <a:ext uri="{FF2B5EF4-FFF2-40B4-BE49-F238E27FC236}">
                  <a16:creationId xmlns:a16="http://schemas.microsoft.com/office/drawing/2014/main" id="{1E5605B4-EEDF-4EBF-B3FF-B136F2AA8A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45836" y="2253160"/>
              <a:ext cx="3255920" cy="3412299"/>
            </a:xfrm>
            <a:prstGeom prst="rect">
              <a:avLst/>
            </a:prstGeom>
          </p:spPr>
        </p:pic>
      </p:grpSp>
      <p:sp>
        <p:nvSpPr>
          <p:cNvPr id="9" name="TextBox 8">
            <a:extLst>
              <a:ext uri="{FF2B5EF4-FFF2-40B4-BE49-F238E27FC236}">
                <a16:creationId xmlns:a16="http://schemas.microsoft.com/office/drawing/2014/main" id="{C735A4CF-C59D-4DCD-85E2-C0C37C940940}"/>
              </a:ext>
            </a:extLst>
          </p:cNvPr>
          <p:cNvSpPr txBox="1"/>
          <p:nvPr/>
        </p:nvSpPr>
        <p:spPr>
          <a:xfrm>
            <a:off x="7557795" y="4699794"/>
            <a:ext cx="4236088" cy="1660455"/>
          </a:xfrm>
          <a:prstGeom prst="rect">
            <a:avLst/>
          </a:prstGeom>
          <a:noFill/>
        </p:spPr>
        <p:txBody>
          <a:bodyPr wrap="square">
            <a:spAutoFit/>
          </a:bodyPr>
          <a:lstStyle/>
          <a:p>
            <a:pPr marL="180818" algn="ctr" defTabSz="913635" rtl="0" fontAlgn="base">
              <a:lnSpc>
                <a:spcPct val="130000"/>
              </a:lnSpc>
              <a:spcBef>
                <a:spcPct val="0"/>
              </a:spcBef>
              <a:spcAft>
                <a:spcPct val="0"/>
              </a:spcAft>
              <a:tabLst>
                <a:tab pos="180818" algn="l"/>
              </a:tabLst>
            </a:pPr>
            <a:r>
              <a:rPr lang="uk-UA" sz="2000" b="1" spc="50" dirty="0">
                <a:solidFill>
                  <a:srgbClr val="4DAA50"/>
                </a:solidFill>
                <a:ea typeface="ＭＳ Ｐゴシック" charset="-128"/>
                <a:cs typeface="Arial" panose="020B0604020202020204" pitchFamily="34" charset="0"/>
              </a:rPr>
              <a:t>Оцінка життєвого циклу</a:t>
            </a:r>
          </a:p>
          <a:p>
            <a:pPr marL="180818" algn="ctr" defTabSz="913635" rtl="0" fontAlgn="base">
              <a:lnSpc>
                <a:spcPct val="130000"/>
              </a:lnSpc>
              <a:spcBef>
                <a:spcPct val="0"/>
              </a:spcBef>
              <a:spcAft>
                <a:spcPct val="0"/>
              </a:spcAft>
              <a:tabLst>
                <a:tab pos="180818" algn="l"/>
              </a:tabLst>
            </a:pPr>
            <a:r>
              <a:rPr lang="uk-UA" sz="2000" spc="50" dirty="0">
                <a:solidFill>
                  <a:srgbClr val="414042"/>
                </a:solidFill>
                <a:ea typeface="ＭＳ Ｐゴシック" charset="-128"/>
                <a:cs typeface="Arial" panose="020B0604020202020204" pitchFamily="34" charset="0"/>
              </a:rPr>
              <a:t>Врахування потенціалу поліпшення, цілісності та ефективності проекту</a:t>
            </a:r>
          </a:p>
        </p:txBody>
      </p:sp>
    </p:spTree>
    <p:extLst>
      <p:ext uri="{BB962C8B-B14F-4D97-AF65-F5344CB8AC3E}">
        <p14:creationId xmlns:p14="http://schemas.microsoft.com/office/powerpoint/2010/main" val="385332602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5F31101-0D5A-4E80-9297-CE5373435BB0}"/>
              </a:ext>
            </a:extLst>
          </p:cNvPr>
          <p:cNvPicPr>
            <a:picLocks noChangeAspect="1"/>
          </p:cNvPicPr>
          <p:nvPr/>
        </p:nvPicPr>
        <p:blipFill>
          <a:blip r:embed="rId2"/>
          <a:stretch>
            <a:fillRect/>
          </a:stretch>
        </p:blipFill>
        <p:spPr>
          <a:xfrm>
            <a:off x="119062" y="100012"/>
            <a:ext cx="5114925" cy="6657975"/>
          </a:xfrm>
          <a:prstGeom prst="rect">
            <a:avLst/>
          </a:prstGeom>
        </p:spPr>
      </p:pic>
      <p:pic>
        <p:nvPicPr>
          <p:cNvPr id="7" name="Рисунок 6">
            <a:extLst>
              <a:ext uri="{FF2B5EF4-FFF2-40B4-BE49-F238E27FC236}">
                <a16:creationId xmlns:a16="http://schemas.microsoft.com/office/drawing/2014/main" id="{FF3FA429-44BA-43F0-9D86-7E3D76B79495}"/>
              </a:ext>
            </a:extLst>
          </p:cNvPr>
          <p:cNvPicPr>
            <a:picLocks noChangeAspect="1"/>
          </p:cNvPicPr>
          <p:nvPr/>
        </p:nvPicPr>
        <p:blipFill>
          <a:blip r:embed="rId3"/>
          <a:stretch>
            <a:fillRect/>
          </a:stretch>
        </p:blipFill>
        <p:spPr>
          <a:xfrm>
            <a:off x="6853240" y="364330"/>
            <a:ext cx="4745293" cy="6129337"/>
          </a:xfrm>
          <a:prstGeom prst="rect">
            <a:avLst/>
          </a:prstGeom>
        </p:spPr>
      </p:pic>
      <p:pic>
        <p:nvPicPr>
          <p:cNvPr id="9" name="Рисунок 8">
            <a:extLst>
              <a:ext uri="{FF2B5EF4-FFF2-40B4-BE49-F238E27FC236}">
                <a16:creationId xmlns:a16="http://schemas.microsoft.com/office/drawing/2014/main" id="{F6F1B992-FA7F-403A-A7B0-0CB381ACA7FA}"/>
              </a:ext>
            </a:extLst>
          </p:cNvPr>
          <p:cNvPicPr>
            <a:picLocks noChangeAspect="1"/>
          </p:cNvPicPr>
          <p:nvPr/>
        </p:nvPicPr>
        <p:blipFill>
          <a:blip r:embed="rId4"/>
          <a:stretch>
            <a:fillRect/>
          </a:stretch>
        </p:blipFill>
        <p:spPr>
          <a:xfrm>
            <a:off x="5338761" y="2585762"/>
            <a:ext cx="1709738" cy="1686476"/>
          </a:xfrm>
          <a:prstGeom prst="rect">
            <a:avLst/>
          </a:prstGeom>
        </p:spPr>
      </p:pic>
    </p:spTree>
    <p:extLst>
      <p:ext uri="{BB962C8B-B14F-4D97-AF65-F5344CB8AC3E}">
        <p14:creationId xmlns:p14="http://schemas.microsoft.com/office/powerpoint/2010/main" val="281108963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F3B8D1-65EC-45E8-AD0E-DE4E9A51ACE6}"/>
              </a:ext>
            </a:extLst>
          </p:cNvPr>
          <p:cNvSpPr txBox="1"/>
          <p:nvPr/>
        </p:nvSpPr>
        <p:spPr>
          <a:xfrm>
            <a:off x="1305471" y="548513"/>
            <a:ext cx="9110571" cy="646331"/>
          </a:xfrm>
          <a:prstGeom prst="rect">
            <a:avLst/>
          </a:prstGeom>
          <a:noFill/>
        </p:spPr>
        <p:txBody>
          <a:bodyPr wrap="none">
            <a:spAutoFit/>
          </a:bodyPr>
          <a:lstStyle/>
          <a:p>
            <a:pPr algn="ctr">
              <a:defRPr/>
            </a:pPr>
            <a:r>
              <a:rPr lang="uk-UA" sz="3600" b="1" dirty="0">
                <a:solidFill>
                  <a:srgbClr val="74B230"/>
                </a:solidFill>
              </a:rPr>
              <a:t>ЩО ТАКЕ ЕКОЛОГІЧНЕ МАРКУВАННЯ І ТИПУ?</a:t>
            </a:r>
            <a:endParaRPr lang="ru-RU" sz="3600" b="1" dirty="0">
              <a:solidFill>
                <a:srgbClr val="74B230"/>
              </a:solidFill>
            </a:endParaRPr>
          </a:p>
        </p:txBody>
      </p:sp>
      <p:sp>
        <p:nvSpPr>
          <p:cNvPr id="3" name="TextBox 2">
            <a:extLst>
              <a:ext uri="{FF2B5EF4-FFF2-40B4-BE49-F238E27FC236}">
                <a16:creationId xmlns:a16="http://schemas.microsoft.com/office/drawing/2014/main" id="{56AACFB2-2DFE-4A7A-B31C-739FEFE7D316}"/>
              </a:ext>
            </a:extLst>
          </p:cNvPr>
          <p:cNvSpPr txBox="1"/>
          <p:nvPr/>
        </p:nvSpPr>
        <p:spPr>
          <a:xfrm>
            <a:off x="5308601" y="1860551"/>
            <a:ext cx="6500284" cy="4154984"/>
          </a:xfrm>
          <a:prstGeom prst="rect">
            <a:avLst/>
          </a:prstGeom>
          <a:noFill/>
        </p:spPr>
        <p:txBody>
          <a:bodyPr>
            <a:spAutoFit/>
          </a:bodyPr>
          <a:lstStyle/>
          <a:p>
            <a:pPr>
              <a:defRPr/>
            </a:pPr>
            <a:r>
              <a:rPr lang="uk-UA" sz="2400" dirty="0"/>
              <a:t>Логотип якій є знаком відповідності екологічним стандартам на певну</a:t>
            </a:r>
          </a:p>
          <a:p>
            <a:pPr>
              <a:defRPr/>
            </a:pPr>
            <a:r>
              <a:rPr lang="uk-UA" sz="2400" dirty="0"/>
              <a:t>категорію продукції. </a:t>
            </a:r>
          </a:p>
          <a:p>
            <a:pPr>
              <a:defRPr/>
            </a:pPr>
            <a:endParaRPr lang="uk-UA" sz="2400" dirty="0"/>
          </a:p>
          <a:p>
            <a:pPr>
              <a:defRPr/>
            </a:pPr>
            <a:r>
              <a:rPr lang="uk-UA" sz="2400" dirty="0"/>
              <a:t>Повинен застосовуватись з посиланням на номер екологічного сертифікату та схему сертифікації згідно з ISO 14024.</a:t>
            </a:r>
          </a:p>
          <a:p>
            <a:pPr>
              <a:defRPr/>
            </a:pPr>
            <a:endParaRPr lang="uk-UA" sz="2400" dirty="0"/>
          </a:p>
          <a:p>
            <a:pPr>
              <a:defRPr/>
            </a:pPr>
            <a:r>
              <a:rPr lang="uk-UA" sz="2400" dirty="0"/>
              <a:t>Може застосовуватись на різних категоріях продукції у поєднанні зі словом   «екологічний», «еко» на законних підставах.</a:t>
            </a:r>
          </a:p>
        </p:txBody>
      </p:sp>
      <p:pic>
        <p:nvPicPr>
          <p:cNvPr id="34820" name="Picture 2" descr="https://www.ecolabel.org.ua/images/2020/2020-05-28-01.jpg">
            <a:extLst>
              <a:ext uri="{FF2B5EF4-FFF2-40B4-BE49-F238E27FC236}">
                <a16:creationId xmlns:a16="http://schemas.microsoft.com/office/drawing/2014/main" id="{E3E55427-E616-411E-AE7D-0A1252E83F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033" y="1693333"/>
            <a:ext cx="2108200" cy="262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Стрелка вправо 4">
            <a:extLst>
              <a:ext uri="{FF2B5EF4-FFF2-40B4-BE49-F238E27FC236}">
                <a16:creationId xmlns:a16="http://schemas.microsoft.com/office/drawing/2014/main" id="{494FAB1A-7164-438E-A9B8-DD116B14E6C7}"/>
              </a:ext>
            </a:extLst>
          </p:cNvPr>
          <p:cNvSpPr/>
          <p:nvPr/>
        </p:nvSpPr>
        <p:spPr>
          <a:xfrm>
            <a:off x="4521200" y="2286000"/>
            <a:ext cx="558800" cy="423333"/>
          </a:xfrm>
          <a:prstGeom prst="rightArrow">
            <a:avLst/>
          </a:prstGeom>
          <a:solidFill>
            <a:srgbClr val="74B23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a:p>
        </p:txBody>
      </p:sp>
      <p:sp>
        <p:nvSpPr>
          <p:cNvPr id="7" name="Стрелка вправо 6">
            <a:extLst>
              <a:ext uri="{FF2B5EF4-FFF2-40B4-BE49-F238E27FC236}">
                <a16:creationId xmlns:a16="http://schemas.microsoft.com/office/drawing/2014/main" id="{3C158EAC-6793-468B-8C98-B4AF53635D7B}"/>
              </a:ext>
            </a:extLst>
          </p:cNvPr>
          <p:cNvSpPr/>
          <p:nvPr/>
        </p:nvSpPr>
        <p:spPr>
          <a:xfrm>
            <a:off x="4521200" y="3754967"/>
            <a:ext cx="558800" cy="423333"/>
          </a:xfrm>
          <a:prstGeom prst="rightArrow">
            <a:avLst/>
          </a:prstGeom>
          <a:solidFill>
            <a:srgbClr val="74B23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a:p>
        </p:txBody>
      </p:sp>
      <p:sp>
        <p:nvSpPr>
          <p:cNvPr id="8" name="Стрелка вправо 7">
            <a:extLst>
              <a:ext uri="{FF2B5EF4-FFF2-40B4-BE49-F238E27FC236}">
                <a16:creationId xmlns:a16="http://schemas.microsoft.com/office/drawing/2014/main" id="{D13C2AB7-CD29-4E69-8B61-A2B257F3D854}"/>
              </a:ext>
            </a:extLst>
          </p:cNvPr>
          <p:cNvSpPr/>
          <p:nvPr/>
        </p:nvSpPr>
        <p:spPr>
          <a:xfrm>
            <a:off x="4521200" y="5215467"/>
            <a:ext cx="558800" cy="423333"/>
          </a:xfrm>
          <a:prstGeom prst="rightArrow">
            <a:avLst/>
          </a:prstGeom>
          <a:solidFill>
            <a:srgbClr val="74B23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a:p>
        </p:txBody>
      </p:sp>
      <p:pic>
        <p:nvPicPr>
          <p:cNvPr id="34824" name="Picture 3" descr="ÐÐ°ÑÑÐ¸Ð½ÐºÐ¸ Ð¿Ð¾ Ð·Ð°Ð¿ÑÐ¾ÑÑ ISO">
            <a:extLst>
              <a:ext uri="{FF2B5EF4-FFF2-40B4-BE49-F238E27FC236}">
                <a16:creationId xmlns:a16="http://schemas.microsoft.com/office/drawing/2014/main" id="{8CDF72BB-AAE2-4043-A5EF-1589539C4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900" y="5242984"/>
            <a:ext cx="2152651" cy="107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a:extLst>
              <a:ext uri="{FF2B5EF4-FFF2-40B4-BE49-F238E27FC236}">
                <a16:creationId xmlns:a16="http://schemas.microsoft.com/office/drawing/2014/main" id="{42E12680-D926-417E-97F9-2CA179D885DF}"/>
              </a:ext>
            </a:extLst>
          </p:cNvPr>
          <p:cNvSpPr/>
          <p:nvPr/>
        </p:nvSpPr>
        <p:spPr>
          <a:xfrm>
            <a:off x="990601" y="4459818"/>
            <a:ext cx="3647017" cy="584775"/>
          </a:xfrm>
          <a:prstGeom prst="rect">
            <a:avLst/>
          </a:prstGeom>
        </p:spPr>
        <p:txBody>
          <a:bodyPr>
            <a:spAutoFit/>
          </a:bodyPr>
          <a:lstStyle/>
          <a:p>
            <a:pPr algn="ctr" eaLnBrk="1" hangingPunct="1">
              <a:defRPr/>
            </a:pPr>
            <a:r>
              <a:rPr lang="uk-UA" altLang="ru-RU" sz="1600" b="1" dirty="0"/>
              <a:t>І тип екологічного маркування </a:t>
            </a:r>
          </a:p>
          <a:p>
            <a:pPr algn="ctr" eaLnBrk="1" hangingPunct="1">
              <a:defRPr/>
            </a:pPr>
            <a:r>
              <a:rPr lang="uk-UA" altLang="ru-RU" sz="1600" b="1" dirty="0"/>
              <a:t>згідно з </a:t>
            </a:r>
            <a:r>
              <a:rPr lang="en-US" altLang="ru-RU" sz="1600" b="1" dirty="0"/>
              <a:t>ISO 14024</a:t>
            </a:r>
            <a:endParaRPr lang="ru-RU" altLang="ru-RU" sz="1600" b="1" dirty="0"/>
          </a:p>
        </p:txBody>
      </p:sp>
    </p:spTree>
  </p:cSld>
  <p:clrMapOvr>
    <a:masterClrMapping/>
  </p:clrMapOvr>
  <p:transition>
    <p:fade/>
  </p:transition>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English">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aster English">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2086</TotalTime>
  <Words>2750</Words>
  <Application>Microsoft Office PowerPoint</Application>
  <PresentationFormat>Широкий екран</PresentationFormat>
  <Paragraphs>341</Paragraphs>
  <Slides>48</Slides>
  <Notes>3</Notes>
  <HiddenSlides>0</HiddenSlides>
  <MMClips>0</MMClips>
  <ScaleCrop>false</ScaleCrop>
  <HeadingPairs>
    <vt:vector size="6" baseType="variant">
      <vt:variant>
        <vt:lpstr>Використані шрифти</vt:lpstr>
      </vt:variant>
      <vt:variant>
        <vt:i4>8</vt:i4>
      </vt:variant>
      <vt:variant>
        <vt:lpstr>Тема</vt:lpstr>
      </vt:variant>
      <vt:variant>
        <vt:i4>3</vt:i4>
      </vt:variant>
      <vt:variant>
        <vt:lpstr>Заголовки слайдів</vt:lpstr>
      </vt:variant>
      <vt:variant>
        <vt:i4>48</vt:i4>
      </vt:variant>
    </vt:vector>
  </HeadingPairs>
  <TitlesOfParts>
    <vt:vector size="59" baseType="lpstr">
      <vt:lpstr>Arial</vt:lpstr>
      <vt:lpstr>AvantGardeGothicC</vt:lpstr>
      <vt:lpstr>Calibri</vt:lpstr>
      <vt:lpstr>Calibri Light</vt:lpstr>
      <vt:lpstr>Symbol</vt:lpstr>
      <vt:lpstr>Times New Roman</vt:lpstr>
      <vt:lpstr>Trebuchet MS</vt:lpstr>
      <vt:lpstr>Wingdings</vt:lpstr>
      <vt:lpstr>1_Тема Office</vt:lpstr>
      <vt:lpstr>Master English</vt:lpstr>
      <vt:lpstr>1_Master English</vt:lpstr>
      <vt:lpstr>Презентація PowerPoint</vt:lpstr>
      <vt:lpstr>Кліматичні та енергетичні  цілі ЄС 2030 року</vt:lpstr>
      <vt:lpstr>Презентація PowerPoint</vt:lpstr>
      <vt:lpstr>Презентація PowerPoint</vt:lpstr>
      <vt:lpstr>Циркулярна економіка та єдиний ринок зеленої продукції</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Екологічно сертифікована продукція не може бути класифікована як</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Національні стандарти по ОВД </vt:lpstr>
      <vt:lpstr>Презентація PowerPoint</vt:lpstr>
      <vt:lpstr>Презентація PowerPoint</vt:lpstr>
      <vt:lpstr>ПУБЛІЧНІ ЗАКУПІВЛІ</vt:lpstr>
      <vt:lpstr>Презентація PowerPoint</vt:lpstr>
      <vt:lpstr>Презентація PowerPoint</vt:lpstr>
      <vt:lpstr>Презентація PowerPoint</vt:lpstr>
      <vt:lpstr>Презентація PowerPoint</vt:lpstr>
      <vt:lpstr>Пункт 5 статті 23 Закону про публічні закупівлі</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Максим Сільвестров</dc:creator>
  <cp:lastModifiedBy>Svetlana Berzina</cp:lastModifiedBy>
  <cp:revision>114</cp:revision>
  <dcterms:created xsi:type="dcterms:W3CDTF">2021-09-13T23:22:57Z</dcterms:created>
  <dcterms:modified xsi:type="dcterms:W3CDTF">2023-06-14T16:57:51Z</dcterms:modified>
</cp:coreProperties>
</file>