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726" r:id="rId3"/>
  </p:sldMasterIdLst>
  <p:notesMasterIdLst>
    <p:notesMasterId r:id="rId20"/>
  </p:notesMasterIdLst>
  <p:sldIdLst>
    <p:sldId id="889" r:id="rId4"/>
    <p:sldId id="4783" r:id="rId5"/>
    <p:sldId id="782" r:id="rId6"/>
    <p:sldId id="935" r:id="rId7"/>
    <p:sldId id="4794" r:id="rId8"/>
    <p:sldId id="780" r:id="rId9"/>
    <p:sldId id="4789" r:id="rId10"/>
    <p:sldId id="719" r:id="rId11"/>
    <p:sldId id="4786" r:id="rId12"/>
    <p:sldId id="292" r:id="rId13"/>
    <p:sldId id="4785" r:id="rId14"/>
    <p:sldId id="637" r:id="rId15"/>
    <p:sldId id="4793" r:id="rId16"/>
    <p:sldId id="4791" r:id="rId17"/>
    <p:sldId id="4792" r:id="rId18"/>
    <p:sldId id="262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160DB9F9-2DD9-4E72-80C6-173921F899E3}">
          <p14:sldIdLst>
            <p14:sldId id="889"/>
            <p14:sldId id="4783"/>
            <p14:sldId id="782"/>
            <p14:sldId id="935"/>
            <p14:sldId id="4794"/>
            <p14:sldId id="780"/>
            <p14:sldId id="4789"/>
            <p14:sldId id="719"/>
            <p14:sldId id="4786"/>
            <p14:sldId id="292"/>
            <p14:sldId id="4785"/>
            <p14:sldId id="637"/>
            <p14:sldId id="4793"/>
            <p14:sldId id="4791"/>
            <p14:sldId id="4792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E3E"/>
    <a:srgbClr val="5B9BD5"/>
    <a:srgbClr val="754E2A"/>
    <a:srgbClr val="FDF2F7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01460-4204-4D17-85D8-824E82F53A06}" type="datetimeFigureOut">
              <a:rPr lang="uk-UA" smtClean="0"/>
              <a:t>03.06.2023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1684A-C3CB-412A-92C9-722667F55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527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7B92BCDD-455B-4FCF-B861-9CA9C90FCD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0C76A57D-9824-4315-9AFF-2A06916DC6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UA" dirty="0"/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D46CF04B-1639-488F-8B43-797BF1940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47677E-6253-4532-934F-EA0C674EB76C}" type="slidenum">
              <a:rPr lang="en-GB" altLang="ru-UA" sz="1200"/>
              <a:pPr/>
              <a:t>1</a:t>
            </a:fld>
            <a:endParaRPr lang="en-GB" altLang="ru-UA" sz="1200"/>
          </a:p>
        </p:txBody>
      </p:sp>
    </p:spTree>
    <p:extLst>
      <p:ext uri="{BB962C8B-B14F-4D97-AF65-F5344CB8AC3E}">
        <p14:creationId xmlns:p14="http://schemas.microsoft.com/office/powerpoint/2010/main" val="4004895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de-DE" dirty="0"/>
              <a:t>- Auf EUROPÄISCHER</a:t>
            </a:r>
            <a:r>
              <a:rPr lang="de-DE" baseline="0" dirty="0"/>
              <a:t> EBENE hat man sich bis 2030 ebenfalls ambitionierte Ziele für die Energiewende gesteckt (</a:t>
            </a:r>
            <a:r>
              <a:rPr lang="de-DE" baseline="0" dirty="0" err="1"/>
              <a:t>Beschluß</a:t>
            </a:r>
            <a:r>
              <a:rPr lang="de-DE" baseline="0" dirty="0"/>
              <a:t> des </a:t>
            </a:r>
            <a:r>
              <a:rPr lang="de-DE" baseline="0" dirty="0" err="1"/>
              <a:t>європ</a:t>
            </a:r>
            <a:r>
              <a:rPr lang="de-DE" baseline="0" dirty="0"/>
              <a:t>. Щури в жовтні 2014 року)</a:t>
            </a:r>
          </a:p>
          <a:p>
            <a:pPr algn="l" rtl="0"/>
            <a:r>
              <a:rPr lang="de-DE" baseline="0" dirty="0"/>
              <a:t>- Baut auf dem geltenden 2020 - Rahmen auf ( + 20% Anteil Erneuerbare Energien, + 20% Energieeffizienz, - 20% CO2)</a:t>
            </a:r>
          </a:p>
          <a:p>
            <a:pPr algn="l" rtl="0"/>
            <a:r>
              <a:rPr lang="de-DE" dirty="0"/>
              <a:t>-</a:t>
            </a:r>
          </a:p>
          <a:p>
            <a:pPr algn="l" rtl="0"/>
            <a:r>
              <a:rPr lang="de-DE" dirty="0"/>
              <a:t>Quelle: https://ec.europa.eu/clima/policies/strategies/2030_de</a:t>
            </a:r>
          </a:p>
          <a:p>
            <a:pPr algn="l" rtl="0"/>
            <a:r>
              <a:rPr lang="de-DE" dirty="0"/>
              <a:t>Інформація Quelle: www.bmwi.de</a:t>
            </a:r>
          </a:p>
          <a:p>
            <a:pPr algn="l"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7F77-A62A-4A91-9321-392812B0783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37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1684A-C3CB-412A-92C9-722667F55FF2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20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12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12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31C8D-447D-4744-A698-0DC14329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A8515-B501-4786-A402-8019CEDFBF59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13621-0B1F-4F2C-AF44-F1B50812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AC3206-E30C-42E2-88C9-F4DE40DD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57DBE-AE01-4F3E-9683-78DA491D757F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404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E3A19-88ED-42D3-9780-00044B94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CBDB-22BF-4A81-ADC4-009601856536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CF6840-0A1E-4E8D-AE9E-C37BF13D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ED3EC9-3698-4F88-B7FC-62F3A637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0A67-FD22-4D08-BD3D-B475C16656C1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6236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4434DA-54C6-463C-98BD-C9B1B36D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3D5EE-249D-46FE-8363-A09CC3B38701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D69DF2-9255-4AA7-95C9-AC64A3E5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C5A585-273E-496D-AD46-20EF6257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2A46-08E2-4583-A325-C12A52BBBA5B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722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/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/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/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/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/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RU"/>
              <a:t>Page </a:t>
            </a:r>
            <a:fld id="{CEC9B28C-9164-4CC0-95B2-0B90D37E7ABE}" type="slidenum">
              <a:rPr lang="en-GB" altLang="ru-RU"/>
              <a:pPr>
                <a:defRPr/>
              </a:pPr>
              <a:t>‹№›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76634566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6096000" y="4"/>
            <a:ext cx="6096000" cy="6854825"/>
          </a:xfrm>
        </p:spPr>
        <p:txBody>
          <a:bodyPr/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331" y="620688"/>
            <a:ext cx="4752975" cy="100811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95331" y="1844676"/>
            <a:ext cx="4752975" cy="446405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271137-53FF-49E3-BFE5-08CBABEA88BF}" type="slidenum">
              <a:rPr lang="de-DE" smtClean="0"/>
              <a:pPr/>
              <a:t>‹№›</a:t>
            </a:fld>
            <a:endParaRPr lang="de-DE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0537115" y="6480926"/>
            <a:ext cx="1463541" cy="183728"/>
          </a:xfrm>
        </p:spPr>
        <p:txBody>
          <a:bodyPr wrap="none" lIns="0" tIns="26999" rIns="0" bIns="26999" anchor="ctr" anchorCtr="0">
            <a:spAutoFit/>
          </a:bodyPr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933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933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933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933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933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933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933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933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933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© hier das Copyright einfügen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20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48">
          <p15:clr>
            <a:srgbClr val="FBAE40"/>
          </p15:clr>
        </p15:guide>
        <p15:guide id="2" pos="3432">
          <p15:clr>
            <a:srgbClr val="FBAE40"/>
          </p15:clr>
        </p15:guide>
        <p15:guide id="3" pos="755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E6528-BF1E-43AE-A1A5-371273DBA27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004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pic>
        <p:nvPicPr>
          <p:cNvPr id="20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0456" y="765204"/>
            <a:ext cx="2188632" cy="61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455369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1F9D74AD-2A04-44CB-880A-A2403A99947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2C40F74-BF17-4D14-9916-295825D18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96221EA8-51B2-4420-97CF-C69F38F0A4AD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ADF57EB8-127A-4F0C-A200-1BBA8DE4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5037668"/>
            <a:ext cx="4745567" cy="165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DBB89D8E-D231-4D44-A1E3-463A756C7A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89175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3E9ED0F8-AD8E-4570-B65A-E6DA3C096A4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608560DA-8370-48D6-B445-D31F1D636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BA8C8703-1422-410F-B802-CDD311BB4646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507DDCD2-9271-4FF4-8B27-E569DCB75A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51737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E7E9064-A852-42E9-9D09-10DB6BEAC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7872B4D-E4A4-4427-A93D-CC280C377100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4">
            <a:extLst>
              <a:ext uri="{FF2B5EF4-FFF2-40B4-BE49-F238E27FC236}">
                <a16:creationId xmlns:a16="http://schemas.microsoft.com/office/drawing/2014/main" id="{40C939D7-536C-4CD5-ACE0-D0214A8F2A1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8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C767C0E4-F842-4D2B-B976-188BE95125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27">
              <a:extLst>
                <a:ext uri="{FF2B5EF4-FFF2-40B4-BE49-F238E27FC236}">
                  <a16:creationId xmlns:a16="http://schemas.microsoft.com/office/drawing/2014/main" id="{E5ED8C95-E8FB-44A1-A7DE-7083C981D455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0" name="Rechteck">
            <a:extLst>
              <a:ext uri="{FF2B5EF4-FFF2-40B4-BE49-F238E27FC236}">
                <a16:creationId xmlns:a16="http://schemas.microsoft.com/office/drawing/2014/main" id="{04466C99-3DDC-4F1E-85CB-E0A90EED609C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1" name="1.">
            <a:extLst>
              <a:ext uri="{FF2B5EF4-FFF2-40B4-BE49-F238E27FC236}">
                <a16:creationId xmlns:a16="http://schemas.microsoft.com/office/drawing/2014/main" id="{962DE5F7-8B3C-483F-8468-FBD8B9B5640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12" name="2.">
            <a:extLst>
              <a:ext uri="{FF2B5EF4-FFF2-40B4-BE49-F238E27FC236}">
                <a16:creationId xmlns:a16="http://schemas.microsoft.com/office/drawing/2014/main" id="{E837C5EC-693C-4D23-A8F8-88484B888C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4" name="3.">
            <a:extLst>
              <a:ext uri="{FF2B5EF4-FFF2-40B4-BE49-F238E27FC236}">
                <a16:creationId xmlns:a16="http://schemas.microsoft.com/office/drawing/2014/main" id="{FF7E4363-ED3C-424C-A842-865B99FC75D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3F6C3BD7-633D-4116-8F28-32D5526DFA62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17" name="how">
            <a:extLst>
              <a:ext uri="{FF2B5EF4-FFF2-40B4-BE49-F238E27FC236}">
                <a16:creationId xmlns:a16="http://schemas.microsoft.com/office/drawing/2014/main" id="{ACE28745-500C-4AC7-8432-369A249AA787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sp>
        <p:nvSpPr>
          <p:cNvPr id="18" name="Dreieck">
            <a:extLst>
              <a:ext uri="{FF2B5EF4-FFF2-40B4-BE49-F238E27FC236}">
                <a16:creationId xmlns:a16="http://schemas.microsoft.com/office/drawing/2014/main" id="{9994EFB3-1CD8-4A45-94EE-A2DAAE571835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20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1F558F33-80D3-4500-8D5E-4E63B58187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3">
            <a:extLst>
              <a:ext uri="{FF2B5EF4-FFF2-40B4-BE49-F238E27FC236}">
                <a16:creationId xmlns:a16="http://schemas.microsoft.com/office/drawing/2014/main" id="{DBAD1686-2B5F-4216-8DF0-54E6FE61D9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777775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808C1B4E-1A6E-4FC7-96C0-B3790CDC4919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6" name="Dreieck">
            <a:extLst>
              <a:ext uri="{FF2B5EF4-FFF2-40B4-BE49-F238E27FC236}">
                <a16:creationId xmlns:a16="http://schemas.microsoft.com/office/drawing/2014/main" id="{D5BC184A-D247-4E37-A4F7-F753EC08E378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98D76824-AE26-45D1-8F4C-9B148B183B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97067" y="1966385"/>
            <a:ext cx="1661584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1B734F5E-DB2A-40FE-AA81-3D83CBC753B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6C3B1F1C-8E07-4A6F-8776-AF3A1EFD70F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2A0AA284-E45B-4D94-8CC7-F07C218CA81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E6DF2ECA-6D3F-4CE4-BC91-EA9A19159236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BC0B2E9-7FB4-4686-9120-293ED8BBD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1039706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4DD173A0-5E7D-4312-9549-89965B1649B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5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0C53E2C4-DA6A-4CF9-8EA9-ED681CD45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34">
              <a:extLst>
                <a:ext uri="{FF2B5EF4-FFF2-40B4-BE49-F238E27FC236}">
                  <a16:creationId xmlns:a16="http://schemas.microsoft.com/office/drawing/2014/main" id="{78E66F3B-2AAB-474F-9A6D-1DE8FEC4FE4A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7" name="Rechteck">
            <a:extLst>
              <a:ext uri="{FF2B5EF4-FFF2-40B4-BE49-F238E27FC236}">
                <a16:creationId xmlns:a16="http://schemas.microsoft.com/office/drawing/2014/main" id="{39E56D35-2346-4B76-953C-D8A110098653}"/>
              </a:ext>
            </a:extLst>
          </p:cNvPr>
          <p:cNvSpPr/>
          <p:nvPr userDrawn="1"/>
        </p:nvSpPr>
        <p:spPr bwMode="gray">
          <a:xfrm>
            <a:off x="10439401" y="1280585"/>
            <a:ext cx="446617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18" name="Рисунок 21">
            <a:extLst>
              <a:ext uri="{FF2B5EF4-FFF2-40B4-BE49-F238E27FC236}">
                <a16:creationId xmlns:a16="http://schemas.microsoft.com/office/drawing/2014/main" id="{885B5996-7ECC-4182-A651-1A8A1A1202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8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/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810459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E0BE0-F289-4331-804E-A28DCE8B5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EC97-B869-475B-B886-FE6F3C2E5B5A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4AEC38-C086-4654-87E5-C0392D8D6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92771F-8BD3-4129-852B-A08EA9E8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1EA0D-0F8A-4989-912F-B46C580FDB92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3419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r">
            <a:extLst>
              <a:ext uri="{FF2B5EF4-FFF2-40B4-BE49-F238E27FC236}">
                <a16:creationId xmlns:a16="http://schemas.microsoft.com/office/drawing/2014/main" id="{29D06C8B-D9EA-4B47-9371-19EC5458F046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962B7F63-68A7-4B27-9C3F-AC1CFFD3230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474569F0-F372-4CFA-AC69-3202B4B705CF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1BBD9F87-FAE8-441B-9237-D81DED2B43F1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1">
              <a:extLst>
                <a:ext uri="{FF2B5EF4-FFF2-40B4-BE49-F238E27FC236}">
                  <a16:creationId xmlns:a16="http://schemas.microsoft.com/office/drawing/2014/main" id="{5F66F954-9941-4984-8F00-1282756471D1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3">
              <a:extLst>
                <a:ext uri="{FF2B5EF4-FFF2-40B4-BE49-F238E27FC236}">
                  <a16:creationId xmlns:a16="http://schemas.microsoft.com/office/drawing/2014/main" id="{571EABC1-BE3F-4619-8817-EB86F959257F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5">
              <a:extLst>
                <a:ext uri="{FF2B5EF4-FFF2-40B4-BE49-F238E27FC236}">
                  <a16:creationId xmlns:a16="http://schemas.microsoft.com/office/drawing/2014/main" id="{3C4B5181-45C2-4CD0-9FE7-698E42617DFF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pic>
        <p:nvPicPr>
          <p:cNvPr id="12" name="Рисунок 16">
            <a:extLst>
              <a:ext uri="{FF2B5EF4-FFF2-40B4-BE49-F238E27FC236}">
                <a16:creationId xmlns:a16="http://schemas.microsoft.com/office/drawing/2014/main" id="{9F5E462A-3510-44A1-B434-7E4D7B2043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50509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14254039-3AA7-4B55-9F27-AD0D6A0842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A1AAA4F5-0615-405F-A646-FFE575A878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0D1E9EF3-2658-4AF1-A9D1-1F96E41C51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9848D2A5-2364-4AB9-B962-99E1FC8D534A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5060700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076CB3D0-81EF-4A8E-BC4D-3409DCE0E987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6">
              <a:extLst>
                <a:ext uri="{FF2B5EF4-FFF2-40B4-BE49-F238E27FC236}">
                  <a16:creationId xmlns:a16="http://schemas.microsoft.com/office/drawing/2014/main" id="{54F1CB45-4C6D-463C-9E16-B561B844083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7">
              <a:extLst>
                <a:ext uri="{FF2B5EF4-FFF2-40B4-BE49-F238E27FC236}">
                  <a16:creationId xmlns:a16="http://schemas.microsoft.com/office/drawing/2014/main" id="{5B493518-BA48-49F1-AA57-41B29D8CEA29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1F2A09D6-9233-4B91-8F04-FB4B11537CD8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9">
              <a:extLst>
                <a:ext uri="{FF2B5EF4-FFF2-40B4-BE49-F238E27FC236}">
                  <a16:creationId xmlns:a16="http://schemas.microsoft.com/office/drawing/2014/main" id="{9AF15D6B-1AB1-42A5-8092-F4CAF7066637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797562DC-463B-4453-9A1D-4FA2D0816E76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Datumsplatzhalter 12">
            <a:extLst>
              <a:ext uri="{FF2B5EF4-FFF2-40B4-BE49-F238E27FC236}">
                <a16:creationId xmlns:a16="http://schemas.microsoft.com/office/drawing/2014/main" id="{BDA33099-CC16-4279-B8F8-6E9C1C02AA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1" name="Fußzeilenplatzhalter 13">
            <a:extLst>
              <a:ext uri="{FF2B5EF4-FFF2-40B4-BE49-F238E27FC236}">
                <a16:creationId xmlns:a16="http://schemas.microsoft.com/office/drawing/2014/main" id="{B956453B-D2F4-4852-941C-6C68FF3083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14">
            <a:extLst>
              <a:ext uri="{FF2B5EF4-FFF2-40B4-BE49-F238E27FC236}">
                <a16:creationId xmlns:a16="http://schemas.microsoft.com/office/drawing/2014/main" id="{152A2BEA-4E4D-4D85-A772-836636264A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3D851B6C-2ADC-4676-9493-68B7BB38CEB5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87122503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7">
            <a:extLst>
              <a:ext uri="{FF2B5EF4-FFF2-40B4-BE49-F238E27FC236}">
                <a16:creationId xmlns:a16="http://schemas.microsoft.com/office/drawing/2014/main" id="{93EC9E6C-9E97-44B6-B0C4-2925C8CEF9D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81032E09-41F7-4F1A-AB0A-9C2726D2FC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2093385"/>
            <a:ext cx="11859684" cy="404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4273217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672F4ED7-303A-4DF6-BACA-5C194B35C50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C2A55A4A-30C0-4E4F-960A-9ABB43674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7F5455ED-D300-4F80-81FB-EFE15715D3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10E501E2-E73F-4470-B5F3-31791F97500F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19783433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mit Pfeil 5">
            <a:extLst>
              <a:ext uri="{FF2B5EF4-FFF2-40B4-BE49-F238E27FC236}">
                <a16:creationId xmlns:a16="http://schemas.microsoft.com/office/drawing/2014/main" id="{0F439255-BE1D-47B5-BE93-8F8523E65B64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reieck">
            <a:extLst>
              <a:ext uri="{FF2B5EF4-FFF2-40B4-BE49-F238E27FC236}">
                <a16:creationId xmlns:a16="http://schemas.microsoft.com/office/drawing/2014/main" id="{7AF35EDA-DF9A-42D6-B9C3-71C37531C12A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BE588CF4-48A7-4728-8B72-F325F762D8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AEC76BA8-35BE-4D4D-A410-B3D1E2C15FD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0AFFF5B6-7AB7-4A43-81DB-96EBE5F3601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CFBDBD24-CA0E-484B-9493-1864DBAC636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CBE85D90-CA91-4779-A491-9AD943D2FBB4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EA26627-939D-4307-AF23-0DB575A335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7ADFB6DB-2C63-42C8-9F44-A7EB078966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6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136876D8-DCC1-4E83-9EA4-9BC5B55B69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34">
              <a:extLst>
                <a:ext uri="{FF2B5EF4-FFF2-40B4-BE49-F238E27FC236}">
                  <a16:creationId xmlns:a16="http://schemas.microsoft.com/office/drawing/2014/main" id="{B6850286-4120-4EB7-B93F-AE3A869D2AE0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387029B8-22C2-40A2-8BB0-31ADC53FFFC1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8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Datumsplatzhalter 6">
            <a:extLst>
              <a:ext uri="{FF2B5EF4-FFF2-40B4-BE49-F238E27FC236}">
                <a16:creationId xmlns:a16="http://schemas.microsoft.com/office/drawing/2014/main" id="{9D5AFA2E-5FFB-4F2F-8614-1C25242673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3458C446-8EF7-44A8-AF24-25C9639F9B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1" name="Foliennummernplatzhalter 10">
            <a:extLst>
              <a:ext uri="{FF2B5EF4-FFF2-40B4-BE49-F238E27FC236}">
                <a16:creationId xmlns:a16="http://schemas.microsoft.com/office/drawing/2014/main" id="{86698948-B69E-45ED-884A-F9D46BD327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C752A588-F8D5-4CBE-B9AC-3E304C37CAC4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424598723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4BD96B65-4E6B-43CB-958D-0248BC01424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8A4B55DE-68C5-4112-BB77-956281B34BA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" name="Freihandform: Form 10">
              <a:extLst>
                <a:ext uri="{FF2B5EF4-FFF2-40B4-BE49-F238E27FC236}">
                  <a16:creationId xmlns:a16="http://schemas.microsoft.com/office/drawing/2014/main" id="{437B29A2-B204-40AD-8A77-3607A83D5452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1">
              <a:extLst>
                <a:ext uri="{FF2B5EF4-FFF2-40B4-BE49-F238E27FC236}">
                  <a16:creationId xmlns:a16="http://schemas.microsoft.com/office/drawing/2014/main" id="{16639417-0937-4727-882E-5C2BFD820C8F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3">
              <a:extLst>
                <a:ext uri="{FF2B5EF4-FFF2-40B4-BE49-F238E27FC236}">
                  <a16:creationId xmlns:a16="http://schemas.microsoft.com/office/drawing/2014/main" id="{37F344DF-4DE8-4153-9818-8EE1D3CADC8B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5">
              <a:extLst>
                <a:ext uri="{FF2B5EF4-FFF2-40B4-BE49-F238E27FC236}">
                  <a16:creationId xmlns:a16="http://schemas.microsoft.com/office/drawing/2014/main" id="{65897BA5-321A-4512-AA51-2B0341DC4892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062A4FBC-7D9B-4105-B291-E7CF220C7A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B71920E9-734D-4116-9CF6-89EEB06FDB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533D5DFA-A3E9-4B5D-B909-796A2B232B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272B42C3-EB69-4BEC-9AAF-D704972B79E0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31469800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7">
            <a:extLst>
              <a:ext uri="{FF2B5EF4-FFF2-40B4-BE49-F238E27FC236}">
                <a16:creationId xmlns:a16="http://schemas.microsoft.com/office/drawing/2014/main" id="{8960FE9A-7471-40E6-AE5F-0D9C9DFD0A42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5">
            <a:extLst>
              <a:ext uri="{FF2B5EF4-FFF2-40B4-BE49-F238E27FC236}">
                <a16:creationId xmlns:a16="http://schemas.microsoft.com/office/drawing/2014/main" id="{2461A765-F03C-4C5B-A199-525A6AD6CBAC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44E34B95-909D-4AD2-856F-5B9389828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02EC70BC-B245-4FC7-A75F-1E99DBC7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8" name="Foliennummernplatzhalter 8">
            <a:extLst>
              <a:ext uri="{FF2B5EF4-FFF2-40B4-BE49-F238E27FC236}">
                <a16:creationId xmlns:a16="http://schemas.microsoft.com/office/drawing/2014/main" id="{8A3F0E83-90F9-4F38-ACD2-A31C7F43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FC3CEA35-7961-4BC3-872D-4189FC794D50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404345907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3D8699A4-BB6F-4C31-83DA-2512CB88BC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9655DCE4-98D9-4462-AA39-993E8302037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CA6C239-588B-41FC-A9A6-5126DD5E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C2AE2C50-FEBB-4E98-B950-02559003A875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02933038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EDCBB08F-6003-4E34-A061-32CA48871989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4525433"/>
            <a:ext cx="6049433" cy="1608667"/>
            <a:chOff x="4846637" y="119557"/>
            <a:chExt cx="3783013" cy="1005693"/>
          </a:xfrm>
        </p:grpSpPr>
        <p:sp>
          <p:nvSpPr>
            <p:cNvPr id="4" name="Freihandform: Form 12">
              <a:extLst>
                <a:ext uri="{FF2B5EF4-FFF2-40B4-BE49-F238E27FC236}">
                  <a16:creationId xmlns:a16="http://schemas.microsoft.com/office/drawing/2014/main" id="{11F3773F-A9BC-4E60-B6E9-41990A75475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13">
              <a:extLst>
                <a:ext uri="{FF2B5EF4-FFF2-40B4-BE49-F238E27FC236}">
                  <a16:creationId xmlns:a16="http://schemas.microsoft.com/office/drawing/2014/main" id="{4F3696E7-1D87-4EBB-BA26-02E8ED54193A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103642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14">
              <a:extLst>
                <a:ext uri="{FF2B5EF4-FFF2-40B4-BE49-F238E27FC236}">
                  <a16:creationId xmlns:a16="http://schemas.microsoft.com/office/drawing/2014/main" id="{58AF3E0B-0894-4CEB-9967-E4AEF167F88C}"/>
                </a:ext>
              </a:extLst>
            </p:cNvPr>
            <p:cNvSpPr/>
            <p:nvPr userDrawn="1"/>
          </p:nvSpPr>
          <p:spPr bwMode="gray">
            <a:xfrm>
              <a:off x="7610434" y="119557"/>
              <a:ext cx="508284" cy="477704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5">
              <a:extLst>
                <a:ext uri="{FF2B5EF4-FFF2-40B4-BE49-F238E27FC236}">
                  <a16:creationId xmlns:a16="http://schemas.microsoft.com/office/drawing/2014/main" id="{596B9E1E-5BA3-4328-A34E-C84ACDBCEF62}"/>
                </a:ext>
              </a:extLst>
            </p:cNvPr>
            <p:cNvSpPr/>
            <p:nvPr userDrawn="1"/>
          </p:nvSpPr>
          <p:spPr bwMode="gray">
            <a:xfrm flipH="1">
              <a:off x="7164362" y="119557"/>
              <a:ext cx="951709" cy="481674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6">
              <a:extLst>
                <a:ext uri="{FF2B5EF4-FFF2-40B4-BE49-F238E27FC236}">
                  <a16:creationId xmlns:a16="http://schemas.microsoft.com/office/drawing/2014/main" id="{8084E428-9ED1-48FA-B118-D2C7291E21AE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2146972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grpSp>
        <p:nvGrpSpPr>
          <p:cNvPr id="10" name="Key Visual">
            <a:extLst>
              <a:ext uri="{FF2B5EF4-FFF2-40B4-BE49-F238E27FC236}">
                <a16:creationId xmlns:a16="http://schemas.microsoft.com/office/drawing/2014/main" id="{4A5B908B-418E-4F43-9A9B-3602B8B2FC51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8934451" y="165100"/>
            <a:ext cx="3088216" cy="821267"/>
            <a:chOff x="4846637" y="119557"/>
            <a:chExt cx="3783013" cy="1005693"/>
          </a:xfrm>
        </p:grpSpPr>
        <p:sp>
          <p:nvSpPr>
            <p:cNvPr id="11" name="Freihandform: Form 36">
              <a:extLst>
                <a:ext uri="{FF2B5EF4-FFF2-40B4-BE49-F238E27FC236}">
                  <a16:creationId xmlns:a16="http://schemas.microsoft.com/office/drawing/2014/main" id="{5EE3C7B9-B8BB-4AC0-A080-5E6198826BDB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Freihandform: Form 37">
              <a:extLst>
                <a:ext uri="{FF2B5EF4-FFF2-40B4-BE49-F238E27FC236}">
                  <a16:creationId xmlns:a16="http://schemas.microsoft.com/office/drawing/2014/main" id="{21957740-4346-4F02-8A36-0721606F3CDB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103715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38">
              <a:extLst>
                <a:ext uri="{FF2B5EF4-FFF2-40B4-BE49-F238E27FC236}">
                  <a16:creationId xmlns:a16="http://schemas.microsoft.com/office/drawing/2014/main" id="{5F88C1B6-D6A6-4BF4-BE2C-4768B24FB5CA}"/>
                </a:ext>
              </a:extLst>
            </p:cNvPr>
            <p:cNvSpPr/>
            <p:nvPr userDrawn="1"/>
          </p:nvSpPr>
          <p:spPr bwMode="gray">
            <a:xfrm>
              <a:off x="7610648" y="119557"/>
              <a:ext cx="508205" cy="47692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4" name="Freihandform: Form 39">
              <a:extLst>
                <a:ext uri="{FF2B5EF4-FFF2-40B4-BE49-F238E27FC236}">
                  <a16:creationId xmlns:a16="http://schemas.microsoft.com/office/drawing/2014/main" id="{D22C4222-BCC8-40FD-81F5-E0538DA5E37D}"/>
                </a:ext>
              </a:extLst>
            </p:cNvPr>
            <p:cNvSpPr/>
            <p:nvPr userDrawn="1"/>
          </p:nvSpPr>
          <p:spPr bwMode="gray">
            <a:xfrm flipH="1">
              <a:off x="7164673" y="119557"/>
              <a:ext cx="951587" cy="48211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5" name="Freihandform: Form 40">
              <a:extLst>
                <a:ext uri="{FF2B5EF4-FFF2-40B4-BE49-F238E27FC236}">
                  <a16:creationId xmlns:a16="http://schemas.microsoft.com/office/drawing/2014/main" id="{B7B65C3B-2AC1-44E8-9393-1551C700D2CF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214690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16" name="Datumsplatzhalter 5">
            <a:extLst>
              <a:ext uri="{FF2B5EF4-FFF2-40B4-BE49-F238E27FC236}">
                <a16:creationId xmlns:a16="http://schemas.microsoft.com/office/drawing/2014/main" id="{C9F6FAF3-47F8-4FBF-A3E5-01A3529D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21273239-600B-471B-B0AE-6E0C34F8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7A542026-922C-47CC-9549-F645E8DE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9F9FBD06-B737-454D-8C52-6D1E41C4EEA3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416330733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5">
            <a:extLst>
              <a:ext uri="{FF2B5EF4-FFF2-40B4-BE49-F238E27FC236}">
                <a16:creationId xmlns:a16="http://schemas.microsoft.com/office/drawing/2014/main" id="{9A21AAF5-B28F-4ABB-9019-6A7054C1569A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55AE4AC-1A61-45C9-9497-F9B9A61B2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.">
            <a:extLst>
              <a:ext uri="{FF2B5EF4-FFF2-40B4-BE49-F238E27FC236}">
                <a16:creationId xmlns:a16="http://schemas.microsoft.com/office/drawing/2014/main" id="{4C3E1105-A201-4FD2-BF14-FAA30DF7DFB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7" name="2.">
            <a:extLst>
              <a:ext uri="{FF2B5EF4-FFF2-40B4-BE49-F238E27FC236}">
                <a16:creationId xmlns:a16="http://schemas.microsoft.com/office/drawing/2014/main" id="{A151F50A-DAA0-4C6D-A295-A654B512D09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8" name="3.">
            <a:extLst>
              <a:ext uri="{FF2B5EF4-FFF2-40B4-BE49-F238E27FC236}">
                <a16:creationId xmlns:a16="http://schemas.microsoft.com/office/drawing/2014/main" id="{D66B9902-D419-4CB2-90D8-D921B5BF25B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885EC533-29B3-4231-BE6A-B9261DE8F39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0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6758BBB-CB77-4B7E-B96D-BBF3FE86E7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22">
            <a:extLst>
              <a:ext uri="{FF2B5EF4-FFF2-40B4-BE49-F238E27FC236}">
                <a16:creationId xmlns:a16="http://schemas.microsoft.com/office/drawing/2014/main" id="{0F86BC9B-3D99-4577-8A46-E8C066E3F33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A1B62DB7-2905-4F6C-A79C-B5FBE5F51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32">
              <a:extLst>
                <a:ext uri="{FF2B5EF4-FFF2-40B4-BE49-F238E27FC236}">
                  <a16:creationId xmlns:a16="http://schemas.microsoft.com/office/drawing/2014/main" id="{2F801E06-2B75-4F64-B816-B91E7CC1E498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6" name="Rechteck">
            <a:extLst>
              <a:ext uri="{FF2B5EF4-FFF2-40B4-BE49-F238E27FC236}">
                <a16:creationId xmlns:a16="http://schemas.microsoft.com/office/drawing/2014/main" id="{7FA46A7A-8A4D-413B-8DC8-01998717B5EB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900000" bIns="684000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7" name="Datumsplatzhalter 6">
            <a:extLst>
              <a:ext uri="{FF2B5EF4-FFF2-40B4-BE49-F238E27FC236}">
                <a16:creationId xmlns:a16="http://schemas.microsoft.com/office/drawing/2014/main" id="{0990BC25-46F4-4C19-B4C1-8ADB500B4C8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33430FEF-1E2F-4194-B941-E66B38CF8F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9" name="Foliennummernplatzhalter 10">
            <a:extLst>
              <a:ext uri="{FF2B5EF4-FFF2-40B4-BE49-F238E27FC236}">
                <a16:creationId xmlns:a16="http://schemas.microsoft.com/office/drawing/2014/main" id="{7CD6B198-FBDF-4C0C-87BC-8F888F926C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7543BDB4-C06E-4D77-AFD9-7DB884CBEAC7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77022205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6842AA-598A-4B60-951C-D202AACB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C37C-6D94-4FEA-848F-9880278D1BE6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D77D3B-FC6B-4B50-9C54-987F8BE4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EBF9DD-558A-4338-879B-8055408E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23B7E-7A6B-4B66-B6F2-AF7EDE6ACD49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809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C7D30F02-4984-4D61-9C3A-A7EBE48C313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8BB977F6-729E-435B-880E-B0DB917BCF8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7C5B739B-EE42-4454-AF16-25F492CFF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AD3E5D1D-223E-41A3-B0E9-E66AF2C6E552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62333606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 rtlCol="0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07EF0575-CBEA-44D5-9412-A79673E900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AA42859F-50B9-450B-A55B-F5C33B9F040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CD77CA6E-940A-4FEF-A3FD-DEF9D108F2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159C8EF8-23A6-49C2-B4BB-4A5DBD7B99F7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77355477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46F82497-25C8-4188-95DE-42B1C9BB9F48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>
              <a:extLst>
                <a:ext uri="{FF2B5EF4-FFF2-40B4-BE49-F238E27FC236}">
                  <a16:creationId xmlns:a16="http://schemas.microsoft.com/office/drawing/2014/main" id="{5AEA2164-70E1-4A45-9A59-D56208C84F9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>
              <a:extLst>
                <a:ext uri="{FF2B5EF4-FFF2-40B4-BE49-F238E27FC236}">
                  <a16:creationId xmlns:a16="http://schemas.microsoft.com/office/drawing/2014/main" id="{05364AF2-33D5-4686-9EF6-8F64D638C06A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>
              <a:extLst>
                <a:ext uri="{FF2B5EF4-FFF2-40B4-BE49-F238E27FC236}">
                  <a16:creationId xmlns:a16="http://schemas.microsoft.com/office/drawing/2014/main" id="{27B9A0F1-B25E-4B3A-8033-EE39A1DEE90B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>
              <a:extLst>
                <a:ext uri="{FF2B5EF4-FFF2-40B4-BE49-F238E27FC236}">
                  <a16:creationId xmlns:a16="http://schemas.microsoft.com/office/drawing/2014/main" id="{094E7DAE-CABE-46AB-9B93-17405D25B194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>
              <a:extLst>
                <a:ext uri="{FF2B5EF4-FFF2-40B4-BE49-F238E27FC236}">
                  <a16:creationId xmlns:a16="http://schemas.microsoft.com/office/drawing/2014/main" id="{C7200EA6-791D-4447-80FC-C33526E559B5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E4615FC4-C80E-44C4-9569-FCB91364E1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4EDAB6A9-E913-44C8-8B99-B6EB21882B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A4F174E6-4B9B-41C8-A101-7E623A3262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B9746A02-60E6-4F61-8710-5EEC1387B554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06208404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6B473A27-0608-442F-B9D9-1DB26710DC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6D2CE714-18C7-4812-8767-0E39046EC5A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2CD462AD-3370-4043-9B09-A547753E5C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229B6557-FDD6-423A-B94E-00C286265C3D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09173407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699FDF1D-1999-4612-BE3F-B2EDCCE5ABC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AFAD98D6-C11D-4956-BC75-D4CB204650C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10A2BDE4-DE79-4552-BDBF-FD30AF4FDF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8555E675-7CDE-4D67-891E-65218F3325CF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26338138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 rtlCol="0">
            <a:noAutofit/>
          </a:bodyPr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18DFB07D-8A09-413A-8350-5BDF10A3A2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9DFF4953-1D3E-4880-AF85-E452DC793AC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7B6FDB81-4DC5-4404-B6AB-FA8CDC11EAD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21377CC6-0D95-45A1-8AC1-028756C5E75F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53746922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Key Visual">
            <a:extLst>
              <a:ext uri="{FF2B5EF4-FFF2-40B4-BE49-F238E27FC236}">
                <a16:creationId xmlns:a16="http://schemas.microsoft.com/office/drawing/2014/main" id="{2B34903B-4C2B-499F-B669-F80DDB9D21E3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B48F6F75-044C-4EAA-97B7-0326FD7F0B10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8F6974CB-A849-4A83-9306-B49C11A2D0B7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2">
              <a:extLst>
                <a:ext uri="{FF2B5EF4-FFF2-40B4-BE49-F238E27FC236}">
                  <a16:creationId xmlns:a16="http://schemas.microsoft.com/office/drawing/2014/main" id="{889BC930-2DD1-4810-90CA-17AF3797CE81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3">
              <a:extLst>
                <a:ext uri="{FF2B5EF4-FFF2-40B4-BE49-F238E27FC236}">
                  <a16:creationId xmlns:a16="http://schemas.microsoft.com/office/drawing/2014/main" id="{E9CEE6D7-BCCE-4AE5-B5B5-1CE5E45E1C21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4">
              <a:extLst>
                <a:ext uri="{FF2B5EF4-FFF2-40B4-BE49-F238E27FC236}">
                  <a16:creationId xmlns:a16="http://schemas.microsoft.com/office/drawing/2014/main" id="{6E1CC55B-62B1-42EF-A4A3-E38C757E3D25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A85BA95B-701C-434C-A988-000F962B8C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A62992F1-E234-451F-86C3-0C585897D1B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5" name="Foliennummernplatzhalter 11">
            <a:extLst>
              <a:ext uri="{FF2B5EF4-FFF2-40B4-BE49-F238E27FC236}">
                <a16:creationId xmlns:a16="http://schemas.microsoft.com/office/drawing/2014/main" id="{4EE593C9-2116-469A-A61B-2DE59C14E57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842F23A7-86CC-4AA2-B202-B5F7F8B2A1F3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29596643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6F726A8F-D74B-41EB-B6DF-291922E357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Datum">
            <a:extLst>
              <a:ext uri="{FF2B5EF4-FFF2-40B4-BE49-F238E27FC236}">
                <a16:creationId xmlns:a16="http://schemas.microsoft.com/office/drawing/2014/main" id="{1CA4EF0F-0FD8-4C3B-A4E1-B300CF124A8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539833F8-3CF7-4DCA-A94B-2C6E23C53ED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0770433C-B1DB-4A3C-80D9-B697C03DDA0E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11119101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Key Visual">
            <a:extLst>
              <a:ext uri="{FF2B5EF4-FFF2-40B4-BE49-F238E27FC236}">
                <a16:creationId xmlns:a16="http://schemas.microsoft.com/office/drawing/2014/main" id="{78B1166C-8483-4651-90D9-D58236C19757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9" name="Freihandform: Form 9">
              <a:extLst>
                <a:ext uri="{FF2B5EF4-FFF2-40B4-BE49-F238E27FC236}">
                  <a16:creationId xmlns:a16="http://schemas.microsoft.com/office/drawing/2014/main" id="{51972D2C-8E12-4137-91E5-7BD05C463C98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ihandform: Form 10">
              <a:extLst>
                <a:ext uri="{FF2B5EF4-FFF2-40B4-BE49-F238E27FC236}">
                  <a16:creationId xmlns:a16="http://schemas.microsoft.com/office/drawing/2014/main" id="{BDEC4A32-959E-43FB-A567-27B32256247B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2">
              <a:extLst>
                <a:ext uri="{FF2B5EF4-FFF2-40B4-BE49-F238E27FC236}">
                  <a16:creationId xmlns:a16="http://schemas.microsoft.com/office/drawing/2014/main" id="{E57A5483-9719-419B-AD9D-4BA79540AA96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3">
              <a:extLst>
                <a:ext uri="{FF2B5EF4-FFF2-40B4-BE49-F238E27FC236}">
                  <a16:creationId xmlns:a16="http://schemas.microsoft.com/office/drawing/2014/main" id="{23D5F8B7-A732-484B-8BEB-52267D517AE7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14">
              <a:extLst>
                <a:ext uri="{FF2B5EF4-FFF2-40B4-BE49-F238E27FC236}">
                  <a16:creationId xmlns:a16="http://schemas.microsoft.com/office/drawing/2014/main" id="{8E148769-BC59-462E-BC20-11E25E1C87AD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C7752852-3322-4E7C-B45D-EFA19FBCCFD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CBCE7370-AEA2-4692-B9AC-73698B64875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7" name="Foliennummernplatzhalter 11">
            <a:extLst>
              <a:ext uri="{FF2B5EF4-FFF2-40B4-BE49-F238E27FC236}">
                <a16:creationId xmlns:a16="http://schemas.microsoft.com/office/drawing/2014/main" id="{F53B2749-E967-440B-83E9-EF95B403508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E3E8E5B3-D789-4457-9E26-45BF8C816179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39772602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BCFACD87-DF25-4E85-B1D2-E329F17B21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0387678C-ABA1-4EEE-A2AB-BF2BC0932D0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D8B496D6-21C7-40A2-9C4E-CD1286A3F4D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AEF07493-8D86-45AA-8D52-DE6BA27D7CCC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86831130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86FD666-0990-47FA-BF30-EBE52FB9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1E480-2755-492B-86E3-77B84F823F8C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F90ABA8-6E16-4960-AAA2-EA752BBC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3B8B4B5-36B2-4DAA-9FB9-B6B0C356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E2196-69EB-4996-A335-08512569DB85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7994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6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18411089-4D32-4E90-B066-A8F5E75659F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D3265A57-9C7C-40D0-A847-6CFC8BC73AE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9394059A-455B-4C52-A7EE-DF2AC001DB3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37F96D80-4966-4FEB-AC9E-39A1EEE44912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29597390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7">
            <a:extLst>
              <a:ext uri="{FF2B5EF4-FFF2-40B4-BE49-F238E27FC236}">
                <a16:creationId xmlns:a16="http://schemas.microsoft.com/office/drawing/2014/main" id="{B9005258-E991-4E77-97A2-9794F86D9A91}"/>
              </a:ext>
            </a:extLst>
          </p:cNvPr>
          <p:cNvSpPr/>
          <p:nvPr userDrawn="1"/>
        </p:nvSpPr>
        <p:spPr bwMode="gray">
          <a:xfrm>
            <a:off x="613834" y="1293284"/>
            <a:ext cx="3526367" cy="18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D635B417-43D9-41D7-B5D2-6EE5E4EF16B7}"/>
              </a:ext>
            </a:extLst>
          </p:cNvPr>
          <p:cNvSpPr/>
          <p:nvPr userDrawn="1"/>
        </p:nvSpPr>
        <p:spPr bwMode="gray">
          <a:xfrm>
            <a:off x="613834" y="3227917"/>
            <a:ext cx="3526367" cy="846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lIns="72000" tIns="36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8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9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bIns="3600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9265B3B2-541D-4B17-85AE-294C6DF8D43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73B017EC-00E6-4F97-8E0E-E6AC314EC3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EEFE2EE9-D993-41A4-B74C-55A310362CE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E19ECA40-D5F0-48A1-89E8-F6B8454A7064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77540542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7">
            <a:extLst>
              <a:ext uri="{FF2B5EF4-FFF2-40B4-BE49-F238E27FC236}">
                <a16:creationId xmlns:a16="http://schemas.microsoft.com/office/drawing/2014/main" id="{88903A18-9286-4A7D-BFE7-60664B8DB90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5">
            <a:extLst>
              <a:ext uri="{FF2B5EF4-FFF2-40B4-BE49-F238E27FC236}">
                <a16:creationId xmlns:a16="http://schemas.microsoft.com/office/drawing/2014/main" id="{E3D1CE53-AE04-4F49-B087-76A5F22BAEB4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1818B67-BF9B-430F-A9C6-FB9361C38D1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0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03FD980-D50C-4D90-B8E2-2341C4881B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38">
            <a:extLst>
              <a:ext uri="{FF2B5EF4-FFF2-40B4-BE49-F238E27FC236}">
                <a16:creationId xmlns:a16="http://schemas.microsoft.com/office/drawing/2014/main" id="{CC0E71F4-C936-4DAD-9761-3FEEF6A24D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39">
            <a:extLst>
              <a:ext uri="{FF2B5EF4-FFF2-40B4-BE49-F238E27FC236}">
                <a16:creationId xmlns:a16="http://schemas.microsoft.com/office/drawing/2014/main" id="{72105D32-30BC-48E8-83F0-28B27BEFC3E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A8EC7B-C65E-4076-B70A-DEE33AA8129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1FCD77-E5A0-40B3-B30E-C418183A6E3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D3957DB-1282-4049-8B2C-434746680775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FD71267-CAEF-4D0D-93E2-72D9D43A2DF0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1A183E3-CF82-4D10-93F8-019DAB4E12FC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ED2A3BD6-2E8A-4D81-A216-20170B481EAF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DADCF924-CA1F-46EE-9A86-594CA45BD45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7DF14001-16D3-4904-BF4A-027EB9C28CE5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4A60EE9F-3AD9-4172-BD52-751EE4BCF69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B3F1DDD3-A4AC-4918-A524-EE880F62010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C8DEA185-A099-4A69-BAAF-8A03CD41B855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425169954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7">
            <a:extLst>
              <a:ext uri="{FF2B5EF4-FFF2-40B4-BE49-F238E27FC236}">
                <a16:creationId xmlns:a16="http://schemas.microsoft.com/office/drawing/2014/main" id="{DCE1A1F6-2D38-4CDA-BAB8-79D3A6FA63D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5">
            <a:extLst>
              <a:ext uri="{FF2B5EF4-FFF2-40B4-BE49-F238E27FC236}">
                <a16:creationId xmlns:a16="http://schemas.microsoft.com/office/drawing/2014/main" id="{9A52DF01-6619-4E71-9090-134AF18788A1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B2200706-58B3-4F9B-81AE-3CFFA401A90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4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EB623691-7469-481D-AD58-152580569F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43">
            <a:extLst>
              <a:ext uri="{FF2B5EF4-FFF2-40B4-BE49-F238E27FC236}">
                <a16:creationId xmlns:a16="http://schemas.microsoft.com/office/drawing/2014/main" id="{78EB9EC5-8626-4816-BAD8-B4470D970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44">
            <a:extLst>
              <a:ext uri="{FF2B5EF4-FFF2-40B4-BE49-F238E27FC236}">
                <a16:creationId xmlns:a16="http://schemas.microsoft.com/office/drawing/2014/main" id="{CFEEDFE6-8CE2-4A1D-A5E8-4DB02D0226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FEEE25A-7202-44A1-BFB4-ECE2A63D7E8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AFE252B2-DEF4-44F4-8B66-A0996671E85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54B825D-436A-4770-A191-0EBB71BF44F2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BE6ED4A0-EDD5-4DD9-B2AB-0AF7CA301AC8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8DCCACA7-A50D-4CF1-98E3-ED1AC374CC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E0A65278-4C57-431B-ADDB-77AA676D64D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0FF924CA-A067-4BE4-86F0-86D1EA1A9F8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31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2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8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8915993E-2AD1-4C80-961D-815667623710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7CA29297-A839-47DA-8A7C-5A5D04EF3A8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5FA9E64A-1E8A-4C7E-AB05-39CD582292F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1B8B8DD0-4A7C-4BB7-A437-3A3358FD4592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52894314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7">
            <a:extLst>
              <a:ext uri="{FF2B5EF4-FFF2-40B4-BE49-F238E27FC236}">
                <a16:creationId xmlns:a16="http://schemas.microsoft.com/office/drawing/2014/main" id="{407DF24F-705E-4659-BAAA-9771B009001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5">
            <a:extLst>
              <a:ext uri="{FF2B5EF4-FFF2-40B4-BE49-F238E27FC236}">
                <a16:creationId xmlns:a16="http://schemas.microsoft.com/office/drawing/2014/main" id="{6AF2153A-DAA5-404C-A139-1D4519DC6D16}"/>
              </a:ext>
            </a:extLst>
          </p:cNvPr>
          <p:cNvSpPr>
            <a:spLocks/>
          </p:cNvSpPr>
          <p:nvPr userDrawn="1"/>
        </p:nvSpPr>
        <p:spPr bwMode="gray">
          <a:xfrm>
            <a:off x="1778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4BBF0FCC-F3C8-4284-BDD7-D9EDA8449532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22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096678DB-9515-45F1-8C3E-421C7308C8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43">
            <a:extLst>
              <a:ext uri="{FF2B5EF4-FFF2-40B4-BE49-F238E27FC236}">
                <a16:creationId xmlns:a16="http://schemas.microsoft.com/office/drawing/2014/main" id="{3D39D161-0514-4F7A-8A89-2E68DBCB7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pieren 44">
            <a:extLst>
              <a:ext uri="{FF2B5EF4-FFF2-40B4-BE49-F238E27FC236}">
                <a16:creationId xmlns:a16="http://schemas.microsoft.com/office/drawing/2014/main" id="{6373159E-38A1-49E1-A6C5-780BB6D9FD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4DB5F2E2-92E7-4FBA-B689-2FE53D97FA6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FCC5723-0260-4FEF-BD94-28C03E79FA0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93FC6956-CB5B-4D96-BCAD-87BEF26ABD2E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ED19BE79-A679-422F-ABF8-A8D1BFB8132F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4EE28297-CB59-4CDD-8F68-5F956FB30C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33" name="TextBox 7">
            <a:extLst>
              <a:ext uri="{FF2B5EF4-FFF2-40B4-BE49-F238E27FC236}">
                <a16:creationId xmlns:a16="http://schemas.microsoft.com/office/drawing/2014/main" id="{6486D033-96EC-43BE-8FB8-8C0BA938313D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C71DBDF4-3938-4919-83B7-EEF899E85C9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37" name="Textplatzhalter 16"/>
          <p:cNvSpPr>
            <a:spLocks noGrp="1"/>
          </p:cNvSpPr>
          <p:nvPr>
            <p:ph type="body" sz="quarter" idx="28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8" name="Textplatzhalter 29"/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Textplatzhalter 30"/>
          <p:cNvSpPr>
            <a:spLocks noGrp="1"/>
          </p:cNvSpPr>
          <p:nvPr>
            <p:ph type="body" sz="quarter" idx="30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Bildplatzhalter 6"/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41" name="Datumsplatzhalter 4">
            <a:extLst>
              <a:ext uri="{FF2B5EF4-FFF2-40B4-BE49-F238E27FC236}">
                <a16:creationId xmlns:a16="http://schemas.microsoft.com/office/drawing/2014/main" id="{92C329E0-CD73-4298-B711-C2C4BF04A50F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2" name="Fußzeilenplatzhalter 6">
            <a:extLst>
              <a:ext uri="{FF2B5EF4-FFF2-40B4-BE49-F238E27FC236}">
                <a16:creationId xmlns:a16="http://schemas.microsoft.com/office/drawing/2014/main" id="{C11A775A-E7F4-4E1B-9BC6-B391EDA7BC9C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3" name="Foliennummernplatzhalter 7">
            <a:extLst>
              <a:ext uri="{FF2B5EF4-FFF2-40B4-BE49-F238E27FC236}">
                <a16:creationId xmlns:a16="http://schemas.microsoft.com/office/drawing/2014/main" id="{D7952350-E698-44E0-9A61-40F886EBEF73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1796A109-89F2-4F8B-AFCD-9B5D25BAFC25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422963740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6DD3C65F-DDC2-4544-B979-CA7DA737E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B6901FBE-AE58-44C6-8B2F-AD66A7F839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68C22DB5-E305-4E1B-9DA8-4212A600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29668EB6-BDEA-4184-8E19-F2CFCFDCF49D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32440101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1EDBD090-7B77-4592-86B6-AB9EDCEE2FA9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4" name="Freihandform: Form 6">
              <a:extLst>
                <a:ext uri="{FF2B5EF4-FFF2-40B4-BE49-F238E27FC236}">
                  <a16:creationId xmlns:a16="http://schemas.microsoft.com/office/drawing/2014/main" id="{817B9640-7A6F-4E3C-9502-F0BBC1BC86A9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" name="Freihandform: Form 7">
              <a:extLst>
                <a:ext uri="{FF2B5EF4-FFF2-40B4-BE49-F238E27FC236}">
                  <a16:creationId xmlns:a16="http://schemas.microsoft.com/office/drawing/2014/main" id="{1FB5BBCB-98D5-45E1-A025-BAA2B26A1BCE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31D05BED-3412-4821-9E12-1CA3D6FE367F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7FCC95F6-D190-4E97-B6E1-19FB0E476906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DE5B7171-6014-4E19-BC09-E757B6689231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2317CE78-FECF-4CD8-B656-EC582443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2D85F0FB-5A5F-44D8-9B65-FA469C01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1" name="Foliennummernplatzhalter 13">
            <a:extLst>
              <a:ext uri="{FF2B5EF4-FFF2-40B4-BE49-F238E27FC236}">
                <a16:creationId xmlns:a16="http://schemas.microsoft.com/office/drawing/2014/main" id="{8E7FA95B-1462-4E69-B79E-7F6AA167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C7034854-F547-438F-9B33-96442E4ED511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7818436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9">
            <a:extLst>
              <a:ext uri="{FF2B5EF4-FFF2-40B4-BE49-F238E27FC236}">
                <a16:creationId xmlns:a16="http://schemas.microsoft.com/office/drawing/2014/main" id="{FEA7FD33-1A63-49C8-954B-B0DF7B32EAE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601133" y="1475318"/>
            <a:ext cx="4286251" cy="2018886"/>
          </a:xfrm>
          <a:prstGeom prst="rect">
            <a:avLst/>
          </a:prstGeom>
          <a:noFill/>
          <a:ln>
            <a:noFill/>
          </a:ln>
        </p:spPr>
        <p:txBody>
          <a:bodyPr lIns="0" tIns="0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uk-UA" altLang="uk-UA" sz="1067">
                <a:solidFill>
                  <a:srgbClr val="000000"/>
                </a:solidFill>
              </a:rPr>
              <a:t>Як федеральна установа </a:t>
            </a:r>
            <a:r>
              <a:rPr lang="en-GB" altLang="uk-UA" sz="1067">
                <a:solidFill>
                  <a:srgbClr val="000000"/>
                </a:solidFill>
              </a:rPr>
              <a:t>GIZ </a:t>
            </a:r>
            <a:r>
              <a:rPr lang="uk-UA" altLang="uk-UA" sz="1067">
                <a:solidFill>
                  <a:srgbClr val="000000"/>
                </a:solidFill>
              </a:rPr>
              <a:t>підтримує Уряд Німеччини у досягненні визначених ним цілей у сфері міжнародного співробітництва задля сталого розвитку</a:t>
            </a:r>
            <a:r>
              <a:rPr lang="en-US" altLang="uk-UA" sz="1067">
                <a:solidFill>
                  <a:srgbClr val="000000"/>
                </a:solidFill>
              </a:rPr>
              <a:t>.</a:t>
            </a:r>
          </a:p>
          <a:p>
            <a:pPr defTabSz="1219170" eaLnBrk="1" hangingPunct="1">
              <a:defRPr/>
            </a:pPr>
            <a:br>
              <a:rPr lang="en-US" altLang="uk-UA" sz="1067">
                <a:solidFill>
                  <a:srgbClr val="000000"/>
                </a:solidFill>
              </a:rPr>
            </a:br>
            <a:r>
              <a:rPr lang="uk-UA" altLang="uk-UA" sz="1067" b="1">
                <a:solidFill>
                  <a:srgbClr val="000000"/>
                </a:solidFill>
              </a:rPr>
              <a:t>Видавець</a:t>
            </a:r>
            <a:r>
              <a:rPr lang="de-DE" altLang="uk-UA" sz="1067" b="1">
                <a:solidFill>
                  <a:srgbClr val="000000"/>
                </a:solidFill>
              </a:rPr>
              <a:t>:</a:t>
            </a:r>
          </a:p>
          <a:p>
            <a:pPr defTabSz="1219170" eaLnBrk="1" hangingPunct="1">
              <a:defRPr/>
            </a:pPr>
            <a:r>
              <a:rPr lang="de-DE" altLang="uk-UA" sz="1067">
                <a:solidFill>
                  <a:srgbClr val="000000"/>
                </a:solidFill>
              </a:rPr>
              <a:t>Deutsche Gesellschaft für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de-DE" altLang="uk-UA" sz="1067">
                <a:solidFill>
                  <a:srgbClr val="000000"/>
                </a:solidFill>
              </a:rPr>
              <a:t>Internationale Zusammenarbeit (GIZ) GmbH</a:t>
            </a:r>
            <a:br>
              <a:rPr lang="de-DE" altLang="uk-UA" sz="1067">
                <a:solidFill>
                  <a:srgbClr val="000000"/>
                </a:solidFill>
              </a:rPr>
            </a:br>
            <a:endParaRPr lang="uk-UA" altLang="uk-UA" sz="1067">
              <a:solidFill>
                <a:srgbClr val="000000"/>
              </a:solidFill>
            </a:endParaRP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Головні офіси: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lnSpc>
                <a:spcPts val="1067"/>
              </a:lnSpc>
              <a:defRPr/>
            </a:pPr>
            <a:br>
              <a:rPr lang="de-DE" altLang="uk-UA" sz="1067">
                <a:solidFill>
                  <a:srgbClr val="000000"/>
                </a:solidFill>
              </a:rPr>
            </a:br>
            <a:r>
              <a:rPr lang="uk-UA" altLang="uk-UA" sz="1067">
                <a:solidFill>
                  <a:srgbClr val="000000"/>
                </a:solidFill>
              </a:rPr>
              <a:t>Проект «Енергоефективність у громадах ІІ»</a:t>
            </a:r>
          </a:p>
          <a:p>
            <a:pPr defTabSz="1219170" eaLnBrk="1" hangingPunct="1">
              <a:lnSpc>
                <a:spcPts val="1067"/>
              </a:lnSpc>
              <a:defRPr/>
            </a:pPr>
            <a:endParaRPr lang="uk-UA" altLang="uk-UA" sz="1067">
              <a:solidFill>
                <a:srgbClr val="000000"/>
              </a:solidFill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 bwMode="gray">
          <a:xfrm>
            <a:off x="599757" y="431341"/>
            <a:ext cx="5765996" cy="143565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5848351" y="4276011"/>
            <a:ext cx="1075837" cy="147733"/>
          </a:xfrm>
        </p:spPr>
        <p:txBody>
          <a:bodyPr wrap="none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24622640-4B87-4ED3-A09F-F5EB5672ED9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ECB4E68E-636D-44AD-8FEF-6594BDB6CF6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9EC43FE2-7E0A-4E47-B943-7864BC34FA4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D1370994-688C-443E-8B53-D091E87B2156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83580618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0">
            <a:extLst>
              <a:ext uri="{FF2B5EF4-FFF2-40B4-BE49-F238E27FC236}">
                <a16:creationId xmlns:a16="http://schemas.microsoft.com/office/drawing/2014/main" id="{254691C4-944A-425D-89D4-947B3C386749}"/>
              </a:ext>
            </a:extLst>
          </p:cNvPr>
          <p:cNvSpPr/>
          <p:nvPr userDrawn="1"/>
        </p:nvSpPr>
        <p:spPr bwMode="gray">
          <a:xfrm>
            <a:off x="1037167" y="6536267"/>
            <a:ext cx="1445684" cy="21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DA5573BD-8016-4EBE-8DBD-56E6E97C724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018" y="319618"/>
            <a:ext cx="9021233" cy="721783"/>
          </a:xfrm>
          <a:prstGeom prst="rect">
            <a:avLst/>
          </a:prstGeom>
        </p:spPr>
        <p:txBody>
          <a:bodyPr lIns="0" tIns="0" rIns="9600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400" dirty="0"/>
              <a:t>Photo credits/sources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4819702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360A2728-8B8E-4F22-879D-5775A4C2B3F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15579"/>
          <a:stretch>
            <a:fillRect/>
          </a:stretch>
        </p:blipFill>
        <p:spPr bwMode="gray">
          <a:xfrm>
            <a:off x="165101" y="165100"/>
            <a:ext cx="11857567" cy="54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933EBC09-32C3-462A-B6A6-749653A428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0867" y="821267"/>
            <a:ext cx="11861800" cy="521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r">
            <a:extLst>
              <a:ext uri="{FF2B5EF4-FFF2-40B4-BE49-F238E27FC236}">
                <a16:creationId xmlns:a16="http://schemas.microsoft.com/office/drawing/2014/main" id="{F17A1001-B0D8-4FEE-9C78-947CD21AE9D1}"/>
              </a:ext>
            </a:extLst>
          </p:cNvPr>
          <p:cNvSpPr/>
          <p:nvPr userDrawn="1"/>
        </p:nvSpPr>
        <p:spPr bwMode="gray">
          <a:xfrm>
            <a:off x="8815918" y="5609167"/>
            <a:ext cx="3206749" cy="196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5" name="Rechteck 18">
            <a:extLst>
              <a:ext uri="{FF2B5EF4-FFF2-40B4-BE49-F238E27FC236}">
                <a16:creationId xmlns:a16="http://schemas.microsoft.com/office/drawing/2014/main" id="{92CE176B-AB6D-43B8-8EF1-7D312AD9BFB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621367" y="2076451"/>
            <a:ext cx="4705351" cy="302730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 b="1">
                <a:solidFill>
                  <a:srgbClr val="000000"/>
                </a:solidFill>
              </a:rPr>
              <a:t>Deutsche Gesellschaft für</a:t>
            </a:r>
            <a:br>
              <a:rPr lang="en-GB" altLang="uk-UA" sz="1467" b="1">
                <a:solidFill>
                  <a:srgbClr val="000000"/>
                </a:solidFill>
              </a:rPr>
            </a:br>
            <a:r>
              <a:rPr lang="en-GB" altLang="uk-UA" sz="1467" b="1">
                <a:solidFill>
                  <a:srgbClr val="000000"/>
                </a:solidFill>
              </a:rPr>
              <a:t>Internationale Zusammenarbeit (GIZ) GmbH</a:t>
            </a:r>
          </a:p>
          <a:p>
            <a:pPr defTabSz="1219170" eaLnBrk="1" hangingPunct="1">
              <a:defRPr/>
            </a:pPr>
            <a:endParaRPr lang="en-GB" altLang="uk-UA" sz="1467" b="1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Місцезнаходження товариства</a:t>
            </a: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Friedrich-Ebert-Allee 36 + 40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53113 Bonn,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228  44 60 - 0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228  44 60 - 17 66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E  info@giz.de</a:t>
            </a: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I   </a:t>
            </a:r>
            <a:r>
              <a:rPr lang="en-GB" altLang="uk-UA" sz="533">
                <a:solidFill>
                  <a:srgbClr val="000000"/>
                </a:solidFill>
              </a:rPr>
              <a:t> </a:t>
            </a:r>
            <a:r>
              <a:rPr lang="en-GB" altLang="uk-UA" sz="1467">
                <a:solidFill>
                  <a:srgbClr val="000000"/>
                </a:solidFill>
              </a:rPr>
              <a:t>www.giz.de</a:t>
            </a:r>
          </a:p>
        </p:txBody>
      </p:sp>
      <p:sp>
        <p:nvSpPr>
          <p:cNvPr id="6" name="Rechteck 19">
            <a:extLst>
              <a:ext uri="{FF2B5EF4-FFF2-40B4-BE49-F238E27FC236}">
                <a16:creationId xmlns:a16="http://schemas.microsoft.com/office/drawing/2014/main" id="{C855BCB5-8BE9-4CCC-B812-9345099668B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4701118" y="3414185"/>
            <a:ext cx="4294716" cy="9954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Dag-Hammarskjöld-Weg 1 - 5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65760 Eschborn,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61 96  79 - 0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61 96  79 - 11 15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CB741F5D-D3A3-49A3-99EC-555F76779D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01800" y="5930901"/>
            <a:ext cx="2201333" cy="6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82427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30F0A150-5332-4158-8E95-A20AC92D1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F1E6-0846-463D-A268-5475FC5E1745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BD6F7B90-A655-4233-9370-2B7A8341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4B8B3C3-A794-4386-85FB-5EFF09C8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0D4EA-A59D-4D50-8A59-A6720A80B3DA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61145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B55CB644-6260-4E82-93C0-F39EAE6217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  <a:endParaRPr lang="en-US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6417897-47FE-47A8-A032-7E7A9427AE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22.01.2019</a:t>
            </a:r>
            <a:endParaRPr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9AEFD14A-6ECD-49BC-9704-B8F5C19C03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ru-UA"/>
              <a:t>Seite </a:t>
            </a:r>
            <a:fld id="{8E4D2733-9294-4878-8F11-13242645C8AC}" type="slidenum">
              <a:rPr lang="de-DE" altLang="ru-UA" smtClean="0"/>
              <a:pPr>
                <a:defRPr/>
              </a:pPr>
              <a:t>‹№›</a:t>
            </a:fld>
            <a:endParaRPr lang="de-DE" altLang="ru-UA"/>
          </a:p>
        </p:txBody>
      </p:sp>
    </p:spTree>
    <p:extLst>
      <p:ext uri="{BB962C8B-B14F-4D97-AF65-F5344CB8AC3E}">
        <p14:creationId xmlns:p14="http://schemas.microsoft.com/office/powerpoint/2010/main" val="161905596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7142E-9BAC-4120-B2BC-0ABA8EEF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B1F0-16B2-492E-BE7B-EA4F19FD04CD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2EEF62-862D-4113-A68C-AFF42691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14535-4F87-4FBC-ADC8-F7F4CD3D1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DEB49-D9CF-4579-B51F-93A8BBFA70AB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1890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56041C12-5CD3-455B-97AC-6A97275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64E13-88B0-4254-AF66-CF82D2BB0071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689CD346-E678-494D-8477-CFE40F3E1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A6AD857C-0BC7-464B-B0A3-8637F29B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13FA2-7851-41F8-B56F-3557B275F073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63977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31C8D-447D-4744-A698-0DC14329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A8515-B501-4786-A402-8019CEDFBF59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13621-0B1F-4F2C-AF44-F1B50812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AC3206-E30C-42E2-88C9-F4DE40DD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57DBE-AE01-4F3E-9683-78DA491D757F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85990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Ein Bild, das Kette enthält.&#10;&#10;Automatisch generierte Beschreibung">
            <a:extLst>
              <a:ext uri="{FF2B5EF4-FFF2-40B4-BE49-F238E27FC236}">
                <a16:creationId xmlns:a16="http://schemas.microsoft.com/office/drawing/2014/main" id="{D83A40D9-E611-4F18-A08F-2A3FCD30359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753C3B5C-21E1-48B8-9106-FF6D1A11A7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8D8B5086-0FAA-4B9C-87C6-9EC824BBFE35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29166543-5FC5-46F9-B526-8F9E97EC27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5037668"/>
            <a:ext cx="4745567" cy="165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A5C506F9-3467-4B3F-A1EC-DF08639955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493674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0DB71F1A-0A07-4959-8C14-6D551AE506D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26747"/>
          <a:stretch>
            <a:fillRect/>
          </a:stretch>
        </p:blipFill>
        <p:spPr bwMode="gray">
          <a:xfrm>
            <a:off x="165101" y="165101"/>
            <a:ext cx="11857567" cy="472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22CBC2F-64CC-4806-8021-698799F17A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846667"/>
            <a:ext cx="11859684" cy="404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ar">
            <a:extLst>
              <a:ext uri="{FF2B5EF4-FFF2-40B4-BE49-F238E27FC236}">
                <a16:creationId xmlns:a16="http://schemas.microsoft.com/office/drawing/2014/main" id="{54825C47-2728-4A05-AD56-18BF95BB39A3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B23572D0-41D8-4A28-8AE2-5963880BF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27362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44D67FB-7D1A-438B-81B6-0DA074C01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D0D9250-B636-4743-8050-37859A3A3169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4">
            <a:extLst>
              <a:ext uri="{FF2B5EF4-FFF2-40B4-BE49-F238E27FC236}">
                <a16:creationId xmlns:a16="http://schemas.microsoft.com/office/drawing/2014/main" id="{4461A35D-57C4-4421-8E99-0E86DF8CA95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8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F6C69198-DB36-4026-B292-0B6ED38B5F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27">
              <a:extLst>
                <a:ext uri="{FF2B5EF4-FFF2-40B4-BE49-F238E27FC236}">
                  <a16:creationId xmlns:a16="http://schemas.microsoft.com/office/drawing/2014/main" id="{AFF829DB-0796-43E4-AC5B-66C5C3CF9922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0" name="Rechteck">
            <a:extLst>
              <a:ext uri="{FF2B5EF4-FFF2-40B4-BE49-F238E27FC236}">
                <a16:creationId xmlns:a16="http://schemas.microsoft.com/office/drawing/2014/main" id="{9EBC7789-B7CC-47E4-97CC-BC41AF6F1274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1" name="1.">
            <a:extLst>
              <a:ext uri="{FF2B5EF4-FFF2-40B4-BE49-F238E27FC236}">
                <a16:creationId xmlns:a16="http://schemas.microsoft.com/office/drawing/2014/main" id="{F5E10E59-98C5-460A-9EAB-6680B111E45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12" name="2.">
            <a:extLst>
              <a:ext uri="{FF2B5EF4-FFF2-40B4-BE49-F238E27FC236}">
                <a16:creationId xmlns:a16="http://schemas.microsoft.com/office/drawing/2014/main" id="{20B8854B-2C05-40DD-BBE0-61BCFDE907E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4" name="3.">
            <a:extLst>
              <a:ext uri="{FF2B5EF4-FFF2-40B4-BE49-F238E27FC236}">
                <a16:creationId xmlns:a16="http://schemas.microsoft.com/office/drawing/2014/main" id="{78A937DE-EABA-4E51-8280-F441F998F48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957AD948-AC48-4A16-B4DD-0D169D59893E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17" name="how">
            <a:extLst>
              <a:ext uri="{FF2B5EF4-FFF2-40B4-BE49-F238E27FC236}">
                <a16:creationId xmlns:a16="http://schemas.microsoft.com/office/drawing/2014/main" id="{4706D46A-BC86-4B3D-A44E-1BDB3586B30B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sp>
        <p:nvSpPr>
          <p:cNvPr id="18" name="Dreieck">
            <a:extLst>
              <a:ext uri="{FF2B5EF4-FFF2-40B4-BE49-F238E27FC236}">
                <a16:creationId xmlns:a16="http://schemas.microsoft.com/office/drawing/2014/main" id="{9C8D143B-024C-4924-82C9-BD36F01301F9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20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FDE63B8E-4FF9-4BE6-9819-BB04EA27B0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3">
            <a:extLst>
              <a:ext uri="{FF2B5EF4-FFF2-40B4-BE49-F238E27FC236}">
                <a16:creationId xmlns:a16="http://schemas.microsoft.com/office/drawing/2014/main" id="{A9472F68-0620-4819-984E-A618EEC8BF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5593612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74316F7E-5A4E-4A63-BD26-E7DC34AE44E1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6" name="Dreieck">
            <a:extLst>
              <a:ext uri="{FF2B5EF4-FFF2-40B4-BE49-F238E27FC236}">
                <a16:creationId xmlns:a16="http://schemas.microsoft.com/office/drawing/2014/main" id="{F4683628-A16B-4783-B615-64E6D26C34DA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E9336672-A991-462E-B78B-41A06330B9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397067" y="1966385"/>
            <a:ext cx="1661584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97E1E1F8-0E9C-4AD4-8E10-3C32EE44D33C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6357F063-81C5-49FD-80D9-37DFDCDE8F5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E07BC989-DEFD-4B89-A5E5-F6AD414431B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F37A8F38-5B71-4901-8ADB-4CEDE7038F7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EE7C433-B875-43AF-AD3D-F1E96D9BE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1039706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AB7B5E24-A871-40EA-A1AF-5AB2A33BA4C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5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F3EFE543-6A0B-4BF6-A0CF-CE4D6B4E86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34">
              <a:extLst>
                <a:ext uri="{FF2B5EF4-FFF2-40B4-BE49-F238E27FC236}">
                  <a16:creationId xmlns:a16="http://schemas.microsoft.com/office/drawing/2014/main" id="{56A79CCA-629D-4127-937F-F4BF27198248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7" name="Rechteck">
            <a:extLst>
              <a:ext uri="{FF2B5EF4-FFF2-40B4-BE49-F238E27FC236}">
                <a16:creationId xmlns:a16="http://schemas.microsoft.com/office/drawing/2014/main" id="{FB87D65A-1939-4F58-A4B0-DF31A5AFE162}"/>
              </a:ext>
            </a:extLst>
          </p:cNvPr>
          <p:cNvSpPr/>
          <p:nvPr userDrawn="1"/>
        </p:nvSpPr>
        <p:spPr bwMode="gray">
          <a:xfrm>
            <a:off x="10439401" y="1280585"/>
            <a:ext cx="446617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18" name="Рисунок 21">
            <a:extLst>
              <a:ext uri="{FF2B5EF4-FFF2-40B4-BE49-F238E27FC236}">
                <a16:creationId xmlns:a16="http://schemas.microsoft.com/office/drawing/2014/main" id="{02E591F4-B64B-41B0-880F-DA8522182E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8" name="Headline"/>
          <p:cNvSpPr>
            <a:spLocks noGrp="1"/>
          </p:cNvSpPr>
          <p:nvPr>
            <p:ph type="title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6"/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633964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r">
            <a:extLst>
              <a:ext uri="{FF2B5EF4-FFF2-40B4-BE49-F238E27FC236}">
                <a16:creationId xmlns:a16="http://schemas.microsoft.com/office/drawing/2014/main" id="{CC809E55-717A-4ACF-A0F4-C3C0EDF0F503}"/>
              </a:ext>
            </a:extLst>
          </p:cNvPr>
          <p:cNvSpPr/>
          <p:nvPr userDrawn="1"/>
        </p:nvSpPr>
        <p:spPr bwMode="gray">
          <a:xfrm>
            <a:off x="7158567" y="4887384"/>
            <a:ext cx="4864100" cy="2963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grpSp>
        <p:nvGrpSpPr>
          <p:cNvPr id="6" name="Key Visual">
            <a:extLst>
              <a:ext uri="{FF2B5EF4-FFF2-40B4-BE49-F238E27FC236}">
                <a16:creationId xmlns:a16="http://schemas.microsoft.com/office/drawing/2014/main" id="{CCBBDDD1-15F2-43B3-B63B-823EC68A68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103E7048-F0C9-4F82-920D-D30054AE1FB2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3154732D-D94D-4E5B-85FA-166A02C7801D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1">
              <a:extLst>
                <a:ext uri="{FF2B5EF4-FFF2-40B4-BE49-F238E27FC236}">
                  <a16:creationId xmlns:a16="http://schemas.microsoft.com/office/drawing/2014/main" id="{0B8B48D3-72A7-4A2F-8D34-654E7CD376FE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3">
              <a:extLst>
                <a:ext uri="{FF2B5EF4-FFF2-40B4-BE49-F238E27FC236}">
                  <a16:creationId xmlns:a16="http://schemas.microsoft.com/office/drawing/2014/main" id="{57BB6739-7817-44D1-B07D-B907D7C10D23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5">
              <a:extLst>
                <a:ext uri="{FF2B5EF4-FFF2-40B4-BE49-F238E27FC236}">
                  <a16:creationId xmlns:a16="http://schemas.microsoft.com/office/drawing/2014/main" id="{7EBEDE58-23E6-4868-8029-BDEF378C72A5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pic>
        <p:nvPicPr>
          <p:cNvPr id="12" name="Рисунок 16">
            <a:extLst>
              <a:ext uri="{FF2B5EF4-FFF2-40B4-BE49-F238E27FC236}">
                <a16:creationId xmlns:a16="http://schemas.microsoft.com/office/drawing/2014/main" id="{D9853F30-5D6E-4828-97D0-D67486BCEB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b="13058"/>
          <a:stretch>
            <a:fillRect/>
          </a:stretch>
        </p:blipFill>
        <p:spPr bwMode="auto">
          <a:xfrm>
            <a:off x="467784" y="5082117"/>
            <a:ext cx="5384800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616579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12035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AD8680FF-9D46-469D-B9DB-B1526FB42F8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B78595A5-73C1-4905-AC97-D0D6E69FD47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1275EF3E-36D4-4A43-A570-D1CE40C1B1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C77117F8-3050-4DE6-A589-A9B7823B0B2A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40916297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3D363D11-1EA1-4788-BDE1-E58A47C0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FCE79-FEF4-4BB3-B173-F2F90B1A4237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B8A709D-5E31-4527-9DD2-E3DCD011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10CFC9BE-583D-4E72-8EEC-3DB2DBBA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5561A-D144-48E2-B231-C9E20C504E4B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8946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489CE894-C2D5-46D8-840A-03EFD9B16BD0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6">
              <a:extLst>
                <a:ext uri="{FF2B5EF4-FFF2-40B4-BE49-F238E27FC236}">
                  <a16:creationId xmlns:a16="http://schemas.microsoft.com/office/drawing/2014/main" id="{146D44F9-3315-487A-8005-4866EC5524E5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7">
              <a:extLst>
                <a:ext uri="{FF2B5EF4-FFF2-40B4-BE49-F238E27FC236}">
                  <a16:creationId xmlns:a16="http://schemas.microsoft.com/office/drawing/2014/main" id="{21318481-57AD-4AB9-BAA4-84B35B09711F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8">
              <a:extLst>
                <a:ext uri="{FF2B5EF4-FFF2-40B4-BE49-F238E27FC236}">
                  <a16:creationId xmlns:a16="http://schemas.microsoft.com/office/drawing/2014/main" id="{752B3F42-DE42-47D6-98FE-33089F79D5A7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9">
              <a:extLst>
                <a:ext uri="{FF2B5EF4-FFF2-40B4-BE49-F238E27FC236}">
                  <a16:creationId xmlns:a16="http://schemas.microsoft.com/office/drawing/2014/main" id="{2F546AE3-B4C3-4A83-BAE5-DB19C3893679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2BDAB3B4-AE7D-4817-878C-852BA5EB0978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Datumsplatzhalter 12">
            <a:extLst>
              <a:ext uri="{FF2B5EF4-FFF2-40B4-BE49-F238E27FC236}">
                <a16:creationId xmlns:a16="http://schemas.microsoft.com/office/drawing/2014/main" id="{F69335A6-5D46-4FC1-9BEA-1573953915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1" name="Fußzeilenplatzhalter 13">
            <a:extLst>
              <a:ext uri="{FF2B5EF4-FFF2-40B4-BE49-F238E27FC236}">
                <a16:creationId xmlns:a16="http://schemas.microsoft.com/office/drawing/2014/main" id="{B074DE9E-E7D8-4DCB-8B7B-BA027D2538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14">
            <a:extLst>
              <a:ext uri="{FF2B5EF4-FFF2-40B4-BE49-F238E27FC236}">
                <a16:creationId xmlns:a16="http://schemas.microsoft.com/office/drawing/2014/main" id="{332D01C1-9704-485D-AB04-DFA4A12D2E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591C0569-CE69-4716-A137-77DABAB97FD7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26505944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7">
            <a:extLst>
              <a:ext uri="{FF2B5EF4-FFF2-40B4-BE49-F238E27FC236}">
                <a16:creationId xmlns:a16="http://schemas.microsoft.com/office/drawing/2014/main" id="{BC5393DB-3785-44B7-A64E-10F2EFFA23A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15766B7D-13DB-44E2-83D6-18CC4A2EEC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5101" y="2093385"/>
            <a:ext cx="11859684" cy="404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4273217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7" name="Datumsplatzhalter 5">
            <a:extLst>
              <a:ext uri="{FF2B5EF4-FFF2-40B4-BE49-F238E27FC236}">
                <a16:creationId xmlns:a16="http://schemas.microsoft.com/office/drawing/2014/main" id="{C73EAD97-FC9D-4EF7-AD3A-345FF9FEFB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8" name="Fußzeilenplatzhalter 6">
            <a:extLst>
              <a:ext uri="{FF2B5EF4-FFF2-40B4-BE49-F238E27FC236}">
                <a16:creationId xmlns:a16="http://schemas.microsoft.com/office/drawing/2014/main" id="{64C03474-CE7F-462B-AC5A-05CCE46651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Foliennummernplatzhalter 7">
            <a:extLst>
              <a:ext uri="{FF2B5EF4-FFF2-40B4-BE49-F238E27FC236}">
                <a16:creationId xmlns:a16="http://schemas.microsoft.com/office/drawing/2014/main" id="{AA8566B1-E354-4F6A-8DEB-35E26EAFC8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DF287454-200A-49E6-BCFE-2EEC78E5B30A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63298189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mit Pfeil 5">
            <a:extLst>
              <a:ext uri="{FF2B5EF4-FFF2-40B4-BE49-F238E27FC236}">
                <a16:creationId xmlns:a16="http://schemas.microsoft.com/office/drawing/2014/main" id="{DEC1524A-5841-4E25-ACC9-547AE2AEE38A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reieck">
            <a:extLst>
              <a:ext uri="{FF2B5EF4-FFF2-40B4-BE49-F238E27FC236}">
                <a16:creationId xmlns:a16="http://schemas.microsoft.com/office/drawing/2014/main" id="{8DA973B7-C7D4-4582-B20A-D97B9C60D6FE}"/>
              </a:ext>
            </a:extLst>
          </p:cNvPr>
          <p:cNvSpPr/>
          <p:nvPr userDrawn="1"/>
        </p:nvSpPr>
        <p:spPr bwMode="gray">
          <a:xfrm rot="5400000">
            <a:off x="-223309" y="561976"/>
            <a:ext cx="283633" cy="61384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F1C30794-3648-49D9-9E7F-AEEA61564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.">
            <a:extLst>
              <a:ext uri="{FF2B5EF4-FFF2-40B4-BE49-F238E27FC236}">
                <a16:creationId xmlns:a16="http://schemas.microsoft.com/office/drawing/2014/main" id="{4B79D89F-4873-4B60-902F-A252B4A088F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9" name="2.">
            <a:extLst>
              <a:ext uri="{FF2B5EF4-FFF2-40B4-BE49-F238E27FC236}">
                <a16:creationId xmlns:a16="http://schemas.microsoft.com/office/drawing/2014/main" id="{5D5E0143-C292-456E-ADD1-ACA62C856BA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10" name="3.">
            <a:extLst>
              <a:ext uri="{FF2B5EF4-FFF2-40B4-BE49-F238E27FC236}">
                <a16:creationId xmlns:a16="http://schemas.microsoft.com/office/drawing/2014/main" id="{EBA39196-074B-4B83-9160-E6AC7DF8505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11" name="how">
            <a:extLst>
              <a:ext uri="{FF2B5EF4-FFF2-40B4-BE49-F238E27FC236}">
                <a16:creationId xmlns:a16="http://schemas.microsoft.com/office/drawing/2014/main" id="{AE9CAAA2-9121-46FF-825B-B2A9AB5AA356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2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BE414B1-F914-4FD7-8EED-172B9BD822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32">
            <a:extLst>
              <a:ext uri="{FF2B5EF4-FFF2-40B4-BE49-F238E27FC236}">
                <a16:creationId xmlns:a16="http://schemas.microsoft.com/office/drawing/2014/main" id="{6C9200D3-FDBE-4196-9166-D3C3D74E183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6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2176EF-DB40-4890-99C7-EE024079F7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34">
              <a:extLst>
                <a:ext uri="{FF2B5EF4-FFF2-40B4-BE49-F238E27FC236}">
                  <a16:creationId xmlns:a16="http://schemas.microsoft.com/office/drawing/2014/main" id="{788A42CD-73C3-4EC2-ACF2-52E88F903F66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8" name="Rechteck">
            <a:extLst>
              <a:ext uri="{FF2B5EF4-FFF2-40B4-BE49-F238E27FC236}">
                <a16:creationId xmlns:a16="http://schemas.microsoft.com/office/drawing/2014/main" id="{A12E2139-B113-4AA1-ACE4-15E5E898EFE7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576000" bIns="1036800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8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Datumsplatzhalter 6">
            <a:extLst>
              <a:ext uri="{FF2B5EF4-FFF2-40B4-BE49-F238E27FC236}">
                <a16:creationId xmlns:a16="http://schemas.microsoft.com/office/drawing/2014/main" id="{8BB468BF-9E2D-4E07-AFAF-2A2C6E5E0FC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id="{061B1234-52AF-483B-9D64-EA401F2E13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1" name="Foliennummernplatzhalter 10">
            <a:extLst>
              <a:ext uri="{FF2B5EF4-FFF2-40B4-BE49-F238E27FC236}">
                <a16:creationId xmlns:a16="http://schemas.microsoft.com/office/drawing/2014/main" id="{29004D40-19B3-40ED-AD7F-0D0C3B0A85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11F7EA74-86A5-485B-BDB9-8A774B633F1A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59027835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57862A13-5F31-419A-AA63-A038263ED91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65101" y="165101"/>
            <a:ext cx="5044017" cy="1341967"/>
            <a:chOff x="4846637" y="119557"/>
            <a:chExt cx="3783013" cy="1005693"/>
          </a:xfrm>
        </p:grpSpPr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5C09A01A-EC9F-40D6-8BD7-6ADC4B7D48BC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" name="Freihandform: Form 10">
              <a:extLst>
                <a:ext uri="{FF2B5EF4-FFF2-40B4-BE49-F238E27FC236}">
                  <a16:creationId xmlns:a16="http://schemas.microsoft.com/office/drawing/2014/main" id="{9C0D9375-EC4A-4A42-890A-9193A5813460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1036638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1">
              <a:extLst>
                <a:ext uri="{FF2B5EF4-FFF2-40B4-BE49-F238E27FC236}">
                  <a16:creationId xmlns:a16="http://schemas.microsoft.com/office/drawing/2014/main" id="{ADBB8996-FA5F-447B-937F-5C761918BBA9}"/>
                </a:ext>
              </a:extLst>
            </p:cNvPr>
            <p:cNvSpPr/>
            <p:nvPr userDrawn="1"/>
          </p:nvSpPr>
          <p:spPr bwMode="gray">
            <a:xfrm>
              <a:off x="7610475" y="119557"/>
              <a:ext cx="508000" cy="47746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3">
              <a:extLst>
                <a:ext uri="{FF2B5EF4-FFF2-40B4-BE49-F238E27FC236}">
                  <a16:creationId xmlns:a16="http://schemas.microsoft.com/office/drawing/2014/main" id="{D5BE3802-BE9C-4F5C-9E3D-055CDE06485D}"/>
                </a:ext>
              </a:extLst>
            </p:cNvPr>
            <p:cNvSpPr/>
            <p:nvPr userDrawn="1"/>
          </p:nvSpPr>
          <p:spPr bwMode="gray">
            <a:xfrm flipH="1">
              <a:off x="7164387" y="119557"/>
              <a:ext cx="950913" cy="482225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5">
              <a:extLst>
                <a:ext uri="{FF2B5EF4-FFF2-40B4-BE49-F238E27FC236}">
                  <a16:creationId xmlns:a16="http://schemas.microsoft.com/office/drawing/2014/main" id="{4F73B1AA-9B58-450A-A940-AA4DAD14530C}"/>
                </a:ext>
              </a:extLst>
            </p:cNvPr>
            <p:cNvSpPr/>
            <p:nvPr userDrawn="1"/>
          </p:nvSpPr>
          <p:spPr bwMode="gray">
            <a:xfrm>
              <a:off x="4919662" y="119557"/>
              <a:ext cx="2146300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19" name="Subline"/>
          <p:cNvSpPr>
            <a:spLocks noGrp="1"/>
          </p:cNvSpPr>
          <p:nvPr>
            <p:ph type="body" sz="quarter" idx="10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933131" y="3022265"/>
            <a:ext cx="10628948" cy="480196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FCD2E505-C118-4187-97E6-24E900EAE42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E805EC74-B6D2-434B-857A-F7E5B717A2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E8F65B65-3D86-4E8A-8D72-ABD0A685BE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B52F6B1C-567E-4A94-8589-E780A4F53D33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059945316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7">
            <a:extLst>
              <a:ext uri="{FF2B5EF4-FFF2-40B4-BE49-F238E27FC236}">
                <a16:creationId xmlns:a16="http://schemas.microsoft.com/office/drawing/2014/main" id="{A37246FD-36DC-47D7-B287-F9279FD7E63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5">
            <a:extLst>
              <a:ext uri="{FF2B5EF4-FFF2-40B4-BE49-F238E27FC236}">
                <a16:creationId xmlns:a16="http://schemas.microsoft.com/office/drawing/2014/main" id="{AFBBAD57-33DC-40A6-B82A-1FABA8ECA71F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6" name="Datumsplatzhalter 6">
            <a:extLst>
              <a:ext uri="{FF2B5EF4-FFF2-40B4-BE49-F238E27FC236}">
                <a16:creationId xmlns:a16="http://schemas.microsoft.com/office/drawing/2014/main" id="{F1821EBA-1478-46A7-B28F-1847A26C1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24DA3272-1506-46BA-974A-E608AD7E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8" name="Foliennummernplatzhalter 8">
            <a:extLst>
              <a:ext uri="{FF2B5EF4-FFF2-40B4-BE49-F238E27FC236}">
                <a16:creationId xmlns:a16="http://schemas.microsoft.com/office/drawing/2014/main" id="{0DFD9A77-47D8-4750-8763-53058824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8097579C-9FC1-47D8-A6E2-FF7E389C0EFA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60609969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111A2F9D-09AE-45E7-9482-3FB27357E0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511740BA-99D2-44BF-A55D-E7447F4CCE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74076781-C235-43DD-A5B5-BA2B5E33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2844A08E-F197-4D90-B4D8-AA3316FE8BCD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73069068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EF940050-3129-48F2-A38C-FA47A69E62C8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4525433"/>
            <a:ext cx="6049433" cy="1608667"/>
            <a:chOff x="4846637" y="119557"/>
            <a:chExt cx="3783013" cy="1005693"/>
          </a:xfrm>
        </p:grpSpPr>
        <p:sp>
          <p:nvSpPr>
            <p:cNvPr id="4" name="Freihandform: Form 12">
              <a:extLst>
                <a:ext uri="{FF2B5EF4-FFF2-40B4-BE49-F238E27FC236}">
                  <a16:creationId xmlns:a16="http://schemas.microsoft.com/office/drawing/2014/main" id="{E14F2A77-0AFA-424D-AE8F-BD5976AECF3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13">
              <a:extLst>
                <a:ext uri="{FF2B5EF4-FFF2-40B4-BE49-F238E27FC236}">
                  <a16:creationId xmlns:a16="http://schemas.microsoft.com/office/drawing/2014/main" id="{5028A974-0404-4A6A-BFD5-02068B737985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103642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14">
              <a:extLst>
                <a:ext uri="{FF2B5EF4-FFF2-40B4-BE49-F238E27FC236}">
                  <a16:creationId xmlns:a16="http://schemas.microsoft.com/office/drawing/2014/main" id="{563280EA-AAA8-492C-B1C6-E19923C864CC}"/>
                </a:ext>
              </a:extLst>
            </p:cNvPr>
            <p:cNvSpPr/>
            <p:nvPr userDrawn="1"/>
          </p:nvSpPr>
          <p:spPr bwMode="gray">
            <a:xfrm>
              <a:off x="7610434" y="119557"/>
              <a:ext cx="508284" cy="477704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5">
              <a:extLst>
                <a:ext uri="{FF2B5EF4-FFF2-40B4-BE49-F238E27FC236}">
                  <a16:creationId xmlns:a16="http://schemas.microsoft.com/office/drawing/2014/main" id="{DBB88217-1F4D-431C-9198-2E5A716806D8}"/>
                </a:ext>
              </a:extLst>
            </p:cNvPr>
            <p:cNvSpPr/>
            <p:nvPr userDrawn="1"/>
          </p:nvSpPr>
          <p:spPr bwMode="gray">
            <a:xfrm flipH="1">
              <a:off x="7164362" y="119557"/>
              <a:ext cx="951709" cy="481674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16">
              <a:extLst>
                <a:ext uri="{FF2B5EF4-FFF2-40B4-BE49-F238E27FC236}">
                  <a16:creationId xmlns:a16="http://schemas.microsoft.com/office/drawing/2014/main" id="{A8648298-7BCE-4C76-BD32-2503B8BC13E9}"/>
                </a:ext>
              </a:extLst>
            </p:cNvPr>
            <p:cNvSpPr/>
            <p:nvPr userDrawn="1"/>
          </p:nvSpPr>
          <p:spPr bwMode="gray">
            <a:xfrm>
              <a:off x="4919439" y="119557"/>
              <a:ext cx="2146972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grpSp>
        <p:nvGrpSpPr>
          <p:cNvPr id="10" name="Key Visual">
            <a:extLst>
              <a:ext uri="{FF2B5EF4-FFF2-40B4-BE49-F238E27FC236}">
                <a16:creationId xmlns:a16="http://schemas.microsoft.com/office/drawing/2014/main" id="{557AB2E9-7CF3-42CD-96F2-6C04238B9141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8934451" y="165100"/>
            <a:ext cx="3088216" cy="821267"/>
            <a:chOff x="4846637" y="119557"/>
            <a:chExt cx="3783013" cy="1005693"/>
          </a:xfrm>
        </p:grpSpPr>
        <p:sp>
          <p:nvSpPr>
            <p:cNvPr id="11" name="Freihandform: Form 36">
              <a:extLst>
                <a:ext uri="{FF2B5EF4-FFF2-40B4-BE49-F238E27FC236}">
                  <a16:creationId xmlns:a16="http://schemas.microsoft.com/office/drawing/2014/main" id="{32F89A27-073E-48E3-A7AB-C274AA6881C4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2" name="Freihandform: Form 37">
              <a:extLst>
                <a:ext uri="{FF2B5EF4-FFF2-40B4-BE49-F238E27FC236}">
                  <a16:creationId xmlns:a16="http://schemas.microsoft.com/office/drawing/2014/main" id="{4B71C34E-AA4F-4F01-BBBF-A1DBB3723474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1037153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38">
              <a:extLst>
                <a:ext uri="{FF2B5EF4-FFF2-40B4-BE49-F238E27FC236}">
                  <a16:creationId xmlns:a16="http://schemas.microsoft.com/office/drawing/2014/main" id="{6637FCB4-FDD7-4306-AA75-07FD97758F1B}"/>
                </a:ext>
              </a:extLst>
            </p:cNvPr>
            <p:cNvSpPr/>
            <p:nvPr userDrawn="1"/>
          </p:nvSpPr>
          <p:spPr bwMode="gray">
            <a:xfrm>
              <a:off x="7610648" y="119557"/>
              <a:ext cx="508205" cy="476927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4" name="Freihandform: Form 39">
              <a:extLst>
                <a:ext uri="{FF2B5EF4-FFF2-40B4-BE49-F238E27FC236}">
                  <a16:creationId xmlns:a16="http://schemas.microsoft.com/office/drawing/2014/main" id="{E242A25D-F955-4A57-9C94-DB1AD307306F}"/>
                </a:ext>
              </a:extLst>
            </p:cNvPr>
            <p:cNvSpPr/>
            <p:nvPr userDrawn="1"/>
          </p:nvSpPr>
          <p:spPr bwMode="gray">
            <a:xfrm flipH="1">
              <a:off x="7164673" y="119557"/>
              <a:ext cx="951587" cy="482111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5" name="Freihandform: Form 40">
              <a:extLst>
                <a:ext uri="{FF2B5EF4-FFF2-40B4-BE49-F238E27FC236}">
                  <a16:creationId xmlns:a16="http://schemas.microsoft.com/office/drawing/2014/main" id="{3942C482-6720-4B68-A2BC-79041A4A601D}"/>
                </a:ext>
              </a:extLst>
            </p:cNvPr>
            <p:cNvSpPr/>
            <p:nvPr userDrawn="1"/>
          </p:nvSpPr>
          <p:spPr bwMode="gray">
            <a:xfrm>
              <a:off x="4919238" y="119557"/>
              <a:ext cx="2146906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5" name="Headline"/>
          <p:cNvSpPr>
            <a:spLocks noGrp="1"/>
          </p:cNvSpPr>
          <p:nvPr>
            <p:ph type="title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en-GB" dirty="0"/>
          </a:p>
        </p:txBody>
      </p:sp>
      <p:sp>
        <p:nvSpPr>
          <p:cNvPr id="16" name="Datumsplatzhalter 5">
            <a:extLst>
              <a:ext uri="{FF2B5EF4-FFF2-40B4-BE49-F238E27FC236}">
                <a16:creationId xmlns:a16="http://schemas.microsoft.com/office/drawing/2014/main" id="{B99519D8-50FB-43E9-8F8D-20F61BE3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AEA259B2-96CD-4443-A287-F09511EBF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8" name="Foliennummernplatzhalter 7">
            <a:extLst>
              <a:ext uri="{FF2B5EF4-FFF2-40B4-BE49-F238E27FC236}">
                <a16:creationId xmlns:a16="http://schemas.microsoft.com/office/drawing/2014/main" id="{4C9E6651-63A5-42F1-ABFF-2D5F6CB8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5A2B6BC2-8101-4150-B938-16DC0516CB6C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52765207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5">
            <a:extLst>
              <a:ext uri="{FF2B5EF4-FFF2-40B4-BE49-F238E27FC236}">
                <a16:creationId xmlns:a16="http://schemas.microsoft.com/office/drawing/2014/main" id="{8A248039-AE40-44AC-98B0-96C920F2B93A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6288431-5371-4612-8A09-6413FCC96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97018" y="1966385"/>
            <a:ext cx="1661583" cy="11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.">
            <a:extLst>
              <a:ext uri="{FF2B5EF4-FFF2-40B4-BE49-F238E27FC236}">
                <a16:creationId xmlns:a16="http://schemas.microsoft.com/office/drawing/2014/main" id="{8147DD96-0C72-459B-86C7-47C6B7FD7E5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456767" y="171451"/>
            <a:ext cx="19685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1. Click on this icon to insert a new photo.</a:t>
            </a:r>
          </a:p>
        </p:txBody>
      </p:sp>
      <p:sp>
        <p:nvSpPr>
          <p:cNvPr id="7" name="2.">
            <a:extLst>
              <a:ext uri="{FF2B5EF4-FFF2-40B4-BE49-F238E27FC236}">
                <a16:creationId xmlns:a16="http://schemas.microsoft.com/office/drawing/2014/main" id="{ED923711-6BE2-4AF1-BDD2-B42E1877818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336367" y="171452"/>
            <a:ext cx="19685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2. Reset the slide.</a:t>
            </a:r>
          </a:p>
        </p:txBody>
      </p:sp>
      <p:sp>
        <p:nvSpPr>
          <p:cNvPr id="8" name="3.">
            <a:extLst>
              <a:ext uri="{FF2B5EF4-FFF2-40B4-BE49-F238E27FC236}">
                <a16:creationId xmlns:a16="http://schemas.microsoft.com/office/drawing/2014/main" id="{89BCF217-2F56-4628-BF35-25315776A2A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9681634" y="171451"/>
            <a:ext cx="248496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GB" altLang="uk-UA" sz="1600">
                <a:solidFill>
                  <a:srgbClr val="000000"/>
                </a:solidFill>
              </a:rPr>
              <a:t>3. Where necessary, change the section using the ‘Crop’ function.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11D64D32-9F9A-45D0-9570-739F963ADF2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-3701168" y="237067"/>
            <a:ext cx="3618618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128588" indent="-128588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image above transparent section.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Delete image by pressing the DEL key.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Click on small icon in centre of page.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photo.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Select ‘Home / Reset ’.</a:t>
            </a:r>
          </a:p>
          <a:p>
            <a:pPr algn="r" eaLnBrk="1" hangingPunct="1">
              <a:buFontTx/>
              <a:buAutoNum type="arabicPeriod"/>
              <a:defRPr/>
            </a:pPr>
            <a:r>
              <a:rPr lang="en-GB" altLang="uk-UA" sz="1200">
                <a:solidFill>
                  <a:srgbClr val="7F7F7F"/>
                </a:solidFill>
              </a:rPr>
              <a:t>If required, edit the section under ‘Format/Crop ’.</a:t>
            </a:r>
          </a:p>
        </p:txBody>
      </p:sp>
      <p:pic>
        <p:nvPicPr>
          <p:cNvPr id="10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CB658DD-E0C0-4C5A-B9EE-80F65B7ADE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36621"/>
          <a:stretch>
            <a:fillRect/>
          </a:stretch>
        </p:blipFill>
        <p:spPr bwMode="auto">
          <a:xfrm>
            <a:off x="9997017" y="1028700"/>
            <a:ext cx="516467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22">
            <a:extLst>
              <a:ext uri="{FF2B5EF4-FFF2-40B4-BE49-F238E27FC236}">
                <a16:creationId xmlns:a16="http://schemas.microsoft.com/office/drawing/2014/main" id="{1AFAB654-5B00-433D-97E0-4D30D164D6F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71833" y="1035051"/>
            <a:ext cx="2118784" cy="865716"/>
            <a:chOff x="5604594" y="1459908"/>
            <a:chExt cx="1588101" cy="650246"/>
          </a:xfrm>
        </p:grpSpPr>
        <p:pic>
          <p:nvPicPr>
            <p:cNvPr id="1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35AF82-E051-4B17-86D5-31DC52003E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4" y="1459908"/>
              <a:ext cx="1588101" cy="65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 32">
              <a:extLst>
                <a:ext uri="{FF2B5EF4-FFF2-40B4-BE49-F238E27FC236}">
                  <a16:creationId xmlns:a16="http://schemas.microsoft.com/office/drawing/2014/main" id="{674666F3-8738-4BD2-87D9-424887F393BA}"/>
                </a:ext>
              </a:extLst>
            </p:cNvPr>
            <p:cNvSpPr/>
            <p:nvPr userDrawn="1"/>
          </p:nvSpPr>
          <p:spPr bwMode="gray">
            <a:xfrm>
              <a:off x="6631069" y="1739721"/>
              <a:ext cx="482300" cy="17965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/>
            </a:p>
          </p:txBody>
        </p:sp>
      </p:grpSp>
      <p:sp>
        <p:nvSpPr>
          <p:cNvPr id="16" name="Rechteck">
            <a:extLst>
              <a:ext uri="{FF2B5EF4-FFF2-40B4-BE49-F238E27FC236}">
                <a16:creationId xmlns:a16="http://schemas.microsoft.com/office/drawing/2014/main" id="{97B13C9E-D7D5-4DCB-84FA-DB92F181E1B1}"/>
              </a:ext>
            </a:extLst>
          </p:cNvPr>
          <p:cNvSpPr/>
          <p:nvPr userDrawn="1"/>
        </p:nvSpPr>
        <p:spPr bwMode="gray">
          <a:xfrm>
            <a:off x="10039351" y="1280585"/>
            <a:ext cx="446616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3" name="Bildplatzhalter"/>
          <p:cNvSpPr>
            <a:spLocks noGrp="1"/>
          </p:cNvSpPr>
          <p:nvPr>
            <p:ph type="pic" sz="quarter" idx="1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5" name="Headline"/>
          <p:cNvSpPr>
            <a:spLocks noGrp="1"/>
          </p:cNvSpPr>
          <p:nvPr>
            <p:ph type="title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lIns="900000" bIns="684000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7" name="Datumsplatzhalter 6">
            <a:extLst>
              <a:ext uri="{FF2B5EF4-FFF2-40B4-BE49-F238E27FC236}">
                <a16:creationId xmlns:a16="http://schemas.microsoft.com/office/drawing/2014/main" id="{D56BE874-575C-4F12-8C48-8EA4D3CAFEA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8" name="Fußzeilenplatzhalter 7">
            <a:extLst>
              <a:ext uri="{FF2B5EF4-FFF2-40B4-BE49-F238E27FC236}">
                <a16:creationId xmlns:a16="http://schemas.microsoft.com/office/drawing/2014/main" id="{B9675B8A-06A5-436D-A0E4-3965F6A8A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9" name="Foliennummernplatzhalter 10">
            <a:extLst>
              <a:ext uri="{FF2B5EF4-FFF2-40B4-BE49-F238E27FC236}">
                <a16:creationId xmlns:a16="http://schemas.microsoft.com/office/drawing/2014/main" id="{988692BB-5391-4B07-8715-5611DF9126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7933C52E-A940-4A78-A580-8633CB3E5522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94909311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BBF5E22C-2D2B-443D-B860-4385FD7469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4DE40F02-2465-4302-8E30-023AF0483F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CDC95990-0668-47D0-8F1C-6402367FD9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E7642C47-7D61-4A91-A95A-8B42F918BE61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872800178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4"/>
          </p:nvPr>
        </p:nvSpPr>
        <p:spPr bwMode="gray">
          <a:xfrm>
            <a:off x="599018" y="774701"/>
            <a:ext cx="11423649" cy="501651"/>
          </a:xfrm>
        </p:spPr>
        <p:txBody>
          <a:bodyPr rtlCol="0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27D06AD6-83D1-4B9B-A6A9-C26935E4B0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E0C788FA-DA06-4D6D-B7D8-B997F0FA26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F13BBBFD-66F9-4BC9-8ACC-140882548C6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6E996D89-5008-4FAF-A8A6-F834FFCCF7FE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417224105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C59DD50C-70C7-42FA-8445-08D1DF4B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DEF64-1FD3-4D52-B1B5-70DA41793CC7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5775657-3EC5-46D4-BA36-56BBBF02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88379825-A9B8-43E7-A486-BA0EC3E1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85C05-552D-47B1-82C5-B43F9F8610EC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54738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>
            <a:extLst>
              <a:ext uri="{FF2B5EF4-FFF2-40B4-BE49-F238E27FC236}">
                <a16:creationId xmlns:a16="http://schemas.microsoft.com/office/drawing/2014/main" id="{7295E884-8514-4C6B-958E-5382AA323BBA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5" name="Freihandform: Form 20">
              <a:extLst>
                <a:ext uri="{FF2B5EF4-FFF2-40B4-BE49-F238E27FC236}">
                  <a16:creationId xmlns:a16="http://schemas.microsoft.com/office/drawing/2014/main" id="{ACA4D779-AB90-4957-A62E-C9CB2F970511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" name="Freihandform: Form 21">
              <a:extLst>
                <a:ext uri="{FF2B5EF4-FFF2-40B4-BE49-F238E27FC236}">
                  <a16:creationId xmlns:a16="http://schemas.microsoft.com/office/drawing/2014/main" id="{C857E5A0-851B-4FBC-9F5B-9B163A343C1C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22">
              <a:extLst>
                <a:ext uri="{FF2B5EF4-FFF2-40B4-BE49-F238E27FC236}">
                  <a16:creationId xmlns:a16="http://schemas.microsoft.com/office/drawing/2014/main" id="{38B59BD9-0CF1-4E59-A33A-24342591BA9C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Freihandform: Form 23">
              <a:extLst>
                <a:ext uri="{FF2B5EF4-FFF2-40B4-BE49-F238E27FC236}">
                  <a16:creationId xmlns:a16="http://schemas.microsoft.com/office/drawing/2014/main" id="{78B5FD8E-A539-4A6E-AC61-EDA4DF385B71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24">
              <a:extLst>
                <a:ext uri="{FF2B5EF4-FFF2-40B4-BE49-F238E27FC236}">
                  <a16:creationId xmlns:a16="http://schemas.microsoft.com/office/drawing/2014/main" id="{20CC9367-762B-4999-A2DE-5C7191054033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>
            <a:extLst>
              <a:ext uri="{FF2B5EF4-FFF2-40B4-BE49-F238E27FC236}">
                <a16:creationId xmlns:a16="http://schemas.microsoft.com/office/drawing/2014/main" id="{09F487F8-ADE3-4F2A-B255-84DB3B66F3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>
            <a:extLst>
              <a:ext uri="{FF2B5EF4-FFF2-40B4-BE49-F238E27FC236}">
                <a16:creationId xmlns:a16="http://schemas.microsoft.com/office/drawing/2014/main" id="{C21B37DC-36F4-462D-BC84-6C8BBA8091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C0C17F6E-06F1-4984-8BD2-D0CC75C843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789FEC45-62BC-4F8A-9AE0-8FBF538F0DE1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172159690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9832CF99-DA80-4CD8-B748-ADEF4D95BA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2645730E-4BF1-4F0F-BB30-0876349CE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33A523B-3DBF-4899-A229-33EF902C9D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53284F8D-0AB6-495F-AD7B-5A1CBE6E0AEC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5757053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4" name="Fußzeile">
            <a:extLst>
              <a:ext uri="{FF2B5EF4-FFF2-40B4-BE49-F238E27FC236}">
                <a16:creationId xmlns:a16="http://schemas.microsoft.com/office/drawing/2014/main" id="{959E92D4-5D26-4C5C-9E62-CF6E962EC88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5" name="Datum">
            <a:extLst>
              <a:ext uri="{FF2B5EF4-FFF2-40B4-BE49-F238E27FC236}">
                <a16:creationId xmlns:a16="http://schemas.microsoft.com/office/drawing/2014/main" id="{294059A8-BF25-4C22-B56E-CE87FD53847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3D3522AE-02AF-41D7-862A-16C56AC123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9ECDFEBB-E2EF-456D-B62B-EAF91B3BC557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81948585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 rtlCol="0">
            <a:noAutofit/>
          </a:bodyPr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5" name="Fußzeile">
            <a:extLst>
              <a:ext uri="{FF2B5EF4-FFF2-40B4-BE49-F238E27FC236}">
                <a16:creationId xmlns:a16="http://schemas.microsoft.com/office/drawing/2014/main" id="{4192A6A1-BB26-43E2-850A-21ED708D00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87B65B2D-28E0-4DEF-BE89-22AAE32CAC8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05EC7424-ADA2-4F92-A124-9E63F429F85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2F749CEF-E794-4C5E-8A1D-805A3FA96C5D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63931223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Key Visual">
            <a:extLst>
              <a:ext uri="{FF2B5EF4-FFF2-40B4-BE49-F238E27FC236}">
                <a16:creationId xmlns:a16="http://schemas.microsoft.com/office/drawing/2014/main" id="{3AE6089D-4CFA-4280-9E80-069DEF547ED3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9AF38861-A1D1-4DF4-ABAA-5693DC39BDBE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9" name="Freihandform: Form 10">
              <a:extLst>
                <a:ext uri="{FF2B5EF4-FFF2-40B4-BE49-F238E27FC236}">
                  <a16:creationId xmlns:a16="http://schemas.microsoft.com/office/drawing/2014/main" id="{24EB839B-E974-411D-82ED-C7A58A83A550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0" name="Freihandform: Form 12">
              <a:extLst>
                <a:ext uri="{FF2B5EF4-FFF2-40B4-BE49-F238E27FC236}">
                  <a16:creationId xmlns:a16="http://schemas.microsoft.com/office/drawing/2014/main" id="{724CA059-F742-4D3A-A5EC-3336F66E589A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3">
              <a:extLst>
                <a:ext uri="{FF2B5EF4-FFF2-40B4-BE49-F238E27FC236}">
                  <a16:creationId xmlns:a16="http://schemas.microsoft.com/office/drawing/2014/main" id="{6D7FB697-B87F-4D32-845C-63457289404A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4">
              <a:extLst>
                <a:ext uri="{FF2B5EF4-FFF2-40B4-BE49-F238E27FC236}">
                  <a16:creationId xmlns:a16="http://schemas.microsoft.com/office/drawing/2014/main" id="{EBCB4E30-242A-46D3-A5AD-FCD270B35B3B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3" name="Datumsplatzhalter 1">
            <a:extLst>
              <a:ext uri="{FF2B5EF4-FFF2-40B4-BE49-F238E27FC236}">
                <a16:creationId xmlns:a16="http://schemas.microsoft.com/office/drawing/2014/main" id="{A9E6290B-9F3B-4D70-839A-61B07AE212F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8D1828BD-EFE0-4A73-81F0-F5AA759A8B0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5" name="Foliennummernplatzhalter 11">
            <a:extLst>
              <a:ext uri="{FF2B5EF4-FFF2-40B4-BE49-F238E27FC236}">
                <a16:creationId xmlns:a16="http://schemas.microsoft.com/office/drawing/2014/main" id="{D826CFCC-B57F-4B1A-BBAB-7669387238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DE1349A6-FBA8-43B6-9418-F41FAFC4F5B7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47136693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Fußzeile">
            <a:extLst>
              <a:ext uri="{FF2B5EF4-FFF2-40B4-BE49-F238E27FC236}">
                <a16:creationId xmlns:a16="http://schemas.microsoft.com/office/drawing/2014/main" id="{5E0ABE68-8893-459B-8F82-3897C125B0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9" name="Datum">
            <a:extLst>
              <a:ext uri="{FF2B5EF4-FFF2-40B4-BE49-F238E27FC236}">
                <a16:creationId xmlns:a16="http://schemas.microsoft.com/office/drawing/2014/main" id="{F0A69227-0DA4-412B-8A2A-0871762086D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836BD029-5A95-46C4-9DAE-A0FE9E2CF6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5A7AE5FA-1F81-48D8-8C2E-FEC4C2EB7295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02014116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Key Visual">
            <a:extLst>
              <a:ext uri="{FF2B5EF4-FFF2-40B4-BE49-F238E27FC236}">
                <a16:creationId xmlns:a16="http://schemas.microsoft.com/office/drawing/2014/main" id="{DD98DEE7-267A-4160-AD86-258F89120BE9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9" name="Freihandform: Form 9">
              <a:extLst>
                <a:ext uri="{FF2B5EF4-FFF2-40B4-BE49-F238E27FC236}">
                  <a16:creationId xmlns:a16="http://schemas.microsoft.com/office/drawing/2014/main" id="{627D3DEF-E803-4865-A37B-346FB473A03D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Freihandform: Form 10">
              <a:extLst>
                <a:ext uri="{FF2B5EF4-FFF2-40B4-BE49-F238E27FC236}">
                  <a16:creationId xmlns:a16="http://schemas.microsoft.com/office/drawing/2014/main" id="{37230AB1-F624-4FED-8884-70F83EC2EF58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Freihandform: Form 12">
              <a:extLst>
                <a:ext uri="{FF2B5EF4-FFF2-40B4-BE49-F238E27FC236}">
                  <a16:creationId xmlns:a16="http://schemas.microsoft.com/office/drawing/2014/main" id="{417C02E5-1845-4929-80A8-1F42FB6BAE0A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2" name="Freihandform: Form 13">
              <a:extLst>
                <a:ext uri="{FF2B5EF4-FFF2-40B4-BE49-F238E27FC236}">
                  <a16:creationId xmlns:a16="http://schemas.microsoft.com/office/drawing/2014/main" id="{917D6CDF-1DC6-4668-82DC-BFA2C01C75AB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Freihandform: Form 14">
              <a:extLst>
                <a:ext uri="{FF2B5EF4-FFF2-40B4-BE49-F238E27FC236}">
                  <a16:creationId xmlns:a16="http://schemas.microsoft.com/office/drawing/2014/main" id="{284D9234-6169-4D11-A9A0-C13B82AF6276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8" name="Bildplatzhalter 5"/>
          <p:cNvSpPr>
            <a:spLocks noGrp="1"/>
          </p:cNvSpPr>
          <p:nvPr>
            <p:ph type="pic" sz="quarter" idx="16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4" name="Datumsplatzhalter 1">
            <a:extLst>
              <a:ext uri="{FF2B5EF4-FFF2-40B4-BE49-F238E27FC236}">
                <a16:creationId xmlns:a16="http://schemas.microsoft.com/office/drawing/2014/main" id="{F04C1CE0-A652-4E48-BDB6-6A5D370AFAB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5" name="Fußzeilenplatzhalter 6">
            <a:extLst>
              <a:ext uri="{FF2B5EF4-FFF2-40B4-BE49-F238E27FC236}">
                <a16:creationId xmlns:a16="http://schemas.microsoft.com/office/drawing/2014/main" id="{14EBCAE9-B5B7-4BA7-B0E0-2673DC4609F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7" name="Foliennummernplatzhalter 11">
            <a:extLst>
              <a:ext uri="{FF2B5EF4-FFF2-40B4-BE49-F238E27FC236}">
                <a16:creationId xmlns:a16="http://schemas.microsoft.com/office/drawing/2014/main" id="{4AB7A6A4-0D93-4BC2-AABE-D7FA5CAA01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88073465-E35A-4334-9FD3-8A04B9DE3EC5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495320602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64658DA9-D4FF-4F68-B415-CD643A8EED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25454344-ACFE-4667-BDF9-D3CEB57C684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3DCC2ED6-54BE-497C-8882-B69EBCB17B4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3CB96392-F4B8-4884-B43B-9C24F1B14C4B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04311144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6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8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0" name="Fußzeile">
            <a:extLst>
              <a:ext uri="{FF2B5EF4-FFF2-40B4-BE49-F238E27FC236}">
                <a16:creationId xmlns:a16="http://schemas.microsoft.com/office/drawing/2014/main" id="{56CC7BB4-4868-45EA-887E-DD8AF5FFF0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CCDC82CC-EDFF-42A3-8851-BAB7EF4561A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3" name="Foliennummernplatzhalter">
            <a:extLst>
              <a:ext uri="{FF2B5EF4-FFF2-40B4-BE49-F238E27FC236}">
                <a16:creationId xmlns:a16="http://schemas.microsoft.com/office/drawing/2014/main" id="{1C097943-771B-4739-8F45-A527BD1306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2BA19ECA-854A-433B-AEC1-237BCB4EEDB5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504765492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7">
            <a:extLst>
              <a:ext uri="{FF2B5EF4-FFF2-40B4-BE49-F238E27FC236}">
                <a16:creationId xmlns:a16="http://schemas.microsoft.com/office/drawing/2014/main" id="{A092AED2-F981-4D6F-893D-6FCB385A5BDB}"/>
              </a:ext>
            </a:extLst>
          </p:cNvPr>
          <p:cNvSpPr/>
          <p:nvPr userDrawn="1"/>
        </p:nvSpPr>
        <p:spPr bwMode="gray">
          <a:xfrm>
            <a:off x="613834" y="1293284"/>
            <a:ext cx="3526367" cy="185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6D7DDD58-E6D1-421C-8E49-8CD005545549}"/>
              </a:ext>
            </a:extLst>
          </p:cNvPr>
          <p:cNvSpPr/>
          <p:nvPr userDrawn="1"/>
        </p:nvSpPr>
        <p:spPr bwMode="gray">
          <a:xfrm>
            <a:off x="613834" y="3227917"/>
            <a:ext cx="3526367" cy="846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5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lIns="72000" tIns="36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18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9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bIns="3600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0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11" name="Datumsplatzhalter 1">
            <a:extLst>
              <a:ext uri="{FF2B5EF4-FFF2-40B4-BE49-F238E27FC236}">
                <a16:creationId xmlns:a16="http://schemas.microsoft.com/office/drawing/2014/main" id="{5C113288-112E-43AB-A7E3-6DC39BC68CD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8">
            <a:extLst>
              <a:ext uri="{FF2B5EF4-FFF2-40B4-BE49-F238E27FC236}">
                <a16:creationId xmlns:a16="http://schemas.microsoft.com/office/drawing/2014/main" id="{6F5C26C2-45DC-4E5F-82F1-0144ADEE62B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9">
            <a:extLst>
              <a:ext uri="{FF2B5EF4-FFF2-40B4-BE49-F238E27FC236}">
                <a16:creationId xmlns:a16="http://schemas.microsoft.com/office/drawing/2014/main" id="{5E46C1A9-6558-4F6D-8B7B-0261FA88538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82452DD8-2200-404F-BCC4-C429CE9E882E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61250076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591ECC3-79DF-402B-A984-739545E3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C19F-D478-4739-8E3F-A30A9AD52CAC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C8B044F-7A57-4846-A893-13E04533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4A644F3-0F32-4636-8046-D6C014A9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A150-6C0F-44BE-85CE-DA4104F22815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43710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7">
            <a:extLst>
              <a:ext uri="{FF2B5EF4-FFF2-40B4-BE49-F238E27FC236}">
                <a16:creationId xmlns:a16="http://schemas.microsoft.com/office/drawing/2014/main" id="{90D142E0-44E2-4465-BD87-2835CED7E12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5">
            <a:extLst>
              <a:ext uri="{FF2B5EF4-FFF2-40B4-BE49-F238E27FC236}">
                <a16:creationId xmlns:a16="http://schemas.microsoft.com/office/drawing/2014/main" id="{6A2B9E51-D8A5-486E-940D-30E631A9A99C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BF3D1C6-1342-437F-B4A8-F5930097FBF1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0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05407A69-110A-4CCF-A929-82C90892AE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38">
            <a:extLst>
              <a:ext uri="{FF2B5EF4-FFF2-40B4-BE49-F238E27FC236}">
                <a16:creationId xmlns:a16="http://schemas.microsoft.com/office/drawing/2014/main" id="{8FC36590-7F24-4E41-8718-DB6F6D7426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39">
            <a:extLst>
              <a:ext uri="{FF2B5EF4-FFF2-40B4-BE49-F238E27FC236}">
                <a16:creationId xmlns:a16="http://schemas.microsoft.com/office/drawing/2014/main" id="{9C46408C-709F-4BB6-8967-4CE6B6B707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1C9136D-9C48-47A1-8D08-8981A7E4B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A7E5EF0-B4B9-448F-8FB7-D9856658674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389AF26-195E-45E2-8F34-23F9AB17F39F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8B60BB7-39C6-47FF-B744-2A753B331859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84F10B4-EDFD-4559-9E83-19AFCEB76ED2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95D1F66B-A72B-469E-8671-42364F6705C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86BD84DB-933E-4DE9-B8D1-520A8D8B0F41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8B74372D-371A-468C-B6F1-35683B2407AC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6FF5A890-9AC4-4B1C-B716-1C9BBEC91B6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3895046D-0043-4885-A8C0-73A06F1287E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DEC3DF1D-A293-48B0-AEAB-5BC80E1D349E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20564261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7">
            <a:extLst>
              <a:ext uri="{FF2B5EF4-FFF2-40B4-BE49-F238E27FC236}">
                <a16:creationId xmlns:a16="http://schemas.microsoft.com/office/drawing/2014/main" id="{C39E16F5-D734-40C5-942D-C7608CADAE5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5">
            <a:extLst>
              <a:ext uri="{FF2B5EF4-FFF2-40B4-BE49-F238E27FC236}">
                <a16:creationId xmlns:a16="http://schemas.microsoft.com/office/drawing/2014/main" id="{106CD288-CBAA-47C4-BF3D-5C079402FD3E}"/>
              </a:ext>
            </a:extLst>
          </p:cNvPr>
          <p:cNvSpPr>
            <a:spLocks/>
          </p:cNvSpPr>
          <p:nvPr userDrawn="1"/>
        </p:nvSpPr>
        <p:spPr bwMode="gray">
          <a:xfrm>
            <a:off x="1651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497DD9C8-EBCB-4CED-8296-C256A85E885A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14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725567EF-E6EC-43CD-BD40-4B62651D8C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43">
            <a:extLst>
              <a:ext uri="{FF2B5EF4-FFF2-40B4-BE49-F238E27FC236}">
                <a16:creationId xmlns:a16="http://schemas.microsoft.com/office/drawing/2014/main" id="{4B986A13-332E-4DEF-AEA8-90F99BEF2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44">
            <a:extLst>
              <a:ext uri="{FF2B5EF4-FFF2-40B4-BE49-F238E27FC236}">
                <a16:creationId xmlns:a16="http://schemas.microsoft.com/office/drawing/2014/main" id="{9B645D19-2BCF-41DB-8378-AD7AB4E07E0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29B9E1F-A06F-43BF-AB2F-729E27D6BAB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9EDB589-9555-4A29-9D47-EED3203122A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285DB800-AE7D-4A5B-9786-52CC3BD9AE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5BE2D84-B538-4DE3-A843-D7454D1F70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AA6FEA2E-C58B-44E2-81C0-1BAC82F97F0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22" name="TextBox 7">
            <a:extLst>
              <a:ext uri="{FF2B5EF4-FFF2-40B4-BE49-F238E27FC236}">
                <a16:creationId xmlns:a16="http://schemas.microsoft.com/office/drawing/2014/main" id="{BCF635D3-7B3E-4641-A875-E1EC3971FB24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F0AD2412-E4F9-4618-8925-3D7E5D595792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31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2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58" name="Titel 1"/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E59ADD9F-9E2C-4491-AC8C-7AAF9FE4C8FB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25" name="Fußzeilenplatzhalter 6">
            <a:extLst>
              <a:ext uri="{FF2B5EF4-FFF2-40B4-BE49-F238E27FC236}">
                <a16:creationId xmlns:a16="http://schemas.microsoft.com/office/drawing/2014/main" id="{69C2AC73-BF8E-43FB-8680-DDDAF4C0012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26" name="Foliennummernplatzhalter 7">
            <a:extLst>
              <a:ext uri="{FF2B5EF4-FFF2-40B4-BE49-F238E27FC236}">
                <a16:creationId xmlns:a16="http://schemas.microsoft.com/office/drawing/2014/main" id="{8FB1DBCA-B425-4B91-8F1D-4316093D778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022C3382-98AE-4790-A122-023588F3423B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1001511879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7">
            <a:extLst>
              <a:ext uri="{FF2B5EF4-FFF2-40B4-BE49-F238E27FC236}">
                <a16:creationId xmlns:a16="http://schemas.microsoft.com/office/drawing/2014/main" id="{991A4DF6-B8C6-49A6-A902-7C06A581ED7C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7466"/>
          <a:stretch>
            <a:fillRect/>
          </a:stretch>
        </p:blipFill>
        <p:spPr bwMode="gray">
          <a:xfrm>
            <a:off x="165101" y="165100"/>
            <a:ext cx="1185756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5">
            <a:extLst>
              <a:ext uri="{FF2B5EF4-FFF2-40B4-BE49-F238E27FC236}">
                <a16:creationId xmlns:a16="http://schemas.microsoft.com/office/drawing/2014/main" id="{A423FB25-401A-4B4D-9A1C-4EAC16A542A9}"/>
              </a:ext>
            </a:extLst>
          </p:cNvPr>
          <p:cNvSpPr>
            <a:spLocks/>
          </p:cNvSpPr>
          <p:nvPr userDrawn="1"/>
        </p:nvSpPr>
        <p:spPr bwMode="gray">
          <a:xfrm>
            <a:off x="177801" y="165100"/>
            <a:ext cx="11857567" cy="5969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2B0BFDB0-EC67-4BF5-829D-4296AA39CE80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045634" y="5403851"/>
            <a:ext cx="104887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www.giz.de</a:t>
            </a:r>
          </a:p>
        </p:txBody>
      </p:sp>
      <p:pic>
        <p:nvPicPr>
          <p:cNvPr id="22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5BEF2A8B-1D98-4CDA-B3D1-252C93D0CE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31067" y="5441951"/>
            <a:ext cx="387351" cy="31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43">
            <a:extLst>
              <a:ext uri="{FF2B5EF4-FFF2-40B4-BE49-F238E27FC236}">
                <a16:creationId xmlns:a16="http://schemas.microsoft.com/office/drawing/2014/main" id="{BF034979-09EA-4F61-93AA-AAF58ECC79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14584" y="5408084"/>
            <a:ext cx="313267" cy="31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pieren 44">
            <a:extLst>
              <a:ext uri="{FF2B5EF4-FFF2-40B4-BE49-F238E27FC236}">
                <a16:creationId xmlns:a16="http://schemas.microsoft.com/office/drawing/2014/main" id="{ACB8B47D-959A-461F-A841-B169D914425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2667" y="5372101"/>
            <a:ext cx="349251" cy="395817"/>
            <a:chOff x="4933951" y="-41275"/>
            <a:chExt cx="2130425" cy="2411413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089D6AFD-3FCF-44E7-881F-AC2D9AB188C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1428782"/>
              <a:ext cx="2117509" cy="941356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581F6219-5116-4B61-9252-66518EDE90C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6867" y="-41275"/>
              <a:ext cx="2104594" cy="86398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31820BB0-3B4D-4B7F-A104-5D1201F12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FA5E01D6-F3B4-4501-96F7-15FD8C073515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4617" y="951662"/>
              <a:ext cx="619759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CD24019F-CE21-4BED-A8D9-29F87ADBB5C9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5742" y="951662"/>
              <a:ext cx="606843" cy="361067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  <p:sp>
        <p:nvSpPr>
          <p:cNvPr id="33" name="TextBox 7">
            <a:extLst>
              <a:ext uri="{FF2B5EF4-FFF2-40B4-BE49-F238E27FC236}">
                <a16:creationId xmlns:a16="http://schemas.microsoft.com/office/drawing/2014/main" id="{1D1D6765-8957-4DFC-AC01-A0C982ADDF5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496734" y="5403851"/>
            <a:ext cx="230563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https://twitter.com/giz_gmbh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2EDF7AA7-FD2D-41B6-B74D-F50B7985269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7004051" y="5403851"/>
            <a:ext cx="295003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ts val="3200"/>
              </a:spcBef>
              <a:buClr>
                <a:srgbClr val="C00000"/>
              </a:buClr>
            </a:pPr>
            <a:r>
              <a:rPr lang="en-GB" altLang="uk-UA" sz="1333">
                <a:solidFill>
                  <a:srgbClr val="404040"/>
                </a:solidFill>
              </a:rPr>
              <a:t>https://www.facebook.com/gizprofile/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5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0" name="Textplatzhalter 29"/>
          <p:cNvSpPr>
            <a:spLocks noGrp="1"/>
          </p:cNvSpPr>
          <p:nvPr>
            <p:ph type="body" sz="quarter" idx="22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Textplatzhalter 30"/>
          <p:cNvSpPr>
            <a:spLocks noGrp="1"/>
          </p:cNvSpPr>
          <p:nvPr>
            <p:ph type="body" sz="quarter" idx="23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17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24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4" name="Textplatzhalter 29"/>
          <p:cNvSpPr>
            <a:spLocks noGrp="1"/>
          </p:cNvSpPr>
          <p:nvPr>
            <p:ph type="body" sz="quarter" idx="25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Textplatzhalter 30"/>
          <p:cNvSpPr>
            <a:spLocks noGrp="1"/>
          </p:cNvSpPr>
          <p:nvPr>
            <p:ph type="body" sz="quarter" idx="26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Bildplatzhalter 6"/>
          <p:cNvSpPr>
            <a:spLocks noGrp="1"/>
          </p:cNvSpPr>
          <p:nvPr>
            <p:ph type="pic" sz="quarter" idx="27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37" name="Textplatzhalter 16"/>
          <p:cNvSpPr>
            <a:spLocks noGrp="1"/>
          </p:cNvSpPr>
          <p:nvPr>
            <p:ph type="body" sz="quarter" idx="28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38" name="Textplatzhalter 29"/>
          <p:cNvSpPr>
            <a:spLocks noGrp="1"/>
          </p:cNvSpPr>
          <p:nvPr>
            <p:ph type="body" sz="quarter" idx="29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Textplatzhalter 30"/>
          <p:cNvSpPr>
            <a:spLocks noGrp="1"/>
          </p:cNvSpPr>
          <p:nvPr>
            <p:ph type="body" sz="quarter" idx="30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Bildplatzhalter 6"/>
          <p:cNvSpPr>
            <a:spLocks noGrp="1"/>
          </p:cNvSpPr>
          <p:nvPr>
            <p:ph type="pic" sz="quarter" idx="3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GB" noProof="0" dirty="0"/>
          </a:p>
        </p:txBody>
      </p:sp>
      <p:sp>
        <p:nvSpPr>
          <p:cNvPr id="41" name="Datumsplatzhalter 4">
            <a:extLst>
              <a:ext uri="{FF2B5EF4-FFF2-40B4-BE49-F238E27FC236}">
                <a16:creationId xmlns:a16="http://schemas.microsoft.com/office/drawing/2014/main" id="{7AF11F5C-3449-4E66-ABA4-8C893472BE52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42" name="Fußzeilenplatzhalter 6">
            <a:extLst>
              <a:ext uri="{FF2B5EF4-FFF2-40B4-BE49-F238E27FC236}">
                <a16:creationId xmlns:a16="http://schemas.microsoft.com/office/drawing/2014/main" id="{CDF808EA-23C0-4919-A9C7-15E91F196C5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3" name="Foliennummernplatzhalter 7">
            <a:extLst>
              <a:ext uri="{FF2B5EF4-FFF2-40B4-BE49-F238E27FC236}">
                <a16:creationId xmlns:a16="http://schemas.microsoft.com/office/drawing/2014/main" id="{5DA9E3D4-035B-4F77-8C0D-E12EDFF0D05B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59B26B2D-EDB9-4F29-B262-744124B4A334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84577042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GB" dirty="0"/>
          </a:p>
        </p:txBody>
      </p:sp>
      <p:sp>
        <p:nvSpPr>
          <p:cNvPr id="3" name="Fußzeile">
            <a:extLst>
              <a:ext uri="{FF2B5EF4-FFF2-40B4-BE49-F238E27FC236}">
                <a16:creationId xmlns:a16="http://schemas.microsoft.com/office/drawing/2014/main" id="{E4085755-BAF0-424D-9F33-1499376E1E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054F571A-802A-46BB-8F62-9347FC515D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AC7C04D8-21B1-4876-B40D-404D30C2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639594C0-91D3-4D43-AD19-846C43D35E68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278089124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Key Visual">
            <a:extLst>
              <a:ext uri="{FF2B5EF4-FFF2-40B4-BE49-F238E27FC236}">
                <a16:creationId xmlns:a16="http://schemas.microsoft.com/office/drawing/2014/main" id="{2A7B284F-D10F-4EB6-9907-0E9BE22BCF1F}"/>
              </a:ext>
            </a:extLst>
          </p:cNvPr>
          <p:cNvGrpSpPr>
            <a:grpSpLocks/>
          </p:cNvGrpSpPr>
          <p:nvPr userDrawn="1"/>
        </p:nvGrpSpPr>
        <p:grpSpPr bwMode="auto">
          <a:xfrm flipV="1">
            <a:off x="165101" y="5310718"/>
            <a:ext cx="3094567" cy="823383"/>
            <a:chOff x="4846637" y="119557"/>
            <a:chExt cx="3783013" cy="1005693"/>
          </a:xfrm>
        </p:grpSpPr>
        <p:sp>
          <p:nvSpPr>
            <p:cNvPr id="4" name="Freihandform: Form 6">
              <a:extLst>
                <a:ext uri="{FF2B5EF4-FFF2-40B4-BE49-F238E27FC236}">
                  <a16:creationId xmlns:a16="http://schemas.microsoft.com/office/drawing/2014/main" id="{7F1D5CF1-796F-4D13-99A3-A12F8FDA8303}"/>
                </a:ext>
              </a:extLst>
            </p:cNvPr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" name="Freihandform: Form 7">
              <a:extLst>
                <a:ext uri="{FF2B5EF4-FFF2-40B4-BE49-F238E27FC236}">
                  <a16:creationId xmlns:a16="http://schemas.microsoft.com/office/drawing/2014/main" id="{E1E3CCB5-129B-472E-85D9-62B7C3E36BBD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6" name="Freihandform: Form 8">
              <a:extLst>
                <a:ext uri="{FF2B5EF4-FFF2-40B4-BE49-F238E27FC236}">
                  <a16:creationId xmlns:a16="http://schemas.microsoft.com/office/drawing/2014/main" id="{28C7E01C-C531-43E1-805B-63D7205C2D6F}"/>
                </a:ext>
              </a:extLst>
            </p:cNvPr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Freihandform: Form 9">
              <a:extLst>
                <a:ext uri="{FF2B5EF4-FFF2-40B4-BE49-F238E27FC236}">
                  <a16:creationId xmlns:a16="http://schemas.microsoft.com/office/drawing/2014/main" id="{EEC624A1-025C-441C-8F97-4FAC41EBD74E}"/>
                </a:ext>
              </a:extLst>
            </p:cNvPr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8" name="Freihandform: Form 10">
              <a:extLst>
                <a:ext uri="{FF2B5EF4-FFF2-40B4-BE49-F238E27FC236}">
                  <a16:creationId xmlns:a16="http://schemas.microsoft.com/office/drawing/2014/main" id="{56597E25-9653-4832-924D-4B6F51E4C78B}"/>
                </a:ext>
              </a:extLst>
            </p:cNvPr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Datumsplatzhalter 11">
            <a:extLst>
              <a:ext uri="{FF2B5EF4-FFF2-40B4-BE49-F238E27FC236}">
                <a16:creationId xmlns:a16="http://schemas.microsoft.com/office/drawing/2014/main" id="{12C484EA-3169-4525-A8A2-62DE78A5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0" name="Fußzeilenplatzhalter 12">
            <a:extLst>
              <a:ext uri="{FF2B5EF4-FFF2-40B4-BE49-F238E27FC236}">
                <a16:creationId xmlns:a16="http://schemas.microsoft.com/office/drawing/2014/main" id="{274E33F5-0515-426A-A683-92E7FC302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1" name="Foliennummernplatzhalter 13">
            <a:extLst>
              <a:ext uri="{FF2B5EF4-FFF2-40B4-BE49-F238E27FC236}">
                <a16:creationId xmlns:a16="http://schemas.microsoft.com/office/drawing/2014/main" id="{EDD2F443-2E66-413C-97DE-D881A6D5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505EA525-C63E-43FF-B410-A267EE6E8C47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443861318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9">
            <a:extLst>
              <a:ext uri="{FF2B5EF4-FFF2-40B4-BE49-F238E27FC236}">
                <a16:creationId xmlns:a16="http://schemas.microsoft.com/office/drawing/2014/main" id="{7F302384-ABB3-4F24-B588-D7AFF2A2B8C4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601133" y="1475318"/>
            <a:ext cx="4286251" cy="2018886"/>
          </a:xfrm>
          <a:prstGeom prst="rect">
            <a:avLst/>
          </a:prstGeom>
          <a:noFill/>
          <a:ln>
            <a:noFill/>
          </a:ln>
        </p:spPr>
        <p:txBody>
          <a:bodyPr lIns="0" tIns="0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uk-UA" altLang="uk-UA" sz="1067">
                <a:solidFill>
                  <a:srgbClr val="000000"/>
                </a:solidFill>
              </a:rPr>
              <a:t>Як федеральна установа </a:t>
            </a:r>
            <a:r>
              <a:rPr lang="en-GB" altLang="uk-UA" sz="1067">
                <a:solidFill>
                  <a:srgbClr val="000000"/>
                </a:solidFill>
              </a:rPr>
              <a:t>GIZ </a:t>
            </a:r>
            <a:r>
              <a:rPr lang="uk-UA" altLang="uk-UA" sz="1067">
                <a:solidFill>
                  <a:srgbClr val="000000"/>
                </a:solidFill>
              </a:rPr>
              <a:t>підтримує Уряд Німеччини у досягненні визначених ним цілей у сфері міжнародного співробітництва задля сталого розвитку</a:t>
            </a:r>
            <a:r>
              <a:rPr lang="en-US" altLang="uk-UA" sz="1067">
                <a:solidFill>
                  <a:srgbClr val="000000"/>
                </a:solidFill>
              </a:rPr>
              <a:t>.</a:t>
            </a:r>
          </a:p>
          <a:p>
            <a:pPr defTabSz="1219170" eaLnBrk="1" hangingPunct="1">
              <a:defRPr/>
            </a:pPr>
            <a:br>
              <a:rPr lang="en-US" altLang="uk-UA" sz="1067">
                <a:solidFill>
                  <a:srgbClr val="000000"/>
                </a:solidFill>
              </a:rPr>
            </a:br>
            <a:r>
              <a:rPr lang="uk-UA" altLang="uk-UA" sz="1067" b="1">
                <a:solidFill>
                  <a:srgbClr val="000000"/>
                </a:solidFill>
              </a:rPr>
              <a:t>Видавець</a:t>
            </a:r>
            <a:r>
              <a:rPr lang="de-DE" altLang="uk-UA" sz="1067" b="1">
                <a:solidFill>
                  <a:srgbClr val="000000"/>
                </a:solidFill>
              </a:rPr>
              <a:t>:</a:t>
            </a:r>
          </a:p>
          <a:p>
            <a:pPr defTabSz="1219170" eaLnBrk="1" hangingPunct="1">
              <a:defRPr/>
            </a:pPr>
            <a:r>
              <a:rPr lang="de-DE" altLang="uk-UA" sz="1067">
                <a:solidFill>
                  <a:srgbClr val="000000"/>
                </a:solidFill>
              </a:rPr>
              <a:t>Deutsche Gesellschaft für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de-DE" altLang="uk-UA" sz="1067">
                <a:solidFill>
                  <a:srgbClr val="000000"/>
                </a:solidFill>
              </a:rPr>
              <a:t>Internationale Zusammenarbeit (GIZ) GmbH</a:t>
            </a:r>
            <a:br>
              <a:rPr lang="de-DE" altLang="uk-UA" sz="1067">
                <a:solidFill>
                  <a:srgbClr val="000000"/>
                </a:solidFill>
              </a:rPr>
            </a:br>
            <a:endParaRPr lang="uk-UA" altLang="uk-UA" sz="1067">
              <a:solidFill>
                <a:srgbClr val="000000"/>
              </a:solidFill>
            </a:endParaRP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Головні офіси:</a:t>
            </a:r>
          </a:p>
          <a:p>
            <a:pPr defTabSz="1219170" eaLnBrk="1" hangingPunct="1">
              <a:lnSpc>
                <a:spcPts val="1067"/>
              </a:lnSpc>
              <a:defRPr/>
            </a:pPr>
            <a:r>
              <a:rPr lang="uk-UA" altLang="uk-UA" sz="10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lnSpc>
                <a:spcPts val="1067"/>
              </a:lnSpc>
              <a:defRPr/>
            </a:pPr>
            <a:br>
              <a:rPr lang="de-DE" altLang="uk-UA" sz="1067">
                <a:solidFill>
                  <a:srgbClr val="000000"/>
                </a:solidFill>
              </a:rPr>
            </a:br>
            <a:r>
              <a:rPr lang="uk-UA" altLang="uk-UA" sz="1067">
                <a:solidFill>
                  <a:srgbClr val="000000"/>
                </a:solidFill>
              </a:rPr>
              <a:t>Проект «Енергоефективність у громадах ІІ»</a:t>
            </a:r>
          </a:p>
          <a:p>
            <a:pPr defTabSz="1219170" eaLnBrk="1" hangingPunct="1">
              <a:lnSpc>
                <a:spcPts val="1067"/>
              </a:lnSpc>
              <a:defRPr/>
            </a:pPr>
            <a:endParaRPr lang="uk-UA" altLang="uk-UA" sz="1067">
              <a:solidFill>
                <a:srgbClr val="000000"/>
              </a:solidFill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 bwMode="gray">
          <a:xfrm>
            <a:off x="599757" y="431341"/>
            <a:ext cx="5765996" cy="143565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5848351" y="4276011"/>
            <a:ext cx="1075837" cy="147733"/>
          </a:xfrm>
        </p:spPr>
        <p:txBody>
          <a:bodyPr wrap="none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Datumsplatzhalter 4">
            <a:extLst>
              <a:ext uri="{FF2B5EF4-FFF2-40B4-BE49-F238E27FC236}">
                <a16:creationId xmlns:a16="http://schemas.microsoft.com/office/drawing/2014/main" id="{97797208-2C24-438F-B7CB-A37222ED1F4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586B2958-D3DB-437E-8986-BAC9E1EB2E5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F2D9204C-78BC-4BC7-8AEC-96E4AB96D80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UA"/>
              <a:t>Page </a:t>
            </a:r>
            <a:fld id="{84393CB0-5F34-4B53-AB17-83FCA21508AA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</p:spTree>
    <p:extLst>
      <p:ext uri="{BB962C8B-B14F-4D97-AF65-F5344CB8AC3E}">
        <p14:creationId xmlns:p14="http://schemas.microsoft.com/office/powerpoint/2010/main" val="3634762061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0">
            <a:extLst>
              <a:ext uri="{FF2B5EF4-FFF2-40B4-BE49-F238E27FC236}">
                <a16:creationId xmlns:a16="http://schemas.microsoft.com/office/drawing/2014/main" id="{15E7E4C1-9AD2-47F0-829A-049AD85FB6A8}"/>
              </a:ext>
            </a:extLst>
          </p:cNvPr>
          <p:cNvSpPr/>
          <p:nvPr userDrawn="1"/>
        </p:nvSpPr>
        <p:spPr bwMode="gray">
          <a:xfrm>
            <a:off x="1037167" y="6536267"/>
            <a:ext cx="1445684" cy="21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 err="1"/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7F299D6A-7FD9-4CDD-BE9B-EDFBFE9DD14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018" y="319618"/>
            <a:ext cx="9021233" cy="721783"/>
          </a:xfrm>
          <a:prstGeom prst="rect">
            <a:avLst/>
          </a:prstGeom>
        </p:spPr>
        <p:txBody>
          <a:bodyPr lIns="0" tIns="0" rIns="96000" bIns="0"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400" dirty="0"/>
              <a:t>Photo credits/sources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5901014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7C946348-9C1F-45B4-868C-49AB3C74833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" b="15579"/>
          <a:stretch>
            <a:fillRect/>
          </a:stretch>
        </p:blipFill>
        <p:spPr bwMode="gray">
          <a:xfrm>
            <a:off x="165101" y="165100"/>
            <a:ext cx="11857567" cy="54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F6EC4F8-3988-4866-81CA-F03516C60D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0867" y="821267"/>
            <a:ext cx="11861800" cy="521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r">
            <a:extLst>
              <a:ext uri="{FF2B5EF4-FFF2-40B4-BE49-F238E27FC236}">
                <a16:creationId xmlns:a16="http://schemas.microsoft.com/office/drawing/2014/main" id="{9E9BB5FF-30FC-4FDA-95D4-6808C58E56D0}"/>
              </a:ext>
            </a:extLst>
          </p:cNvPr>
          <p:cNvSpPr/>
          <p:nvPr userDrawn="1"/>
        </p:nvSpPr>
        <p:spPr bwMode="gray">
          <a:xfrm>
            <a:off x="8815918" y="5609167"/>
            <a:ext cx="3206749" cy="196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5" name="Rechteck 18">
            <a:extLst>
              <a:ext uri="{FF2B5EF4-FFF2-40B4-BE49-F238E27FC236}">
                <a16:creationId xmlns:a16="http://schemas.microsoft.com/office/drawing/2014/main" id="{D5642A55-5CD5-4E06-B775-DD7D0C436590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621367" y="2076451"/>
            <a:ext cx="4705351" cy="302730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 b="1">
                <a:solidFill>
                  <a:srgbClr val="000000"/>
                </a:solidFill>
              </a:rPr>
              <a:t>Deutsche Gesellschaft für</a:t>
            </a:r>
            <a:br>
              <a:rPr lang="en-GB" altLang="uk-UA" sz="1467" b="1">
                <a:solidFill>
                  <a:srgbClr val="000000"/>
                </a:solidFill>
              </a:rPr>
            </a:br>
            <a:r>
              <a:rPr lang="en-GB" altLang="uk-UA" sz="1467" b="1">
                <a:solidFill>
                  <a:srgbClr val="000000"/>
                </a:solidFill>
              </a:rPr>
              <a:t>Internationale Zusammenarbeit (GIZ) GmbH</a:t>
            </a:r>
          </a:p>
          <a:p>
            <a:pPr defTabSz="1219170" eaLnBrk="1" hangingPunct="1">
              <a:defRPr/>
            </a:pPr>
            <a:endParaRPr lang="en-GB" altLang="uk-UA" sz="1467" b="1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Місцезнаходження товариства</a:t>
            </a:r>
          </a:p>
          <a:p>
            <a:pPr defTabSz="1219170" eaLnBrk="1" hangingPunct="1">
              <a:defRPr/>
            </a:pPr>
            <a:r>
              <a:rPr lang="uk-UA" altLang="uk-UA" sz="1467">
                <a:solidFill>
                  <a:srgbClr val="000000"/>
                </a:solidFill>
              </a:rPr>
              <a:t>м. Бонн та м. Ешборн, Німеччина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Friedrich-Ebert-Allee 36 + 40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53113 Bonn,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228  44 60 - 0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228  44 60 - 17 66</a:t>
            </a:r>
          </a:p>
          <a:p>
            <a:pPr defTabSz="1219170" eaLnBrk="1" hangingPunct="1">
              <a:defRPr/>
            </a:pPr>
            <a:endParaRPr lang="en-GB" altLang="uk-UA" sz="1467">
              <a:solidFill>
                <a:srgbClr val="000000"/>
              </a:solidFill>
            </a:endParaRP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E  info@giz.de</a:t>
            </a:r>
          </a:p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I   </a:t>
            </a:r>
            <a:r>
              <a:rPr lang="en-GB" altLang="uk-UA" sz="533">
                <a:solidFill>
                  <a:srgbClr val="000000"/>
                </a:solidFill>
              </a:rPr>
              <a:t> </a:t>
            </a:r>
            <a:r>
              <a:rPr lang="en-GB" altLang="uk-UA" sz="1467">
                <a:solidFill>
                  <a:srgbClr val="000000"/>
                </a:solidFill>
              </a:rPr>
              <a:t>www.giz.de</a:t>
            </a:r>
          </a:p>
        </p:txBody>
      </p:sp>
      <p:sp>
        <p:nvSpPr>
          <p:cNvPr id="6" name="Rechteck 19">
            <a:extLst>
              <a:ext uri="{FF2B5EF4-FFF2-40B4-BE49-F238E27FC236}">
                <a16:creationId xmlns:a16="http://schemas.microsoft.com/office/drawing/2014/main" id="{1C08E996-171A-448E-91B7-DC337C27A41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4701118" y="3414185"/>
            <a:ext cx="4294716" cy="9954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1" hangingPunct="1">
              <a:defRPr/>
            </a:pPr>
            <a:r>
              <a:rPr lang="en-GB" altLang="uk-UA" sz="1467">
                <a:solidFill>
                  <a:srgbClr val="000000"/>
                </a:solidFill>
              </a:rPr>
              <a:t>Dag-Hammarskjöld-Weg 1 - 5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65760 Eschborn, Germany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T  +49  61 96  79 - 0</a:t>
            </a:r>
            <a:br>
              <a:rPr lang="en-GB" altLang="uk-UA" sz="1467">
                <a:solidFill>
                  <a:srgbClr val="000000"/>
                </a:solidFill>
              </a:rPr>
            </a:br>
            <a:r>
              <a:rPr lang="en-GB" altLang="uk-UA" sz="1467">
                <a:solidFill>
                  <a:srgbClr val="000000"/>
                </a:solidFill>
              </a:rPr>
              <a:t>F  +49  61 96  79 - 11 15</a:t>
            </a: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177B2E74-83F0-4D56-A676-D536985B43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01800" y="5930901"/>
            <a:ext cx="2201333" cy="60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60529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F344E885-3E0A-4BC4-B63A-DEADA612523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  <a:endParaRPr lang="en-US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14B23AC-11BD-497E-99F4-7E5E923BA85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22.01.2019</a:t>
            </a:r>
            <a:endParaRPr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4054768B-CC87-4A67-B1EA-744C410F86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ru-UA"/>
              <a:t>Seite </a:t>
            </a:r>
            <a:fld id="{610BABDD-32D4-46AF-AC6C-4FC670927C5D}" type="slidenum">
              <a:rPr lang="de-DE" altLang="ru-UA" smtClean="0"/>
              <a:pPr>
                <a:defRPr/>
              </a:pPr>
              <a:t>‹№›</a:t>
            </a:fld>
            <a:endParaRPr lang="de-DE" altLang="ru-UA"/>
          </a:p>
        </p:txBody>
      </p:sp>
    </p:spTree>
    <p:extLst>
      <p:ext uri="{BB962C8B-B14F-4D97-AF65-F5344CB8AC3E}">
        <p14:creationId xmlns:p14="http://schemas.microsoft.com/office/powerpoint/2010/main" val="16412231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CE6241E-BEAA-4326-B221-AA569B992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461C7-C214-44B1-AE69-4FB95E546415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6BE5C99-4F3F-4637-9D7E-C6D63512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AAB9CA7-25C5-4D90-9B76-8B05F746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DAD26-E1B0-4549-8063-4E6CF81B8302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00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68D4A734-4781-4E0A-886F-A1C45E3F02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E24E7657-F070-4A0F-9BF1-C8CE06D071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914C64-3B36-430C-9919-C9514BDBB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568031-C3A5-4FC5-B2A4-54DE3A93861B}" type="datetimeFigureOut">
              <a:rPr lang="ru-RU"/>
              <a:pPr>
                <a:defRPr/>
              </a:pPr>
              <a:t>03.06.2023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6FFCF6-BDBD-4ECB-8859-6359D88BA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BDF4C-1E6B-42B5-A414-50C956C29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3455AC-E032-4CE6-A76E-EE4FE93C3F03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3E0A6C4E-BB42-46A6-8550-CBE04F0159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5425"/>
            <a:ext cx="12192000" cy="861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01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64" r:id="rId13"/>
    <p:sldLayoutId id="2147483766" r:id="rId14"/>
    <p:sldLayoutId id="2147483767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Logo">
            <a:extLst>
              <a:ext uri="{FF2B5EF4-FFF2-40B4-BE49-F238E27FC236}">
                <a16:creationId xmlns:a16="http://schemas.microsoft.com/office/drawing/2014/main" id="{2147748C-17E9-4B3F-A42A-233EB693367A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4"/>
          <a:stretch>
            <a:fillRect/>
          </a:stretch>
        </p:blipFill>
        <p:spPr bwMode="gray">
          <a:xfrm>
            <a:off x="11588751" y="6371167"/>
            <a:ext cx="412749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07BD8CE4-CEFF-435F-B99D-22FE720A38EE}"/>
              </a:ext>
            </a:extLst>
          </p:cNvPr>
          <p:cNvSpPr/>
          <p:nvPr userDrawn="1"/>
        </p:nvSpPr>
        <p:spPr bwMode="gray">
          <a:xfrm>
            <a:off x="10890251" y="6134100"/>
            <a:ext cx="1132416" cy="69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09DEC68D-F61E-4491-911C-5C88269AE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1684" y="6568018"/>
            <a:ext cx="7702549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C857E0BD-ACF1-4940-80DA-43EBF904A88A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1817" y="6568018"/>
            <a:ext cx="711200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lang="de-DE"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3C9F49C1-4FA1-4455-976D-5F6C4600B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018" y="6568018"/>
            <a:ext cx="601133" cy="12276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altLang="ru-UA"/>
              <a:t>Page </a:t>
            </a:r>
            <a:fld id="{075605AD-FB08-41D5-B6B6-BDC51532A32E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7EA6843B-8549-40F6-B6A3-87887981548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2775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E2704750-E7DB-4D0E-9676-A245084C427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4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">
            <a:extLst>
              <a:ext uri="{FF2B5EF4-FFF2-40B4-BE49-F238E27FC236}">
                <a16:creationId xmlns:a16="http://schemas.microsoft.com/office/drawing/2014/main" id="{1A5640A3-1088-4EBD-9227-47BF1C5081E5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99017" y="1361018"/>
            <a:ext cx="9565216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add text</a:t>
            </a:r>
          </a:p>
          <a:p>
            <a:pPr lvl="1"/>
            <a:r>
              <a:rPr lang="en-GB" altLang="uk-UA"/>
              <a:t>Second level</a:t>
            </a:r>
          </a:p>
          <a:p>
            <a:pPr lvl="2"/>
            <a:r>
              <a:rPr lang="en-GB" altLang="uk-UA"/>
              <a:t>Third level</a:t>
            </a:r>
          </a:p>
        </p:txBody>
      </p:sp>
      <p:sp>
        <p:nvSpPr>
          <p:cNvPr id="1034" name="Headline">
            <a:extLst>
              <a:ext uri="{FF2B5EF4-FFF2-40B4-BE49-F238E27FC236}">
                <a16:creationId xmlns:a16="http://schemas.microsoft.com/office/drawing/2014/main" id="{B13E974F-CC86-40A4-9FC8-2FEA42A32C7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017" y="319618"/>
            <a:ext cx="9565216" cy="72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66806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</p:sldLayoutIdLst>
  <p:transition>
    <p:fade/>
  </p:transition>
  <p:hf hdr="0"/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Arial" panose="020B0604020202020204" pitchFamily="34" charset="0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Logo">
            <a:extLst>
              <a:ext uri="{FF2B5EF4-FFF2-40B4-BE49-F238E27FC236}">
                <a16:creationId xmlns:a16="http://schemas.microsoft.com/office/drawing/2014/main" id="{403611F1-E81F-4CA6-BEFF-92457B334159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4"/>
          <a:stretch>
            <a:fillRect/>
          </a:stretch>
        </p:blipFill>
        <p:spPr bwMode="gray">
          <a:xfrm>
            <a:off x="11588751" y="6371167"/>
            <a:ext cx="412749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E6266012-09FD-49F9-800D-B007B5221419}"/>
              </a:ext>
            </a:extLst>
          </p:cNvPr>
          <p:cNvSpPr/>
          <p:nvPr userDrawn="1"/>
        </p:nvSpPr>
        <p:spPr bwMode="gray">
          <a:xfrm>
            <a:off x="10890251" y="6134100"/>
            <a:ext cx="1132416" cy="6985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sz="1800" dirty="0" err="1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418AEC20-C1D8-4640-9B24-7FD0B7ACE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1684" y="6568018"/>
            <a:ext cx="7702549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796D2307-E296-42B6-BC32-55CD210CB305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1817" y="6568018"/>
            <a:ext cx="711200" cy="1227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lang="de-DE"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1FA243AB-7EA0-4C6D-BEEF-9810B26C2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018" y="6568018"/>
            <a:ext cx="601133" cy="12276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altLang="ru-UA"/>
              <a:t>Page </a:t>
            </a:r>
            <a:fld id="{9081E581-C7D0-45FF-8C6E-10B43EE67B73}" type="slidenum">
              <a:rPr lang="en-GB" altLang="ru-UA" smtClean="0"/>
              <a:pPr>
                <a:defRPr/>
              </a:pPr>
              <a:t>‹№›</a:t>
            </a:fld>
            <a:endParaRPr lang="en-GB" altLang="ru-UA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0E6993D4-BE9E-426F-91A5-33E6F5A16E4D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2775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7EC5CEF5-85D6-47B5-AC2D-DBC1EA60E2B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433" y="6576485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">
            <a:extLst>
              <a:ext uri="{FF2B5EF4-FFF2-40B4-BE49-F238E27FC236}">
                <a16:creationId xmlns:a16="http://schemas.microsoft.com/office/drawing/2014/main" id="{4418B87F-5175-46E8-A56E-0EAEFB706FCE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99017" y="1361018"/>
            <a:ext cx="9565216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add text</a:t>
            </a:r>
          </a:p>
          <a:p>
            <a:pPr lvl="1"/>
            <a:r>
              <a:rPr lang="en-GB" altLang="uk-UA"/>
              <a:t>Second level</a:t>
            </a:r>
          </a:p>
          <a:p>
            <a:pPr lvl="2"/>
            <a:r>
              <a:rPr lang="en-GB" altLang="uk-UA"/>
              <a:t>Third level</a:t>
            </a:r>
          </a:p>
        </p:txBody>
      </p:sp>
      <p:sp>
        <p:nvSpPr>
          <p:cNvPr id="1034" name="Headline">
            <a:extLst>
              <a:ext uri="{FF2B5EF4-FFF2-40B4-BE49-F238E27FC236}">
                <a16:creationId xmlns:a16="http://schemas.microsoft.com/office/drawing/2014/main" id="{055C0931-3BCD-42E4-9FDD-807514817FB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017" y="319618"/>
            <a:ext cx="9565216" cy="72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uk-UA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01979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</p:sldLayoutIdLst>
  <p:transition>
    <p:fade/>
  </p:transition>
  <p:hf hdr="0"/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Arial" panose="020B0604020202020204" pitchFamily="34" charset="0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billa.ua/WNBinaryWeb/155/25142.jpg" TargetMode="External"/><Relationship Id="rId5" Type="http://schemas.openxmlformats.org/officeDocument/2006/relationships/image" Target="../media/image53.jpeg"/><Relationship Id="rId4" Type="http://schemas.openxmlformats.org/officeDocument/2006/relationships/image" Target="../media/image52.jp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platzhalter 8">
            <a:extLst>
              <a:ext uri="{FF2B5EF4-FFF2-40B4-BE49-F238E27FC236}">
                <a16:creationId xmlns:a16="http://schemas.microsoft.com/office/drawing/2014/main" id="{05467DD6-5064-41A6-B556-92BC1F340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0972" y="1658772"/>
            <a:ext cx="10716010" cy="2837700"/>
          </a:xfrm>
        </p:spPr>
        <p:txBody>
          <a:bodyPr/>
          <a:lstStyle/>
          <a:p>
            <a:r>
              <a:rPr lang="uk-UA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Енергоефективне стале будівництво:  методичні рекомендації та готові проектні рішення для зеленої відбудови </a:t>
            </a:r>
          </a:p>
          <a:p>
            <a:r>
              <a:rPr lang="uk-UA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Світлана Берзіна, </a:t>
            </a:r>
            <a:endParaRPr lang="uk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uk-UA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президент ВГО Жива планета </a:t>
            </a:r>
            <a:r>
              <a:rPr lang="uk-U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 заступник голови національного технічного комітету стандартизації ТК 82 Охорона довкілля</a:t>
            </a:r>
          </a:p>
          <a:p>
            <a:r>
              <a:rPr lang="uk-U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Проект GIZ «</a:t>
            </a:r>
            <a:r>
              <a:rPr lang="uk-UA" b="0" i="0" dirty="0">
                <a:solidFill>
                  <a:srgbClr val="0213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Підтримка впровадження</a:t>
            </a:r>
            <a:r>
              <a:rPr lang="uk-U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енергоефективності та імплементації Директиви ЄС                                                про енергоефективність в Україні»</a:t>
            </a:r>
            <a:endParaRPr lang="uk-UA" altLang="ru-U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700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F6854E-82EE-4404-BF33-35B4C54C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4" y="5240868"/>
            <a:ext cx="7687733" cy="142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1A14BD-4577-4329-A99A-498FC7FCF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54" y="5320402"/>
            <a:ext cx="1276801" cy="1276801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551933E-CCD4-4FF2-837A-7E5D06B11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977" y="37370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UA" altLang="ru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UA" altLang="ru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4050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5618164" y="6492876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350983" y="-26987"/>
            <a:ext cx="11314544" cy="766764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384862" y="-9727"/>
            <a:ext cx="828808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/>
            <a:r>
              <a:rPr lang="uk-UA" altLang="uk-UA" sz="2400" b="1" dirty="0">
                <a:latin typeface="+mn-lt"/>
              </a:rPr>
              <a:t>Історія успіху виробника екологічно сертифікованої цегли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130" y="3789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2159" y="1911109"/>
            <a:ext cx="3164185" cy="409455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A128E84-6BC3-4925-B33D-1AE515A83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62" y="1874596"/>
            <a:ext cx="7392085" cy="400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33">
            <a:extLst>
              <a:ext uri="{FF2B5EF4-FFF2-40B4-BE49-F238E27FC236}">
                <a16:creationId xmlns:a16="http://schemas.microsoft.com/office/drawing/2014/main" id="{EC658765-09EA-4016-9478-426E16D82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1119894"/>
            <a:ext cx="3719397" cy="79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0" tIns="45611" rIns="91220" bIns="456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2800" b="1" dirty="0">
                <a:latin typeface="Calibri" pitchFamily="34" charset="0"/>
                <a:cs typeface="Arial" charset="0"/>
              </a:rPr>
              <a:t>Ізраїль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1400" b="1" dirty="0">
                <a:latin typeface="Calibri" pitchFamily="34" charset="0"/>
                <a:cs typeface="Arial" charset="0"/>
              </a:rPr>
              <a:t>проект зеленого будівництва (2015</a:t>
            </a:r>
            <a:r>
              <a:rPr lang="uk-UA" altLang="en-US" sz="1200" b="1" dirty="0">
                <a:latin typeface="Calibri" pitchFamily="34" charset="0"/>
                <a:cs typeface="Arial" charset="0"/>
              </a:rPr>
              <a:t>)</a:t>
            </a:r>
            <a:endParaRPr lang="uk-UA" altLang="en-US" sz="1200" dirty="0">
              <a:latin typeface="Calibri" pitchFamily="34" charset="0"/>
              <a:cs typeface="Arial" charset="0"/>
            </a:endParaRPr>
          </a:p>
        </p:txBody>
      </p:sp>
      <p:sp>
        <p:nvSpPr>
          <p:cNvPr id="11" name="Прямоугольник 33">
            <a:extLst>
              <a:ext uri="{FF2B5EF4-FFF2-40B4-BE49-F238E27FC236}">
                <a16:creationId xmlns:a16="http://schemas.microsoft.com/office/drawing/2014/main" id="{261400FB-1A6E-4704-BC97-8C281BB8C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83" y="1119894"/>
            <a:ext cx="3639126" cy="54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0" tIns="45611" rIns="91220" bIns="456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2800" b="1" dirty="0">
                <a:latin typeface="Calibri" pitchFamily="34" charset="0"/>
                <a:cs typeface="Arial" charset="0"/>
              </a:rPr>
              <a:t>Географія експорту</a:t>
            </a:r>
            <a:endParaRPr lang="uk-UA" alt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19" name="Прямоугольник 8">
            <a:extLst>
              <a:ext uri="{FF2B5EF4-FFF2-40B4-BE49-F238E27FC236}">
                <a16:creationId xmlns:a16="http://schemas.microsoft.com/office/drawing/2014/main" id="{A66C22D0-7FFF-48C8-94BB-E42B368EDF9E}"/>
              </a:ext>
            </a:extLst>
          </p:cNvPr>
          <p:cNvSpPr/>
          <p:nvPr/>
        </p:nvSpPr>
        <p:spPr>
          <a:xfrm>
            <a:off x="249753" y="5617342"/>
            <a:ext cx="4608512" cy="1022860"/>
          </a:xfrm>
          <a:prstGeom prst="rect">
            <a:avLst/>
          </a:prstGeom>
          <a:solidFill>
            <a:schemeClr val="bg1"/>
          </a:solidFill>
        </p:spPr>
        <p:txBody>
          <a:bodyPr wrap="square" lIns="98568" tIns="49284" rIns="98568" bIns="49284">
            <a:spAutoFit/>
          </a:bodyPr>
          <a:lstStyle/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altLang="en-US" sz="2000" dirty="0"/>
              <a:t>Енергоефективність</a:t>
            </a:r>
          </a:p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altLang="en-US" sz="2000" dirty="0"/>
              <a:t>Висока швидкість будівництва</a:t>
            </a:r>
          </a:p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altLang="en-US" sz="2000" dirty="0"/>
              <a:t>Високий рівень звуко- і теплоізоляції</a:t>
            </a:r>
          </a:p>
        </p:txBody>
      </p:sp>
      <p:sp>
        <p:nvSpPr>
          <p:cNvPr id="20" name="Прямоугольник 14">
            <a:extLst>
              <a:ext uri="{FF2B5EF4-FFF2-40B4-BE49-F238E27FC236}">
                <a16:creationId xmlns:a16="http://schemas.microsoft.com/office/drawing/2014/main" id="{9FF794C9-C55F-4D1F-B491-432E351FE2F6}"/>
              </a:ext>
            </a:extLst>
          </p:cNvPr>
          <p:cNvSpPr/>
          <p:nvPr/>
        </p:nvSpPr>
        <p:spPr>
          <a:xfrm>
            <a:off x="4858265" y="5617342"/>
            <a:ext cx="2944123" cy="1022860"/>
          </a:xfrm>
          <a:prstGeom prst="rect">
            <a:avLst/>
          </a:prstGeom>
          <a:solidFill>
            <a:schemeClr val="bg1"/>
          </a:solidFill>
        </p:spPr>
        <p:txBody>
          <a:bodyPr wrap="square" lIns="98568" tIns="49284" rIns="98568" bIns="49284">
            <a:spAutoFit/>
          </a:bodyPr>
          <a:lstStyle/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altLang="en-US" sz="2000" dirty="0"/>
              <a:t>Екологічність</a:t>
            </a:r>
          </a:p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altLang="en-US" sz="2000" dirty="0"/>
              <a:t>Висока міцність</a:t>
            </a:r>
          </a:p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r>
              <a:rPr lang="uk-UA" altLang="en-US" sz="2000" dirty="0"/>
              <a:t>Низька вага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8AD76CB-4AE9-46B8-9DD1-09CBFBB94250}"/>
              </a:ext>
            </a:extLst>
          </p:cNvPr>
          <p:cNvSpPr/>
          <p:nvPr/>
        </p:nvSpPr>
        <p:spPr>
          <a:xfrm>
            <a:off x="5269584" y="1015699"/>
            <a:ext cx="2351303" cy="1265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Picture 2" descr="https://www.direktiva.com.ua/wp-content/uploads/2020/01/CE_certificate.jpg">
            <a:extLst>
              <a:ext uri="{FF2B5EF4-FFF2-40B4-BE49-F238E27FC236}">
                <a16:creationId xmlns:a16="http://schemas.microsoft.com/office/drawing/2014/main" id="{C749A305-4BCA-4CFB-8A04-2BD236C8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79" y="1285800"/>
            <a:ext cx="1312152" cy="91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A35F2FA-5E50-488A-A273-518C4A3D8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4331" y="1063733"/>
            <a:ext cx="956556" cy="1139269"/>
          </a:xfrm>
          <a:prstGeom prst="rect">
            <a:avLst/>
          </a:prstGeom>
        </p:spPr>
      </p:pic>
      <p:sp>
        <p:nvSpPr>
          <p:cNvPr id="23" name="Прямоугольник 41">
            <a:extLst>
              <a:ext uri="{FF2B5EF4-FFF2-40B4-BE49-F238E27FC236}">
                <a16:creationId xmlns:a16="http://schemas.microsoft.com/office/drawing/2014/main" id="{FCBA8FEB-32F6-4B1D-9E2C-2217FEAB7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4672" y="993879"/>
            <a:ext cx="3267166" cy="28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568" tIns="49284" rIns="98568" bIns="49284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latin typeface="Calibri" pitchFamily="34" charset="0"/>
              </a:rPr>
              <a:t>EN</a:t>
            </a:r>
            <a:r>
              <a:rPr lang="ru-RU" altLang="en-US" sz="1200" b="1" dirty="0">
                <a:latin typeface="Calibri" pitchFamily="34" charset="0"/>
              </a:rPr>
              <a:t> 771-1-2015</a:t>
            </a:r>
          </a:p>
        </p:txBody>
      </p:sp>
    </p:spTree>
    <p:extLst>
      <p:ext uri="{BB962C8B-B14F-4D97-AF65-F5344CB8AC3E}">
        <p14:creationId xmlns:p14="http://schemas.microsoft.com/office/powerpoint/2010/main" val="66562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AB3B1C1-44DA-4D86-8DDE-59987C11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0"/>
            <a:ext cx="6142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246100-1E5B-4C14-A185-FA22869107B7}"/>
              </a:ext>
            </a:extLst>
          </p:cNvPr>
          <p:cNvSpPr txBox="1"/>
          <p:nvPr/>
        </p:nvSpPr>
        <p:spPr>
          <a:xfrm>
            <a:off x="6847503" y="466774"/>
            <a:ext cx="485566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i="0" dirty="0">
                <a:solidFill>
                  <a:srgbClr val="424242"/>
                </a:solidFill>
                <a:effectLst/>
              </a:rPr>
              <a:t>Зелене будівництво («</a:t>
            </a:r>
            <a:r>
              <a:rPr lang="de-DE" sz="2400" b="1" i="0" dirty="0" err="1">
                <a:solidFill>
                  <a:srgbClr val="424242"/>
                </a:solidFill>
                <a:effectLst/>
              </a:rPr>
              <a:t>green</a:t>
            </a:r>
            <a:r>
              <a:rPr lang="de-DE" sz="2400" b="1" i="0" dirty="0">
                <a:solidFill>
                  <a:srgbClr val="424242"/>
                </a:solidFill>
                <a:effectLst/>
              </a:rPr>
              <a:t> </a:t>
            </a:r>
            <a:r>
              <a:rPr lang="de-DE" sz="2400" b="1" i="0" dirty="0" err="1">
                <a:solidFill>
                  <a:srgbClr val="424242"/>
                </a:solidFill>
                <a:effectLst/>
              </a:rPr>
              <a:t>building</a:t>
            </a:r>
            <a:r>
              <a:rPr lang="de-DE" sz="2400" b="1" i="0" dirty="0">
                <a:solidFill>
                  <a:srgbClr val="424242"/>
                </a:solidFill>
                <a:effectLst/>
              </a:rPr>
              <a:t>», «</a:t>
            </a:r>
            <a:r>
              <a:rPr lang="de-DE" sz="2400" b="1" i="0" dirty="0" err="1">
                <a:solidFill>
                  <a:srgbClr val="424242"/>
                </a:solidFill>
                <a:effectLst/>
              </a:rPr>
              <a:t>sustainable</a:t>
            </a:r>
            <a:r>
              <a:rPr lang="de-DE" sz="2400" b="1" i="0" dirty="0">
                <a:solidFill>
                  <a:srgbClr val="424242"/>
                </a:solidFill>
                <a:effectLst/>
              </a:rPr>
              <a:t> </a:t>
            </a:r>
            <a:r>
              <a:rPr lang="de-DE" sz="2400" b="1" i="0" dirty="0" err="1">
                <a:solidFill>
                  <a:srgbClr val="424242"/>
                </a:solidFill>
                <a:effectLst/>
              </a:rPr>
              <a:t>building</a:t>
            </a:r>
            <a:r>
              <a:rPr lang="de-DE" sz="2400" b="1" i="0" dirty="0">
                <a:solidFill>
                  <a:srgbClr val="424242"/>
                </a:solidFill>
                <a:effectLst/>
              </a:rPr>
              <a:t>») </a:t>
            </a:r>
            <a:endParaRPr lang="uk-UA" sz="2400" b="1" dirty="0">
              <a:solidFill>
                <a:srgbClr val="424242"/>
              </a:solidFill>
            </a:endParaRPr>
          </a:p>
          <a:p>
            <a:endParaRPr lang="uk-UA" sz="1200" i="0" dirty="0">
              <a:solidFill>
                <a:srgbClr val="424242"/>
              </a:solidFill>
              <a:effectLst/>
            </a:endParaRPr>
          </a:p>
          <a:p>
            <a:r>
              <a:rPr lang="uk-UA" i="0" dirty="0">
                <a:solidFill>
                  <a:srgbClr val="424242"/>
                </a:solidFill>
                <a:effectLst/>
              </a:rPr>
              <a:t>Системний підхід до проектування, облаштування й утримання будинків, який дозволяє зробити будівлю більш </a:t>
            </a:r>
            <a:r>
              <a:rPr lang="uk-UA" i="0" dirty="0" err="1">
                <a:solidFill>
                  <a:srgbClr val="424242"/>
                </a:solidFill>
                <a:effectLst/>
              </a:rPr>
              <a:t>енерго</a:t>
            </a:r>
            <a:r>
              <a:rPr lang="uk-UA" i="0" dirty="0">
                <a:solidFill>
                  <a:srgbClr val="424242"/>
                </a:solidFill>
                <a:effectLst/>
              </a:rPr>
              <a:t>- та </a:t>
            </a:r>
            <a:r>
              <a:rPr lang="uk-UA" i="0" dirty="0" err="1">
                <a:solidFill>
                  <a:srgbClr val="424242"/>
                </a:solidFill>
                <a:effectLst/>
              </a:rPr>
              <a:t>ресурсоефективною</a:t>
            </a:r>
            <a:r>
              <a:rPr lang="uk-UA" i="0" dirty="0">
                <a:solidFill>
                  <a:srgbClr val="424242"/>
                </a:solidFill>
                <a:effectLst/>
              </a:rPr>
              <a:t>, максимально комфортною та з мінімальним впливом на довкілля.</a:t>
            </a:r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A33F8-12B8-4803-8A67-88DF03CE8159}"/>
              </a:ext>
            </a:extLst>
          </p:cNvPr>
          <p:cNvSpPr txBox="1"/>
          <p:nvPr/>
        </p:nvSpPr>
        <p:spPr>
          <a:xfrm>
            <a:off x="6863060" y="3236763"/>
            <a:ext cx="49597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1" i="0" dirty="0">
                <a:solidFill>
                  <a:srgbClr val="424242"/>
                </a:solidFill>
                <a:effectLst/>
              </a:rPr>
              <a:t>Сприятливі перспективи для розвитку в Україні: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uk-UA" b="0" i="0" dirty="0">
                <a:solidFill>
                  <a:srgbClr val="424242"/>
                </a:solidFill>
                <a:effectLst/>
              </a:rPr>
              <a:t>курс на інтеграцію з ЄС, включаючи перехід на стандарти ЄС у будівництві й архітектурі;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uk-UA" b="0" i="0" dirty="0">
                <a:solidFill>
                  <a:srgbClr val="424242"/>
                </a:solidFill>
                <a:effectLst/>
              </a:rPr>
              <a:t>пріоритетність </a:t>
            </a:r>
            <a:r>
              <a:rPr lang="uk-UA" dirty="0">
                <a:solidFill>
                  <a:srgbClr val="424242"/>
                </a:solidFill>
              </a:rPr>
              <a:t>енергоефективності, е</a:t>
            </a:r>
            <a:r>
              <a:rPr lang="uk-UA" b="0" i="0" dirty="0">
                <a:solidFill>
                  <a:srgbClr val="424242"/>
                </a:solidFill>
                <a:effectLst/>
              </a:rPr>
              <a:t>нергетичної безпеки і незалежності та енергозабезпечення будинків та споруд;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uk-UA" b="0" i="0" dirty="0">
                <a:solidFill>
                  <a:srgbClr val="424242"/>
                </a:solidFill>
                <a:effectLst/>
              </a:rPr>
              <a:t>підтримка зеленої відбудови;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uk-UA" b="0" i="0" dirty="0">
                <a:solidFill>
                  <a:srgbClr val="424242"/>
                </a:solidFill>
                <a:effectLst/>
              </a:rPr>
              <a:t>зростання інтересу до зеленої тематики з як серед професіоналів, так і широкого загалу.</a:t>
            </a:r>
          </a:p>
        </p:txBody>
      </p:sp>
    </p:spTree>
    <p:extLst>
      <p:ext uri="{BB962C8B-B14F-4D97-AF65-F5344CB8AC3E}">
        <p14:creationId xmlns:p14="http://schemas.microsoft.com/office/powerpoint/2010/main" val="3953796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D4E425-CD70-43DB-93A6-E1C7E76D1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3" y="160593"/>
            <a:ext cx="4848133" cy="32684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C33FD5-02F8-48C8-8628-1474335DC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272" y="3171542"/>
            <a:ext cx="3953860" cy="26000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643555-5670-4B60-9540-C041E3BAF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44" y="160593"/>
            <a:ext cx="3736431" cy="24733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4C2EBB-6972-4F9B-9136-A3D214978A88}"/>
              </a:ext>
            </a:extLst>
          </p:cNvPr>
          <p:cNvSpPr txBox="1"/>
          <p:nvPr/>
        </p:nvSpPr>
        <p:spPr>
          <a:xfrm>
            <a:off x="1790509" y="3089854"/>
            <a:ext cx="60960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b="1" i="0" dirty="0">
                <a:solidFill>
                  <a:srgbClr val="231F20"/>
                </a:solidFill>
                <a:effectLst/>
                <a:latin typeface="MyriadPro-Light"/>
              </a:rPr>
              <a:t>БЦ А</a:t>
            </a:r>
            <a:r>
              <a:rPr lang="de-DE" sz="1600" b="1" i="0" dirty="0">
                <a:solidFill>
                  <a:srgbClr val="231F20"/>
                </a:solidFill>
                <a:effectLst/>
                <a:latin typeface="MyriadPro-Light"/>
              </a:rPr>
              <a:t>STARTA </a:t>
            </a:r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(на перетині вулиць Нижній Вал і </a:t>
            </a:r>
            <a:r>
              <a:rPr lang="uk-UA" sz="1600" b="0" i="0" dirty="0" err="1">
                <a:solidFill>
                  <a:srgbClr val="231F20"/>
                </a:solidFill>
                <a:effectLst/>
                <a:latin typeface="MyriadPro-Light"/>
              </a:rPr>
              <a:t>Набережно-Хрещатицька</a:t>
            </a:r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), 1й в Україні об’єкт, якій отримав у 2016 році сертифікат відповідності стандарту </a:t>
            </a:r>
            <a:r>
              <a:rPr lang="de-DE" sz="1600" b="0" i="0" dirty="0">
                <a:solidFill>
                  <a:srgbClr val="231F20"/>
                </a:solidFill>
                <a:effectLst/>
                <a:latin typeface="MyriadPro-Light"/>
              </a:rPr>
              <a:t>BREEAM Interim 2013</a:t>
            </a:r>
            <a:r>
              <a:rPr lang="de-DE" sz="1600" dirty="0"/>
              <a:t> </a:t>
            </a:r>
            <a:br>
              <a:rPr lang="de-DE" sz="1600" dirty="0"/>
            </a:br>
            <a:endParaRPr lang="uk-UA" sz="1600" dirty="0"/>
          </a:p>
        </p:txBody>
      </p:sp>
      <p:pic>
        <p:nvPicPr>
          <p:cNvPr id="16" name="Picture 5" descr="Картинки по запросу BILLA у Києві по вул. Анни Ахматової, 49">
            <a:extLst>
              <a:ext uri="{FF2B5EF4-FFF2-40B4-BE49-F238E27FC236}">
                <a16:creationId xmlns:a16="http://schemas.microsoft.com/office/drawing/2014/main" id="{10777927-9C94-4EFA-B9C5-00348FC6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645" y="3969510"/>
            <a:ext cx="5031033" cy="238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D02B5C-58A7-403E-B51A-3B1893DBF076}"/>
              </a:ext>
            </a:extLst>
          </p:cNvPr>
          <p:cNvSpPr txBox="1"/>
          <p:nvPr/>
        </p:nvSpPr>
        <p:spPr>
          <a:xfrm>
            <a:off x="9174924" y="144314"/>
            <a:ext cx="3017076" cy="20005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1й в Україні сертифікований об’єкт у системі </a:t>
            </a:r>
            <a:r>
              <a:rPr lang="de-DE" sz="1600" b="0" i="0" dirty="0">
                <a:solidFill>
                  <a:srgbClr val="231F20"/>
                </a:solidFill>
                <a:effectLst/>
                <a:latin typeface="MyriadPro-Light"/>
              </a:rPr>
              <a:t>LEED </a:t>
            </a:r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– </a:t>
            </a:r>
          </a:p>
          <a:p>
            <a:r>
              <a:rPr lang="uk-UA" sz="1600" b="1" i="0" dirty="0">
                <a:solidFill>
                  <a:srgbClr val="231F20"/>
                </a:solidFill>
                <a:effectLst/>
                <a:latin typeface="MyriadPro-Light"/>
              </a:rPr>
              <a:t>Офіс компанії </a:t>
            </a:r>
            <a:r>
              <a:rPr lang="de-DE" sz="1600" b="1" i="0" dirty="0">
                <a:solidFill>
                  <a:srgbClr val="231F20"/>
                </a:solidFill>
                <a:effectLst/>
                <a:latin typeface="MyriadPro-Light"/>
              </a:rPr>
              <a:t>Shell</a:t>
            </a:r>
            <a:r>
              <a:rPr lang="uk-UA" sz="1600" b="1" i="0" dirty="0">
                <a:solidFill>
                  <a:srgbClr val="231F20"/>
                </a:solidFill>
                <a:effectLst/>
                <a:latin typeface="MyriadPro-Light"/>
              </a:rPr>
              <a:t>. </a:t>
            </a:r>
          </a:p>
          <a:p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Бізнес-центр «Торонто». </a:t>
            </a:r>
          </a:p>
          <a:p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Сертифікат категорії </a:t>
            </a:r>
            <a:r>
              <a:rPr lang="de-DE" sz="1600" b="0" i="0" dirty="0">
                <a:solidFill>
                  <a:srgbClr val="231F20"/>
                </a:solidFill>
                <a:effectLst/>
                <a:latin typeface="MyriadPro-Light"/>
              </a:rPr>
              <a:t>Gold </a:t>
            </a:r>
            <a:r>
              <a:rPr lang="uk-UA" sz="1600" dirty="0">
                <a:solidFill>
                  <a:srgbClr val="231F20"/>
                </a:solidFill>
                <a:latin typeface="MyriadPro-Light"/>
              </a:rPr>
              <a:t>у 2013 році </a:t>
            </a:r>
            <a:r>
              <a:rPr lang="de-DE" sz="1600" b="0" i="0" dirty="0">
                <a:solidFill>
                  <a:srgbClr val="231F20"/>
                </a:solidFill>
                <a:effectLst/>
                <a:latin typeface="MyriadPro-Light"/>
              </a:rPr>
              <a:t>(LEED</a:t>
            </a:r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 </a:t>
            </a:r>
            <a:r>
              <a:rPr lang="de-DE" sz="1600" b="0" i="0" dirty="0">
                <a:solidFill>
                  <a:srgbClr val="231F20"/>
                </a:solidFill>
                <a:effectLst/>
                <a:latin typeface="MyriadPro-Light"/>
              </a:rPr>
              <a:t>ID + 100: </a:t>
            </a:r>
            <a:endParaRPr lang="uk-UA" sz="1600" b="0" i="0" dirty="0">
              <a:solidFill>
                <a:srgbClr val="231F20"/>
              </a:solidFill>
              <a:effectLst/>
              <a:latin typeface="MyriadPro-Light"/>
            </a:endParaRPr>
          </a:p>
          <a:p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Комерційні інтер'єри </a:t>
            </a:r>
            <a:r>
              <a:rPr lang="de-DE" sz="1600" b="0" i="0" dirty="0">
                <a:solidFill>
                  <a:srgbClr val="231F20"/>
                </a:solidFill>
                <a:effectLst/>
                <a:latin typeface="MyriadPro-Light"/>
              </a:rPr>
              <a:t>V3)</a:t>
            </a:r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.</a:t>
            </a:r>
            <a:r>
              <a:rPr lang="uk-UA" sz="1600" dirty="0"/>
              <a:t> </a:t>
            </a:r>
          </a:p>
          <a:p>
            <a:endParaRPr lang="uk-UA" sz="1200" dirty="0"/>
          </a:p>
        </p:txBody>
      </p:sp>
      <p:pic>
        <p:nvPicPr>
          <p:cNvPr id="19" name="Picture 8" descr="En qué consiste la certificación LEED? - Reto KÖMMERLING">
            <a:extLst>
              <a:ext uri="{FF2B5EF4-FFF2-40B4-BE49-F238E27FC236}">
                <a16:creationId xmlns:a16="http://schemas.microsoft.com/office/drawing/2014/main" id="{EFFE2D2B-504F-4571-B139-570D705D8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793" y="2092244"/>
            <a:ext cx="2656189" cy="99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16C402-1A3E-4965-B959-FE4334A865CB}"/>
              </a:ext>
            </a:extLst>
          </p:cNvPr>
          <p:cNvSpPr txBox="1"/>
          <p:nvPr/>
        </p:nvSpPr>
        <p:spPr>
          <a:xfrm>
            <a:off x="157574" y="4220396"/>
            <a:ext cx="235474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231F20"/>
                </a:solidFill>
                <a:latin typeface="MyriadPro-Light"/>
              </a:rPr>
              <a:t>Супермаркет </a:t>
            </a:r>
            <a:r>
              <a:rPr lang="de-DE" sz="1600" b="1" dirty="0">
                <a:solidFill>
                  <a:srgbClr val="231F20"/>
                </a:solidFill>
                <a:latin typeface="MyriadPro-Light"/>
              </a:rPr>
              <a:t>BILLA</a:t>
            </a:r>
            <a:r>
              <a:rPr lang="de-DE" sz="1600" dirty="0">
                <a:solidFill>
                  <a:srgbClr val="231F20"/>
                </a:solidFill>
                <a:latin typeface="MyriadPro-Light"/>
              </a:rPr>
              <a:t> </a:t>
            </a:r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– </a:t>
            </a:r>
          </a:p>
          <a:p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1й в Україні об’єкт, сертифікований по системі </a:t>
            </a:r>
            <a:r>
              <a:rPr lang="de-DE" sz="1600" b="0" i="0" dirty="0">
                <a:solidFill>
                  <a:srgbClr val="231F20"/>
                </a:solidFill>
                <a:effectLst/>
                <a:latin typeface="MyriadPro-Light"/>
              </a:rPr>
              <a:t>DGNB </a:t>
            </a:r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(по вул. Анни Ахматової, 49) і </a:t>
            </a:r>
          </a:p>
          <a:p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1й зелений супермаркет Східної Європі. </a:t>
            </a:r>
            <a:endParaRPr lang="uk-UA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0CE21-E6EC-4251-8502-C7525C0D1F36}"/>
              </a:ext>
            </a:extLst>
          </p:cNvPr>
          <p:cNvSpPr txBox="1"/>
          <p:nvPr/>
        </p:nvSpPr>
        <p:spPr>
          <a:xfrm>
            <a:off x="7872182" y="5866410"/>
            <a:ext cx="389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Нова будівля </a:t>
            </a:r>
            <a:r>
              <a:rPr lang="uk-UA" sz="1600" b="1" i="0" dirty="0">
                <a:solidFill>
                  <a:srgbClr val="231F20"/>
                </a:solidFill>
                <a:effectLst/>
                <a:latin typeface="MyriadPro-Light"/>
              </a:rPr>
              <a:t>Посольства США в Україні</a:t>
            </a:r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,</a:t>
            </a:r>
            <a:b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</a:br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має сертифікат LEED категорії </a:t>
            </a:r>
            <a:r>
              <a:rPr lang="uk-UA" sz="1600" b="0" i="0" dirty="0" err="1">
                <a:solidFill>
                  <a:srgbClr val="231F20"/>
                </a:solidFill>
                <a:effectLst/>
                <a:latin typeface="MyriadPro-Light"/>
              </a:rPr>
              <a:t>Silver</a:t>
            </a:r>
            <a:r>
              <a:rPr lang="uk-UA" sz="1600" b="0" i="0" dirty="0">
                <a:solidFill>
                  <a:srgbClr val="231F20"/>
                </a:solidFill>
                <a:effectLst/>
                <a:latin typeface="MyriadPro-Light"/>
              </a:rPr>
              <a:t>, отриманий  у 2014 році.</a:t>
            </a:r>
            <a:r>
              <a:rPr lang="uk-UA" sz="1600" dirty="0"/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746822-F7D9-49FF-923A-DE0573F6C5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571" y="3093096"/>
            <a:ext cx="1639726" cy="79180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8EA9B2B-F8CF-4E46-9648-35D47D412C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509" y="5771578"/>
            <a:ext cx="2407377" cy="8504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7ECC23-8DAA-40FC-9534-5693E2F05427}"/>
              </a:ext>
            </a:extLst>
          </p:cNvPr>
          <p:cNvSpPr txBox="1"/>
          <p:nvPr/>
        </p:nvSpPr>
        <p:spPr>
          <a:xfrm>
            <a:off x="554182" y="296960"/>
            <a:ext cx="10963563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0" dirty="0">
                <a:solidFill>
                  <a:srgbClr val="333333"/>
                </a:solidFill>
                <a:effectLst/>
              </a:rPr>
              <a:t>Ініціатива Євросоюзу «Фенікс</a:t>
            </a:r>
            <a:r>
              <a:rPr lang="uk-UA" sz="2400" b="1" dirty="0">
                <a:solidFill>
                  <a:srgbClr val="333333"/>
                </a:solidFill>
              </a:rPr>
              <a:t>» – 7 млн євро.</a:t>
            </a:r>
            <a:r>
              <a:rPr lang="uk-UA" sz="2400" dirty="0">
                <a:solidFill>
                  <a:srgbClr val="333333"/>
                </a:solidFill>
              </a:rPr>
              <a:t> </a:t>
            </a:r>
            <a:r>
              <a:rPr lang="uk-UA" sz="2400" b="1" i="0" dirty="0">
                <a:solidFill>
                  <a:srgbClr val="333333"/>
                </a:solidFill>
                <a:effectLst/>
              </a:rPr>
              <a:t>на зелену розбудову </a:t>
            </a:r>
            <a:r>
              <a:rPr lang="uk-UA" sz="2400" b="1" dirty="0">
                <a:solidFill>
                  <a:srgbClr val="333333"/>
                </a:solidFill>
              </a:rPr>
              <a:t>України до грудня 2023 року</a:t>
            </a:r>
          </a:p>
          <a:p>
            <a:endParaRPr lang="uk-UA" sz="800" b="1" i="0" dirty="0">
              <a:solidFill>
                <a:srgbClr val="333333"/>
              </a:solidFill>
              <a:effectLst/>
            </a:endParaRPr>
          </a:p>
          <a:p>
            <a:r>
              <a:rPr lang="uk-UA" sz="2400" b="0" i="0" dirty="0">
                <a:solidFill>
                  <a:srgbClr val="333333"/>
                </a:solidFill>
                <a:effectLst/>
              </a:rPr>
              <a:t>Розвиток </a:t>
            </a:r>
            <a:r>
              <a:rPr lang="uk-UA" sz="2400" dirty="0">
                <a:solidFill>
                  <a:srgbClr val="333333"/>
                </a:solidFill>
              </a:rPr>
              <a:t>співпраці між європейськими та українськими архітекторами, які </a:t>
            </a:r>
            <a:r>
              <a:rPr lang="uk-UA" sz="2400" dirty="0" err="1">
                <a:solidFill>
                  <a:srgbClr val="333333"/>
                </a:solidFill>
              </a:rPr>
              <a:t>проєктуватимуть</a:t>
            </a:r>
            <a:r>
              <a:rPr lang="uk-UA" sz="2400" dirty="0">
                <a:solidFill>
                  <a:srgbClr val="333333"/>
                </a:solidFill>
              </a:rPr>
              <a:t> зелені будинки, енергоефективні сучасні школи, дитячі садки.</a:t>
            </a:r>
            <a:endParaRPr lang="uk-UA" sz="2400" dirty="0"/>
          </a:p>
          <a:p>
            <a:endParaRPr lang="uk-UA" dirty="0"/>
          </a:p>
        </p:txBody>
      </p:sp>
      <p:pic>
        <p:nvPicPr>
          <p:cNvPr id="13318" name="Picture 6" descr="Спільний брифінг міністра Руслана Стрільця та Комісара ЄС з питань  навколишнього середовища, океанів і рибальства Віргініюса">
            <a:extLst>
              <a:ext uri="{FF2B5EF4-FFF2-40B4-BE49-F238E27FC236}">
                <a16:creationId xmlns:a16="http://schemas.microsoft.com/office/drawing/2014/main" id="{0AE228EE-AB8C-4B7E-8AF4-B1E945DB1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72" y="2143619"/>
            <a:ext cx="5596658" cy="319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AFFE8A-2E53-442D-8E23-50450D9692B3}"/>
              </a:ext>
            </a:extLst>
          </p:cNvPr>
          <p:cNvSpPr txBox="1"/>
          <p:nvPr/>
        </p:nvSpPr>
        <p:spPr>
          <a:xfrm>
            <a:off x="554182" y="2143619"/>
            <a:ext cx="58650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2400" b="0" i="1" dirty="0">
                <a:solidFill>
                  <a:srgbClr val="333333"/>
                </a:solidFill>
                <a:effectLst/>
              </a:rPr>
              <a:t>«Фінансова підтримка в рамках ініціативи «Фенікс» є дуже важливою для відбудови «зелених розумних» міст в Україні. Така ініціатива - це можливість не просто зрозуміти, що потрібно для відновлення України, а й уніфікувати підходи</a:t>
            </a:r>
            <a:r>
              <a:rPr lang="uk-UA" sz="2400" i="1" dirty="0">
                <a:solidFill>
                  <a:srgbClr val="333333"/>
                </a:solidFill>
              </a:rPr>
              <a:t> з європейськими та міжнародними стандартами….</a:t>
            </a:r>
            <a:r>
              <a:rPr lang="uk-UA" sz="2400" b="0" i="1" dirty="0">
                <a:solidFill>
                  <a:srgbClr val="333333"/>
                </a:solidFill>
                <a:effectLst/>
              </a:rPr>
              <a:t>».</a:t>
            </a:r>
            <a:endParaRPr lang="uk-UA" sz="24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33FF43-5E25-493A-A854-9C0A63867322}"/>
              </a:ext>
            </a:extLst>
          </p:cNvPr>
          <p:cNvSpPr txBox="1"/>
          <p:nvPr/>
        </p:nvSpPr>
        <p:spPr>
          <a:xfrm>
            <a:off x="6326908" y="5341709"/>
            <a:ext cx="54494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0" i="0" dirty="0">
                <a:solidFill>
                  <a:srgbClr val="333333"/>
                </a:solidFill>
                <a:effectLst/>
              </a:rPr>
              <a:t>17 лютого</a:t>
            </a:r>
            <a:r>
              <a:rPr lang="uk-UA" sz="1600" dirty="0">
                <a:solidFill>
                  <a:srgbClr val="333333"/>
                </a:solidFill>
              </a:rPr>
              <a:t> 2023, </a:t>
            </a:r>
            <a:r>
              <a:rPr lang="uk-UA" sz="1600" b="0" i="0" dirty="0">
                <a:solidFill>
                  <a:srgbClr val="333333"/>
                </a:solidFill>
                <a:effectLst/>
              </a:rPr>
              <a:t>спільний брифінг </a:t>
            </a:r>
            <a:r>
              <a:rPr lang="uk-UA" sz="1600" dirty="0">
                <a:solidFill>
                  <a:srgbClr val="333333"/>
                </a:solidFill>
              </a:rPr>
              <a:t>Комісара ЄС з питань навколишнього середовища, океанів і рибальства </a:t>
            </a:r>
            <a:r>
              <a:rPr lang="uk-UA" sz="1600" dirty="0" err="1">
                <a:solidFill>
                  <a:srgbClr val="333333"/>
                </a:solidFill>
              </a:rPr>
              <a:t>Віргініюса</a:t>
            </a:r>
            <a:r>
              <a:rPr lang="uk-UA" sz="1600" dirty="0">
                <a:solidFill>
                  <a:srgbClr val="333333"/>
                </a:solidFill>
              </a:rPr>
              <a:t> </a:t>
            </a:r>
            <a:r>
              <a:rPr lang="uk-UA" sz="1600" dirty="0" err="1">
                <a:solidFill>
                  <a:srgbClr val="333333"/>
                </a:solidFill>
              </a:rPr>
              <a:t>Сінкявічюса</a:t>
            </a:r>
            <a:r>
              <a:rPr lang="uk-UA" sz="1600" dirty="0">
                <a:solidFill>
                  <a:srgbClr val="333333"/>
                </a:solidFill>
              </a:rPr>
              <a:t> та Міністра захисту довкілля і природних ресурсів України </a:t>
            </a:r>
            <a:r>
              <a:rPr lang="uk-UA" sz="1600" b="0" i="0" dirty="0">
                <a:solidFill>
                  <a:srgbClr val="333333"/>
                </a:solidFill>
                <a:effectLst/>
              </a:rPr>
              <a:t>Руслана Стрільця.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5102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id="{9AF394BD-212C-4706-B925-7DE5929FC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46613" y="16727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/>
          </a:p>
        </p:txBody>
      </p:sp>
      <p:sp>
        <p:nvSpPr>
          <p:cNvPr id="3" name="AutoShape 4" descr="NOVUS планує відкрити сім магазинів до кінця 2019 року">
            <a:extLst>
              <a:ext uri="{FF2B5EF4-FFF2-40B4-BE49-F238E27FC236}">
                <a16:creationId xmlns:a16="http://schemas.microsoft.com/office/drawing/2014/main" id="{76621290-1D8E-40C2-B6A8-C159B7F6C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CFCD7C35-EFA3-4492-B292-E477FCF85A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78D1204-90C7-4A11-8656-00FABFDE5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FC273CBB-9DF8-4D14-AFE3-1D0B85E55CE0}"/>
              </a:ext>
            </a:extLst>
          </p:cNvPr>
          <p:cNvSpPr/>
          <p:nvPr/>
        </p:nvSpPr>
        <p:spPr>
          <a:xfrm>
            <a:off x="3149338" y="2651288"/>
            <a:ext cx="1583703" cy="1555423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Стандарт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ЗЕЛЕНОГО </a:t>
            </a:r>
            <a:r>
              <a:rPr lang="uk-UA" sz="1200" b="1" dirty="0">
                <a:solidFill>
                  <a:schemeClr val="bg1"/>
                </a:solidFill>
              </a:rPr>
              <a:t>БУДІВНИЦТВА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D87E4-7362-4103-924C-6083499BA489}"/>
              </a:ext>
            </a:extLst>
          </p:cNvPr>
          <p:cNvSpPr txBox="1"/>
          <p:nvPr/>
        </p:nvSpPr>
        <p:spPr>
          <a:xfrm>
            <a:off x="7560297" y="1237983"/>
            <a:ext cx="443059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ea typeface="Times New Roman" panose="02020603050405020304" pitchFamily="18" charset="0"/>
              </a:rPr>
              <a:t>СОУ ОЕМ 08.002.41.03</a:t>
            </a:r>
            <a:r>
              <a:rPr lang="uk-UA" sz="1800" b="1" dirty="0">
                <a:effectLst/>
                <a:ea typeface="Times New Roman" panose="02020603050405020304" pitchFamily="18" charset="0"/>
              </a:rPr>
              <a:t>2:20ХХ </a:t>
            </a:r>
            <a:r>
              <a:rPr lang="uk-UA" b="1" i="0" dirty="0">
                <a:solidFill>
                  <a:srgbClr val="424242"/>
                </a:solidFill>
                <a:effectLst/>
              </a:rPr>
              <a:t>Будинки і споруди. Екологічні критерії та метод оцінювання життєвого циклу </a:t>
            </a:r>
            <a:r>
              <a:rPr lang="de-DE" b="1" i="0" dirty="0">
                <a:solidFill>
                  <a:srgbClr val="424242"/>
                </a:solidFill>
                <a:effectLst/>
              </a:rPr>
              <a:t> </a:t>
            </a:r>
            <a:r>
              <a:rPr lang="de-DE" i="0" dirty="0">
                <a:solidFill>
                  <a:srgbClr val="424242"/>
                </a:solidFill>
                <a:effectLst/>
              </a:rPr>
              <a:t>– </a:t>
            </a:r>
            <a:r>
              <a:rPr lang="uk-UA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для оцінювання поліпшених екологічних характеристик громадських будинків та споруд, на стадіях проектування, будівництва, введення в експлуатацію, технічного обслуговування, ремонту та завершення терміну експлуатації.</a:t>
            </a:r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10780A-E9AF-4D72-B009-BC0691C231BD}"/>
              </a:ext>
            </a:extLst>
          </p:cNvPr>
          <p:cNvSpPr txBox="1"/>
          <p:nvPr/>
        </p:nvSpPr>
        <p:spPr>
          <a:xfrm>
            <a:off x="7560297" y="6089251"/>
            <a:ext cx="39639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ea typeface="Times New Roman" panose="02020603050405020304" pitchFamily="18" charset="0"/>
              </a:rPr>
              <a:t>ISO 21929-1:2011</a:t>
            </a:r>
            <a:r>
              <a:rPr lang="uk-UA" sz="2000" b="1" dirty="0">
                <a:ea typeface="Times New Roman" panose="02020603050405020304" pitchFamily="18" charset="0"/>
              </a:rPr>
              <a:t>;</a:t>
            </a:r>
            <a:endParaRPr lang="uk-UA" sz="2000" b="1" dirty="0">
              <a:effectLst/>
              <a:ea typeface="Times New Roman" panose="02020603050405020304" pitchFamily="18" charset="0"/>
            </a:endParaRPr>
          </a:p>
          <a:p>
            <a:r>
              <a:rPr lang="en-US" sz="2000" b="1" dirty="0">
                <a:effectLst/>
                <a:ea typeface="Times New Roman" panose="02020603050405020304" pitchFamily="18" charset="0"/>
              </a:rPr>
              <a:t>ISO </a:t>
            </a:r>
            <a:r>
              <a:rPr lang="uk-UA" sz="2000" b="1" dirty="0">
                <a:effectLst/>
                <a:ea typeface="Times New Roman" panose="02020603050405020304" pitchFamily="18" charset="0"/>
              </a:rPr>
              <a:t>14040:2013;</a:t>
            </a:r>
            <a:r>
              <a:rPr lang="en-US" sz="2000" b="1" dirty="0">
                <a:ea typeface="Times New Roman" panose="02020603050405020304" pitchFamily="18" charset="0"/>
              </a:rPr>
              <a:t> ISO </a:t>
            </a:r>
            <a:r>
              <a:rPr lang="uk-UA" sz="2000" b="1" dirty="0">
                <a:ea typeface="Times New Roman" panose="02020603050405020304" pitchFamily="18" charset="0"/>
              </a:rPr>
              <a:t>14024:2018</a:t>
            </a:r>
            <a:endParaRPr lang="uk-UA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BD455-6A9C-4DBD-BC2D-546D1F6AE3B4}"/>
              </a:ext>
            </a:extLst>
          </p:cNvPr>
          <p:cNvSpPr txBox="1"/>
          <p:nvPr/>
        </p:nvSpPr>
        <p:spPr>
          <a:xfrm>
            <a:off x="7569724" y="3940616"/>
            <a:ext cx="41760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effectLst/>
                <a:ea typeface="Calibri" panose="020F0502020204030204" pitchFamily="34" charset="0"/>
              </a:rPr>
              <a:t>РГ ПК 3 «Оцінка життєвого циклу» ТК 82 «Охорона довкілля» </a:t>
            </a:r>
            <a:r>
              <a:rPr lang="uk-UA" dirty="0">
                <a:effectLst/>
                <a:ea typeface="Calibri" panose="020F0502020204030204" pitchFamily="34" charset="0"/>
              </a:rPr>
              <a:t>розробляє стандарт</a:t>
            </a:r>
            <a:r>
              <a:rPr lang="uk-UA" b="1" dirty="0">
                <a:effectLst/>
                <a:ea typeface="Calibri" panose="020F0502020204030204" pitchFamily="34" charset="0"/>
              </a:rPr>
              <a:t> </a:t>
            </a:r>
            <a:r>
              <a:rPr lang="uk-UA" dirty="0">
                <a:effectLst/>
                <a:ea typeface="Calibri" panose="020F0502020204030204" pitchFamily="34" charset="0"/>
              </a:rPr>
              <a:t>на основі результатів аналізування життєвого циклу об’єктів, що побудовані відповідно до вимог стандартів енергоефективного, зеленого і сталого будівництва.</a:t>
            </a:r>
            <a:endParaRPr lang="uk-UA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1269" name="Picture 5" descr="Флаг УКРАИНЫ DU-GARA 135 × 95 см односторонний принт (flag-00001) - изображение 1">
            <a:extLst>
              <a:ext uri="{FF2B5EF4-FFF2-40B4-BE49-F238E27FC236}">
                <a16:creationId xmlns:a16="http://schemas.microsoft.com/office/drawing/2014/main" id="{DAC1A770-6020-40BB-B1D8-6D44A9C1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66" y="214857"/>
            <a:ext cx="1259627" cy="8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77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F70FBE-7194-43DA-BC12-0B43A17C4DB9}"/>
              </a:ext>
            </a:extLst>
          </p:cNvPr>
          <p:cNvSpPr txBox="1"/>
          <p:nvPr/>
        </p:nvSpPr>
        <p:spPr>
          <a:xfrm>
            <a:off x="380307" y="298720"/>
            <a:ext cx="112852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800" b="1" dirty="0">
                <a:effectLst/>
                <a:ea typeface="Times New Roman" panose="02020603050405020304" pitchFamily="18" charset="0"/>
              </a:rPr>
              <a:t>Розділи та основні положення </a:t>
            </a:r>
            <a:r>
              <a:rPr lang="ru-RU" sz="2800" b="1" dirty="0">
                <a:effectLst/>
                <a:ea typeface="Times New Roman" panose="02020603050405020304" pitchFamily="18" charset="0"/>
              </a:rPr>
              <a:t>проєкту СОУ ОЕМ 08.002.41.03</a:t>
            </a:r>
            <a:r>
              <a:rPr lang="uk-UA" sz="2800" b="1" dirty="0">
                <a:effectLst/>
                <a:ea typeface="Times New Roman" panose="02020603050405020304" pitchFamily="18" charset="0"/>
              </a:rPr>
              <a:t>2:20ХХ</a:t>
            </a:r>
            <a:endParaRPr lang="uk-UA" sz="2800" dirty="0">
              <a:effectLst/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id="{C43BE4E9-B0C3-4D24-940F-5CA8DF596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8534"/>
              </p:ext>
            </p:extLst>
          </p:nvPr>
        </p:nvGraphicFramePr>
        <p:xfrm>
          <a:off x="452582" y="850886"/>
          <a:ext cx="4719782" cy="5648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485">
                  <a:extLst>
                    <a:ext uri="{9D8B030D-6E8A-4147-A177-3AD203B41FA5}">
                      <a16:colId xmlns:a16="http://schemas.microsoft.com/office/drawing/2014/main" val="355342734"/>
                    </a:ext>
                  </a:extLst>
                </a:gridCol>
                <a:gridCol w="4339297">
                  <a:extLst>
                    <a:ext uri="{9D8B030D-6E8A-4147-A177-3AD203B41FA5}">
                      <a16:colId xmlns:a16="http://schemas.microsoft.com/office/drawing/2014/main" val="3707898248"/>
                    </a:ext>
                  </a:extLst>
                </a:gridCol>
              </a:tblGrid>
              <a:tr h="260668">
                <a:tc>
                  <a:txBody>
                    <a:bodyPr/>
                    <a:lstStyle/>
                    <a:p>
                      <a:r>
                        <a:rPr lang="uk-UA" sz="1600" noProof="0" dirty="0">
                          <a:effectLst/>
                          <a:latin typeface="+mn-lt"/>
                        </a:rPr>
                        <a:t>1</a:t>
                      </a:r>
                      <a:endParaRPr lang="uk-UA" sz="16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</a:rPr>
                        <a:t>Сфера застосуваня</a:t>
                      </a:r>
                      <a:endParaRPr lang="uk-UA" sz="16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1331313"/>
                  </a:ext>
                </a:extLst>
              </a:tr>
              <a:tr h="346694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</a:rPr>
                        <a:t>2</a:t>
                      </a:r>
                      <a:endParaRPr lang="uk-UA" sz="1600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</a:rPr>
                        <a:t>Нормативні посилання</a:t>
                      </a:r>
                      <a:endParaRPr lang="uk-UA" sz="16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2869471"/>
                  </a:ext>
                </a:extLst>
              </a:tr>
              <a:tr h="500331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</a:rPr>
                        <a:t>3</a:t>
                      </a:r>
                      <a:endParaRPr lang="uk-UA" sz="1600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noProof="0" dirty="0">
                          <a:effectLst/>
                        </a:rPr>
                        <a:t>Терміни, визначення понять, познаки та скорочення</a:t>
                      </a:r>
                      <a:endParaRPr lang="uk-U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474451"/>
                  </a:ext>
                </a:extLst>
              </a:tr>
              <a:tr h="360956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</a:rPr>
                        <a:t>4</a:t>
                      </a:r>
                      <a:endParaRPr lang="uk-UA" sz="1600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</a:rPr>
                        <a:t>Екологічний менеджмент</a:t>
                      </a:r>
                      <a:endParaRPr lang="uk-UA" sz="16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0675094"/>
                  </a:ext>
                </a:extLst>
              </a:tr>
              <a:tr h="337025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</a:rPr>
                        <a:t>5</a:t>
                      </a:r>
                      <a:endParaRPr lang="uk-UA" sz="1600" noProof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</a:rPr>
                        <a:t>Інфраструктура та екологічна сталість території</a:t>
                      </a:r>
                      <a:endParaRPr lang="uk-UA" sz="16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311986"/>
                  </a:ext>
                </a:extLst>
              </a:tr>
              <a:tr h="365110">
                <a:tc>
                  <a:txBody>
                    <a:bodyPr/>
                    <a:lstStyle/>
                    <a:p>
                      <a:r>
                        <a:rPr lang="uk-UA" sz="1600" noProof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Архітектура і планування</a:t>
                      </a:r>
                      <a:endParaRPr lang="uk-UA" sz="16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7225284"/>
                  </a:ext>
                </a:extLst>
              </a:tr>
              <a:tr h="355749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Комфорт та безпека внутрішнього середовища </a:t>
                      </a:r>
                      <a:endParaRPr lang="uk-U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8189082"/>
                  </a:ext>
                </a:extLst>
              </a:tr>
              <a:tr h="327664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управління  відходами</a:t>
                      </a:r>
                      <a:endParaRPr lang="uk-U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5828486"/>
                  </a:ext>
                </a:extLst>
              </a:tr>
              <a:tr h="405099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Раціональне водокористування та стічні води</a:t>
                      </a:r>
                      <a:r>
                        <a:rPr lang="uk-UA" sz="1600" kern="12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endParaRPr lang="uk-UA" sz="16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6882794"/>
                  </a:ext>
                </a:extLst>
              </a:tr>
              <a:tr h="360958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Енергозбереження та енергоефективтивність</a:t>
                      </a:r>
                      <a:endParaRPr lang="uk-UA" sz="16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2094399"/>
                  </a:ext>
                </a:extLst>
              </a:tr>
              <a:tr h="494304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Захист  довкілля при будівництві, експлуатації и утилізації об'єкта</a:t>
                      </a:r>
                      <a:endParaRPr lang="uk-U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9684229"/>
                  </a:ext>
                </a:extLst>
              </a:tr>
              <a:tr h="348260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Безпека життєдіяльності </a:t>
                      </a:r>
                      <a:endParaRPr lang="uk-U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2719736"/>
                  </a:ext>
                </a:extLst>
              </a:tr>
              <a:tr h="337025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Екологічні вимоги до будівельної продукції </a:t>
                      </a:r>
                      <a:endParaRPr lang="uk-UA" sz="16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6116631"/>
                  </a:ext>
                </a:extLst>
              </a:tr>
              <a:tr h="353875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Інноваціїі</a:t>
                      </a:r>
                      <a:endParaRPr lang="uk-UA" sz="1600" noProof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2559144"/>
                  </a:ext>
                </a:extLst>
              </a:tr>
              <a:tr h="494304">
                <a:tc>
                  <a:txBody>
                    <a:bodyPr/>
                    <a:lstStyle/>
                    <a:p>
                      <a:r>
                        <a:rPr lang="uk-UA" sz="1600" noProof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 оцінювання та підтвердження відповідності </a:t>
                      </a:r>
                      <a:endParaRPr lang="uk-UA" sz="16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447082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560F27-6D09-4239-8408-DE761FB88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153" y="5541818"/>
            <a:ext cx="6964847" cy="1205345"/>
          </a:xfrm>
          <a:prstGeom prst="rect">
            <a:avLst/>
          </a:prstGeom>
        </p:spPr>
      </p:pic>
      <p:pic>
        <p:nvPicPr>
          <p:cNvPr id="12292" name="Picture 4" descr="Green Building Images - Free Download on Freepik">
            <a:extLst>
              <a:ext uri="{FF2B5EF4-FFF2-40B4-BE49-F238E27FC236}">
                <a16:creationId xmlns:a16="http://schemas.microsoft.com/office/drawing/2014/main" id="{E9E55B62-B423-4E48-9029-56726415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709" y="834722"/>
            <a:ext cx="4350616" cy="43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038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Box 22"/>
          <p:cNvSpPr txBox="1"/>
          <p:nvPr/>
        </p:nvSpPr>
        <p:spPr>
          <a:xfrm>
            <a:off x="828130" y="4542377"/>
            <a:ext cx="4071429" cy="456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en-US" dirty="0"/>
              <a:t>svitla</a:t>
            </a:r>
            <a:r>
              <a:rPr dirty="0"/>
              <a:t>na.</a:t>
            </a:r>
            <a:r>
              <a:rPr lang="en-US" dirty="0"/>
              <a:t>berzina</a:t>
            </a:r>
            <a:r>
              <a:rPr dirty="0"/>
              <a:t>@gmail.com </a:t>
            </a:r>
            <a:endParaRPr lang="en-US" dirty="0"/>
          </a:p>
        </p:txBody>
      </p:sp>
      <p:grpSp>
        <p:nvGrpSpPr>
          <p:cNvPr id="268" name="Group 21"/>
          <p:cNvGrpSpPr/>
          <p:nvPr/>
        </p:nvGrpSpPr>
        <p:grpSpPr>
          <a:xfrm>
            <a:off x="3511853" y="6100669"/>
            <a:ext cx="284164" cy="309564"/>
            <a:chOff x="0" y="0"/>
            <a:chExt cx="284163" cy="309563"/>
          </a:xfrm>
        </p:grpSpPr>
        <p:sp>
          <p:nvSpPr>
            <p:cNvPr id="264" name="Freeform 5"/>
            <p:cNvSpPr/>
            <p:nvPr/>
          </p:nvSpPr>
          <p:spPr>
            <a:xfrm>
              <a:off x="-1" y="-1"/>
              <a:ext cx="284165" cy="30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25"/>
                  </a:moveTo>
                  <a:cubicBezTo>
                    <a:pt x="21600" y="5590"/>
                    <a:pt x="20736" y="3681"/>
                    <a:pt x="19156" y="2236"/>
                  </a:cubicBezTo>
                  <a:cubicBezTo>
                    <a:pt x="17577" y="791"/>
                    <a:pt x="15480" y="0"/>
                    <a:pt x="13267" y="0"/>
                  </a:cubicBezTo>
                  <a:cubicBezTo>
                    <a:pt x="8333" y="0"/>
                    <a:pt x="8333" y="0"/>
                    <a:pt x="8333" y="0"/>
                  </a:cubicBezTo>
                  <a:cubicBezTo>
                    <a:pt x="8333" y="0"/>
                    <a:pt x="8333" y="0"/>
                    <a:pt x="8333" y="0"/>
                  </a:cubicBezTo>
                  <a:cubicBezTo>
                    <a:pt x="6109" y="0"/>
                    <a:pt x="4023" y="791"/>
                    <a:pt x="2444" y="2236"/>
                  </a:cubicBezTo>
                  <a:cubicBezTo>
                    <a:pt x="864" y="3681"/>
                    <a:pt x="0" y="5590"/>
                    <a:pt x="0" y="7625"/>
                  </a:cubicBezTo>
                  <a:cubicBezTo>
                    <a:pt x="0" y="11169"/>
                    <a:pt x="0" y="11169"/>
                    <a:pt x="0" y="11169"/>
                  </a:cubicBezTo>
                  <a:cubicBezTo>
                    <a:pt x="0" y="12741"/>
                    <a:pt x="519" y="14259"/>
                    <a:pt x="1510" y="15546"/>
                  </a:cubicBezTo>
                  <a:cubicBezTo>
                    <a:pt x="2386" y="16685"/>
                    <a:pt x="3562" y="17571"/>
                    <a:pt x="4933" y="18130"/>
                  </a:cubicBezTo>
                  <a:cubicBezTo>
                    <a:pt x="4933" y="20176"/>
                    <a:pt x="4933" y="20176"/>
                    <a:pt x="4933" y="20176"/>
                  </a:cubicBezTo>
                  <a:cubicBezTo>
                    <a:pt x="4933" y="21231"/>
                    <a:pt x="5579" y="21600"/>
                    <a:pt x="6132" y="21600"/>
                  </a:cubicBezTo>
                  <a:cubicBezTo>
                    <a:pt x="6524" y="21600"/>
                    <a:pt x="6927" y="21421"/>
                    <a:pt x="7308" y="21073"/>
                  </a:cubicBezTo>
                  <a:cubicBezTo>
                    <a:pt x="9786" y="18795"/>
                    <a:pt x="9786" y="18795"/>
                    <a:pt x="9786" y="18795"/>
                  </a:cubicBezTo>
                  <a:cubicBezTo>
                    <a:pt x="13267" y="18795"/>
                    <a:pt x="13267" y="18795"/>
                    <a:pt x="13267" y="18795"/>
                  </a:cubicBezTo>
                  <a:cubicBezTo>
                    <a:pt x="15480" y="18795"/>
                    <a:pt x="17577" y="18004"/>
                    <a:pt x="19156" y="16559"/>
                  </a:cubicBezTo>
                  <a:cubicBezTo>
                    <a:pt x="20736" y="15114"/>
                    <a:pt x="21600" y="13205"/>
                    <a:pt x="21600" y="11169"/>
                  </a:cubicBezTo>
                  <a:lnTo>
                    <a:pt x="21600" y="7625"/>
                  </a:lnTo>
                  <a:close/>
                  <a:moveTo>
                    <a:pt x="13267" y="17529"/>
                  </a:moveTo>
                  <a:cubicBezTo>
                    <a:pt x="9509" y="17529"/>
                    <a:pt x="9509" y="17529"/>
                    <a:pt x="9509" y="17529"/>
                  </a:cubicBezTo>
                  <a:cubicBezTo>
                    <a:pt x="9325" y="17529"/>
                    <a:pt x="9140" y="17603"/>
                    <a:pt x="9013" y="17719"/>
                  </a:cubicBezTo>
                  <a:cubicBezTo>
                    <a:pt x="6328" y="20176"/>
                    <a:pt x="6328" y="20176"/>
                    <a:pt x="6328" y="20176"/>
                  </a:cubicBezTo>
                  <a:cubicBezTo>
                    <a:pt x="6328" y="20176"/>
                    <a:pt x="6316" y="20187"/>
                    <a:pt x="6316" y="20187"/>
                  </a:cubicBezTo>
                  <a:cubicBezTo>
                    <a:pt x="6316" y="20176"/>
                    <a:pt x="6316" y="20176"/>
                    <a:pt x="6316" y="20176"/>
                  </a:cubicBezTo>
                  <a:cubicBezTo>
                    <a:pt x="6316" y="17708"/>
                    <a:pt x="6316" y="17708"/>
                    <a:pt x="6316" y="17708"/>
                  </a:cubicBezTo>
                  <a:cubicBezTo>
                    <a:pt x="6316" y="17445"/>
                    <a:pt x="6143" y="17213"/>
                    <a:pt x="5878" y="17118"/>
                  </a:cubicBezTo>
                  <a:cubicBezTo>
                    <a:pt x="3193" y="16179"/>
                    <a:pt x="1383" y="13795"/>
                    <a:pt x="1383" y="11169"/>
                  </a:cubicBezTo>
                  <a:cubicBezTo>
                    <a:pt x="1383" y="7625"/>
                    <a:pt x="1383" y="7625"/>
                    <a:pt x="1383" y="7625"/>
                  </a:cubicBezTo>
                  <a:cubicBezTo>
                    <a:pt x="1383" y="5938"/>
                    <a:pt x="2109" y="4335"/>
                    <a:pt x="3423" y="3132"/>
                  </a:cubicBezTo>
                  <a:cubicBezTo>
                    <a:pt x="4737" y="1930"/>
                    <a:pt x="6489" y="1266"/>
                    <a:pt x="8333" y="1266"/>
                  </a:cubicBezTo>
                  <a:cubicBezTo>
                    <a:pt x="13267" y="1266"/>
                    <a:pt x="13267" y="1266"/>
                    <a:pt x="13267" y="1266"/>
                  </a:cubicBezTo>
                  <a:cubicBezTo>
                    <a:pt x="15111" y="1266"/>
                    <a:pt x="16863" y="1930"/>
                    <a:pt x="18177" y="3132"/>
                  </a:cubicBezTo>
                  <a:cubicBezTo>
                    <a:pt x="19491" y="4335"/>
                    <a:pt x="20217" y="5938"/>
                    <a:pt x="20217" y="7625"/>
                  </a:cubicBezTo>
                  <a:cubicBezTo>
                    <a:pt x="20217" y="11169"/>
                    <a:pt x="20217" y="11169"/>
                    <a:pt x="20217" y="11169"/>
                  </a:cubicBezTo>
                  <a:cubicBezTo>
                    <a:pt x="20217" y="14681"/>
                    <a:pt x="17105" y="17529"/>
                    <a:pt x="13267" y="17529"/>
                  </a:cubicBezTo>
                  <a:close/>
                  <a:moveTo>
                    <a:pt x="13267" y="17529"/>
                  </a:moveTo>
                  <a:cubicBezTo>
                    <a:pt x="13267" y="17529"/>
                    <a:pt x="13267" y="17529"/>
                    <a:pt x="13267" y="17529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5" name="Freeform 6"/>
            <p:cNvSpPr/>
            <p:nvPr/>
          </p:nvSpPr>
          <p:spPr>
            <a:xfrm>
              <a:off x="44516" y="69850"/>
              <a:ext cx="158685" cy="160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8" h="21600" extrusionOk="0">
                  <a:moveTo>
                    <a:pt x="16261" y="10605"/>
                  </a:moveTo>
                  <a:cubicBezTo>
                    <a:pt x="15778" y="10133"/>
                    <a:pt x="15014" y="10133"/>
                    <a:pt x="14551" y="10605"/>
                  </a:cubicBezTo>
                  <a:cubicBezTo>
                    <a:pt x="13566" y="11610"/>
                    <a:pt x="13566" y="11610"/>
                    <a:pt x="13566" y="11610"/>
                  </a:cubicBezTo>
                  <a:cubicBezTo>
                    <a:pt x="9785" y="7754"/>
                    <a:pt x="9785" y="7754"/>
                    <a:pt x="9785" y="7754"/>
                  </a:cubicBezTo>
                  <a:cubicBezTo>
                    <a:pt x="10770" y="6769"/>
                    <a:pt x="10770" y="6769"/>
                    <a:pt x="10770" y="6769"/>
                  </a:cubicBezTo>
                  <a:cubicBezTo>
                    <a:pt x="10991" y="6523"/>
                    <a:pt x="11112" y="6215"/>
                    <a:pt x="11112" y="5887"/>
                  </a:cubicBezTo>
                  <a:cubicBezTo>
                    <a:pt x="11112" y="5559"/>
                    <a:pt x="10991" y="5251"/>
                    <a:pt x="10770" y="5026"/>
                  </a:cubicBezTo>
                  <a:cubicBezTo>
                    <a:pt x="6205" y="349"/>
                    <a:pt x="6205" y="349"/>
                    <a:pt x="6205" y="349"/>
                  </a:cubicBezTo>
                  <a:cubicBezTo>
                    <a:pt x="5964" y="123"/>
                    <a:pt x="5662" y="0"/>
                    <a:pt x="5340" y="0"/>
                  </a:cubicBezTo>
                  <a:cubicBezTo>
                    <a:pt x="5018" y="0"/>
                    <a:pt x="4717" y="123"/>
                    <a:pt x="4495" y="349"/>
                  </a:cubicBezTo>
                  <a:cubicBezTo>
                    <a:pt x="1298" y="3631"/>
                    <a:pt x="1298" y="3631"/>
                    <a:pt x="1298" y="3631"/>
                  </a:cubicBezTo>
                  <a:cubicBezTo>
                    <a:pt x="-432" y="5395"/>
                    <a:pt x="-432" y="8267"/>
                    <a:pt x="1298" y="10031"/>
                  </a:cubicBezTo>
                  <a:cubicBezTo>
                    <a:pt x="11353" y="20267"/>
                    <a:pt x="11353" y="20267"/>
                    <a:pt x="11353" y="20267"/>
                  </a:cubicBezTo>
                  <a:cubicBezTo>
                    <a:pt x="12178" y="21128"/>
                    <a:pt x="13304" y="21600"/>
                    <a:pt x="14491" y="21600"/>
                  </a:cubicBezTo>
                  <a:cubicBezTo>
                    <a:pt x="15677" y="21600"/>
                    <a:pt x="16784" y="21128"/>
                    <a:pt x="17628" y="20267"/>
                  </a:cubicBezTo>
                  <a:cubicBezTo>
                    <a:pt x="20826" y="17005"/>
                    <a:pt x="20826" y="17005"/>
                    <a:pt x="20826" y="17005"/>
                  </a:cubicBezTo>
                  <a:cubicBezTo>
                    <a:pt x="21047" y="16779"/>
                    <a:pt x="21168" y="16472"/>
                    <a:pt x="21168" y="16144"/>
                  </a:cubicBezTo>
                  <a:cubicBezTo>
                    <a:pt x="21168" y="15815"/>
                    <a:pt x="21047" y="15508"/>
                    <a:pt x="20826" y="15282"/>
                  </a:cubicBezTo>
                  <a:lnTo>
                    <a:pt x="16261" y="10605"/>
                  </a:lnTo>
                  <a:close/>
                  <a:moveTo>
                    <a:pt x="15919" y="18544"/>
                  </a:moveTo>
                  <a:cubicBezTo>
                    <a:pt x="15537" y="18913"/>
                    <a:pt x="15034" y="19138"/>
                    <a:pt x="14491" y="19138"/>
                  </a:cubicBezTo>
                  <a:cubicBezTo>
                    <a:pt x="13948" y="19138"/>
                    <a:pt x="13425" y="18913"/>
                    <a:pt x="13043" y="18544"/>
                  </a:cubicBezTo>
                  <a:cubicBezTo>
                    <a:pt x="3007" y="8287"/>
                    <a:pt x="3007" y="8287"/>
                    <a:pt x="3007" y="8287"/>
                  </a:cubicBezTo>
                  <a:cubicBezTo>
                    <a:pt x="2203" y="7467"/>
                    <a:pt x="2203" y="6174"/>
                    <a:pt x="3007" y="5354"/>
                  </a:cubicBezTo>
                  <a:cubicBezTo>
                    <a:pt x="5340" y="2974"/>
                    <a:pt x="5340" y="2974"/>
                    <a:pt x="5340" y="2974"/>
                  </a:cubicBezTo>
                  <a:cubicBezTo>
                    <a:pt x="8216" y="5887"/>
                    <a:pt x="8216" y="5887"/>
                    <a:pt x="8216" y="5887"/>
                  </a:cubicBezTo>
                  <a:cubicBezTo>
                    <a:pt x="7231" y="6892"/>
                    <a:pt x="7231" y="6892"/>
                    <a:pt x="7231" y="6892"/>
                  </a:cubicBezTo>
                  <a:cubicBezTo>
                    <a:pt x="7009" y="7118"/>
                    <a:pt x="6889" y="7426"/>
                    <a:pt x="6889" y="7754"/>
                  </a:cubicBezTo>
                  <a:cubicBezTo>
                    <a:pt x="6889" y="8082"/>
                    <a:pt x="7009" y="8390"/>
                    <a:pt x="7231" y="8615"/>
                  </a:cubicBezTo>
                  <a:cubicBezTo>
                    <a:pt x="12721" y="14215"/>
                    <a:pt x="12721" y="14215"/>
                    <a:pt x="12721" y="14215"/>
                  </a:cubicBezTo>
                  <a:cubicBezTo>
                    <a:pt x="13184" y="14687"/>
                    <a:pt x="13948" y="14708"/>
                    <a:pt x="14431" y="14215"/>
                  </a:cubicBezTo>
                  <a:cubicBezTo>
                    <a:pt x="15396" y="13231"/>
                    <a:pt x="15396" y="13231"/>
                    <a:pt x="15396" y="13231"/>
                  </a:cubicBezTo>
                  <a:cubicBezTo>
                    <a:pt x="18252" y="16144"/>
                    <a:pt x="18252" y="16144"/>
                    <a:pt x="18252" y="16144"/>
                  </a:cubicBezTo>
                  <a:lnTo>
                    <a:pt x="15919" y="18544"/>
                  </a:lnTo>
                  <a:close/>
                  <a:moveTo>
                    <a:pt x="15919" y="18544"/>
                  </a:moveTo>
                  <a:cubicBezTo>
                    <a:pt x="15919" y="18544"/>
                    <a:pt x="15919" y="18544"/>
                    <a:pt x="15919" y="18544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6" name="Freeform 7"/>
            <p:cNvSpPr/>
            <p:nvPr/>
          </p:nvSpPr>
          <p:spPr>
            <a:xfrm>
              <a:off x="134938" y="39687"/>
              <a:ext cx="104776" cy="104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0"/>
                  </a:moveTo>
                  <a:cubicBezTo>
                    <a:pt x="809" y="0"/>
                    <a:pt x="0" y="839"/>
                    <a:pt x="0" y="1865"/>
                  </a:cubicBezTo>
                  <a:cubicBezTo>
                    <a:pt x="0" y="2921"/>
                    <a:pt x="809" y="3729"/>
                    <a:pt x="1867" y="3729"/>
                  </a:cubicBezTo>
                  <a:cubicBezTo>
                    <a:pt x="6131" y="3729"/>
                    <a:pt x="10146" y="5408"/>
                    <a:pt x="13165" y="8422"/>
                  </a:cubicBezTo>
                  <a:cubicBezTo>
                    <a:pt x="16184" y="11437"/>
                    <a:pt x="17865" y="15446"/>
                    <a:pt x="17865" y="19735"/>
                  </a:cubicBezTo>
                  <a:cubicBezTo>
                    <a:pt x="17865" y="20761"/>
                    <a:pt x="18674" y="21600"/>
                    <a:pt x="19733" y="21600"/>
                  </a:cubicBezTo>
                  <a:cubicBezTo>
                    <a:pt x="20760" y="21600"/>
                    <a:pt x="21600" y="20761"/>
                    <a:pt x="21600" y="19735"/>
                  </a:cubicBezTo>
                  <a:cubicBezTo>
                    <a:pt x="21600" y="14452"/>
                    <a:pt x="19546" y="9510"/>
                    <a:pt x="15811" y="5781"/>
                  </a:cubicBezTo>
                  <a:cubicBezTo>
                    <a:pt x="12076" y="2051"/>
                    <a:pt x="7127" y="0"/>
                    <a:pt x="1867" y="0"/>
                  </a:cubicBezTo>
                  <a:close/>
                  <a:moveTo>
                    <a:pt x="1867" y="0"/>
                  </a:moveTo>
                  <a:cubicBezTo>
                    <a:pt x="1867" y="0"/>
                    <a:pt x="1867" y="0"/>
                    <a:pt x="1867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7" name="Freeform 8"/>
            <p:cNvSpPr/>
            <p:nvPr/>
          </p:nvSpPr>
          <p:spPr>
            <a:xfrm>
              <a:off x="134938" y="79375"/>
              <a:ext cx="66676" cy="65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69" y="18634"/>
                  </a:moveTo>
                  <a:cubicBezTo>
                    <a:pt x="15669" y="20315"/>
                    <a:pt x="16954" y="21600"/>
                    <a:pt x="18634" y="21600"/>
                  </a:cubicBezTo>
                  <a:cubicBezTo>
                    <a:pt x="20265" y="21600"/>
                    <a:pt x="21600" y="20315"/>
                    <a:pt x="21600" y="18634"/>
                  </a:cubicBezTo>
                  <a:cubicBezTo>
                    <a:pt x="21600" y="8403"/>
                    <a:pt x="13197" y="0"/>
                    <a:pt x="2966" y="0"/>
                  </a:cubicBezTo>
                  <a:cubicBezTo>
                    <a:pt x="1285" y="0"/>
                    <a:pt x="0" y="1335"/>
                    <a:pt x="0" y="2966"/>
                  </a:cubicBezTo>
                  <a:cubicBezTo>
                    <a:pt x="0" y="4646"/>
                    <a:pt x="1285" y="5931"/>
                    <a:pt x="2966" y="5931"/>
                  </a:cubicBezTo>
                  <a:cubicBezTo>
                    <a:pt x="9935" y="5931"/>
                    <a:pt x="15669" y="11665"/>
                    <a:pt x="15669" y="18634"/>
                  </a:cubicBezTo>
                  <a:close/>
                  <a:moveTo>
                    <a:pt x="15669" y="18634"/>
                  </a:moveTo>
                  <a:cubicBezTo>
                    <a:pt x="15669" y="18634"/>
                    <a:pt x="15669" y="18634"/>
                    <a:pt x="15669" y="18634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69" name="Freeform 12"/>
          <p:cNvSpPr/>
          <p:nvPr/>
        </p:nvSpPr>
        <p:spPr>
          <a:xfrm>
            <a:off x="3163891" y="6127012"/>
            <a:ext cx="264254" cy="236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94" y="21600"/>
                </a:moveTo>
                <a:cubicBezTo>
                  <a:pt x="17216" y="21600"/>
                  <a:pt x="17073" y="21560"/>
                  <a:pt x="16931" y="21441"/>
                </a:cubicBezTo>
                <a:cubicBezTo>
                  <a:pt x="11477" y="17336"/>
                  <a:pt x="11477" y="17336"/>
                  <a:pt x="11477" y="17336"/>
                </a:cubicBezTo>
                <a:cubicBezTo>
                  <a:pt x="8554" y="19687"/>
                  <a:pt x="8554" y="19687"/>
                  <a:pt x="8554" y="19687"/>
                </a:cubicBezTo>
                <a:cubicBezTo>
                  <a:pt x="8341" y="19846"/>
                  <a:pt x="8055" y="19886"/>
                  <a:pt x="7770" y="19807"/>
                </a:cubicBezTo>
                <a:cubicBezTo>
                  <a:pt x="7521" y="19687"/>
                  <a:pt x="7307" y="19448"/>
                  <a:pt x="7236" y="19129"/>
                </a:cubicBezTo>
                <a:cubicBezTo>
                  <a:pt x="5774" y="12952"/>
                  <a:pt x="5774" y="12952"/>
                  <a:pt x="5774" y="12952"/>
                </a:cubicBezTo>
                <a:cubicBezTo>
                  <a:pt x="535" y="10720"/>
                  <a:pt x="535" y="10720"/>
                  <a:pt x="535" y="10720"/>
                </a:cubicBezTo>
                <a:cubicBezTo>
                  <a:pt x="214" y="10561"/>
                  <a:pt x="0" y="10202"/>
                  <a:pt x="0" y="9804"/>
                </a:cubicBezTo>
                <a:cubicBezTo>
                  <a:pt x="0" y="9405"/>
                  <a:pt x="214" y="9086"/>
                  <a:pt x="535" y="8927"/>
                </a:cubicBezTo>
                <a:cubicBezTo>
                  <a:pt x="20424" y="80"/>
                  <a:pt x="20424" y="80"/>
                  <a:pt x="20424" y="80"/>
                </a:cubicBezTo>
                <a:cubicBezTo>
                  <a:pt x="20495" y="40"/>
                  <a:pt x="20602" y="0"/>
                  <a:pt x="20709" y="0"/>
                </a:cubicBezTo>
                <a:cubicBezTo>
                  <a:pt x="20745" y="0"/>
                  <a:pt x="20780" y="0"/>
                  <a:pt x="20816" y="0"/>
                </a:cubicBezTo>
                <a:cubicBezTo>
                  <a:pt x="20994" y="0"/>
                  <a:pt x="21208" y="120"/>
                  <a:pt x="21350" y="279"/>
                </a:cubicBezTo>
                <a:cubicBezTo>
                  <a:pt x="21386" y="279"/>
                  <a:pt x="21386" y="319"/>
                  <a:pt x="21386" y="319"/>
                </a:cubicBezTo>
                <a:cubicBezTo>
                  <a:pt x="21529" y="478"/>
                  <a:pt x="21600" y="677"/>
                  <a:pt x="21600" y="877"/>
                </a:cubicBezTo>
                <a:cubicBezTo>
                  <a:pt x="21600" y="956"/>
                  <a:pt x="21600" y="996"/>
                  <a:pt x="21600" y="1036"/>
                </a:cubicBezTo>
                <a:cubicBezTo>
                  <a:pt x="21600" y="1076"/>
                  <a:pt x="21600" y="1116"/>
                  <a:pt x="21600" y="1156"/>
                </a:cubicBezTo>
                <a:cubicBezTo>
                  <a:pt x="18250" y="20843"/>
                  <a:pt x="18250" y="20843"/>
                  <a:pt x="18250" y="20843"/>
                </a:cubicBezTo>
                <a:cubicBezTo>
                  <a:pt x="18178" y="21162"/>
                  <a:pt x="18000" y="21401"/>
                  <a:pt x="17715" y="21560"/>
                </a:cubicBezTo>
                <a:cubicBezTo>
                  <a:pt x="17608" y="21600"/>
                  <a:pt x="17501" y="21600"/>
                  <a:pt x="17394" y="21600"/>
                </a:cubicBezTo>
                <a:close/>
                <a:moveTo>
                  <a:pt x="11976" y="15383"/>
                </a:moveTo>
                <a:cubicBezTo>
                  <a:pt x="16788" y="19049"/>
                  <a:pt x="16788" y="19049"/>
                  <a:pt x="16788" y="19049"/>
                </a:cubicBezTo>
                <a:cubicBezTo>
                  <a:pt x="19426" y="3746"/>
                  <a:pt x="19426" y="3746"/>
                  <a:pt x="19426" y="3746"/>
                </a:cubicBezTo>
                <a:cubicBezTo>
                  <a:pt x="9980" y="13869"/>
                  <a:pt x="9980" y="13869"/>
                  <a:pt x="9980" y="13869"/>
                </a:cubicBezTo>
                <a:cubicBezTo>
                  <a:pt x="11941" y="15343"/>
                  <a:pt x="11941" y="15343"/>
                  <a:pt x="11941" y="15343"/>
                </a:cubicBezTo>
                <a:cubicBezTo>
                  <a:pt x="11941" y="15383"/>
                  <a:pt x="11941" y="15383"/>
                  <a:pt x="11976" y="15383"/>
                </a:cubicBezTo>
                <a:close/>
                <a:moveTo>
                  <a:pt x="7949" y="14546"/>
                </a:moveTo>
                <a:cubicBezTo>
                  <a:pt x="8590" y="17296"/>
                  <a:pt x="8590" y="17296"/>
                  <a:pt x="8590" y="17296"/>
                </a:cubicBezTo>
                <a:cubicBezTo>
                  <a:pt x="9980" y="16180"/>
                  <a:pt x="9980" y="16180"/>
                  <a:pt x="9980" y="16180"/>
                </a:cubicBezTo>
                <a:cubicBezTo>
                  <a:pt x="8162" y="14785"/>
                  <a:pt x="8162" y="14785"/>
                  <a:pt x="8162" y="14785"/>
                </a:cubicBezTo>
                <a:cubicBezTo>
                  <a:pt x="8055" y="14745"/>
                  <a:pt x="7984" y="14666"/>
                  <a:pt x="7949" y="14546"/>
                </a:cubicBezTo>
                <a:close/>
                <a:moveTo>
                  <a:pt x="3208" y="9804"/>
                </a:moveTo>
                <a:cubicBezTo>
                  <a:pt x="6808" y="11318"/>
                  <a:pt x="6808" y="11318"/>
                  <a:pt x="6808" y="11318"/>
                </a:cubicBezTo>
                <a:cubicBezTo>
                  <a:pt x="7057" y="11438"/>
                  <a:pt x="7236" y="11677"/>
                  <a:pt x="7307" y="11996"/>
                </a:cubicBezTo>
                <a:cubicBezTo>
                  <a:pt x="7770" y="13908"/>
                  <a:pt x="7770" y="13908"/>
                  <a:pt x="7770" y="13908"/>
                </a:cubicBezTo>
                <a:cubicBezTo>
                  <a:pt x="7806" y="13669"/>
                  <a:pt x="7877" y="13470"/>
                  <a:pt x="8020" y="13311"/>
                </a:cubicBezTo>
                <a:cubicBezTo>
                  <a:pt x="17038" y="3666"/>
                  <a:pt x="17038" y="3666"/>
                  <a:pt x="17038" y="3666"/>
                </a:cubicBezTo>
                <a:lnTo>
                  <a:pt x="3208" y="9804"/>
                </a:lnTo>
                <a:close/>
                <a:moveTo>
                  <a:pt x="3208" y="9804"/>
                </a:moveTo>
                <a:cubicBezTo>
                  <a:pt x="3208" y="9804"/>
                  <a:pt x="3208" y="9804"/>
                  <a:pt x="3208" y="9804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3" name="Freeform 16"/>
          <p:cNvSpPr/>
          <p:nvPr/>
        </p:nvSpPr>
        <p:spPr>
          <a:xfrm>
            <a:off x="441338" y="4691122"/>
            <a:ext cx="329848" cy="250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492"/>
                </a:moveTo>
                <a:cubicBezTo>
                  <a:pt x="21600" y="1122"/>
                  <a:pt x="20746" y="0"/>
                  <a:pt x="19702" y="0"/>
                </a:cubicBezTo>
                <a:cubicBezTo>
                  <a:pt x="1898" y="0"/>
                  <a:pt x="1898" y="0"/>
                  <a:pt x="1898" y="0"/>
                </a:cubicBezTo>
                <a:cubicBezTo>
                  <a:pt x="854" y="0"/>
                  <a:pt x="0" y="1122"/>
                  <a:pt x="0" y="2492"/>
                </a:cubicBezTo>
                <a:cubicBezTo>
                  <a:pt x="0" y="19108"/>
                  <a:pt x="0" y="19108"/>
                  <a:pt x="0" y="19108"/>
                </a:cubicBezTo>
                <a:cubicBezTo>
                  <a:pt x="0" y="20478"/>
                  <a:pt x="854" y="21600"/>
                  <a:pt x="1898" y="21600"/>
                </a:cubicBezTo>
                <a:cubicBezTo>
                  <a:pt x="19702" y="21600"/>
                  <a:pt x="19702" y="21600"/>
                  <a:pt x="19702" y="21600"/>
                </a:cubicBezTo>
                <a:cubicBezTo>
                  <a:pt x="20746" y="21600"/>
                  <a:pt x="21600" y="20478"/>
                  <a:pt x="21600" y="19108"/>
                </a:cubicBezTo>
                <a:lnTo>
                  <a:pt x="21600" y="2492"/>
                </a:lnTo>
                <a:close/>
                <a:moveTo>
                  <a:pt x="1266" y="2825"/>
                </a:moveTo>
                <a:cubicBezTo>
                  <a:pt x="7362" y="10758"/>
                  <a:pt x="7362" y="10758"/>
                  <a:pt x="7362" y="10758"/>
                </a:cubicBezTo>
                <a:cubicBezTo>
                  <a:pt x="1266" y="18762"/>
                  <a:pt x="1266" y="18762"/>
                  <a:pt x="1266" y="18762"/>
                </a:cubicBezTo>
                <a:lnTo>
                  <a:pt x="1266" y="2825"/>
                </a:lnTo>
                <a:close/>
                <a:moveTo>
                  <a:pt x="10842" y="12946"/>
                </a:moveTo>
                <a:cubicBezTo>
                  <a:pt x="2162" y="1662"/>
                  <a:pt x="2162" y="1662"/>
                  <a:pt x="2162" y="1662"/>
                </a:cubicBezTo>
                <a:cubicBezTo>
                  <a:pt x="19438" y="1662"/>
                  <a:pt x="19438" y="1662"/>
                  <a:pt x="19438" y="1662"/>
                </a:cubicBezTo>
                <a:lnTo>
                  <a:pt x="10842" y="12946"/>
                </a:lnTo>
                <a:close/>
                <a:moveTo>
                  <a:pt x="8258" y="11935"/>
                </a:moveTo>
                <a:cubicBezTo>
                  <a:pt x="10399" y="14718"/>
                  <a:pt x="10399" y="14718"/>
                  <a:pt x="10399" y="14718"/>
                </a:cubicBezTo>
                <a:cubicBezTo>
                  <a:pt x="10642" y="15037"/>
                  <a:pt x="11043" y="15037"/>
                  <a:pt x="11285" y="14705"/>
                </a:cubicBezTo>
                <a:cubicBezTo>
                  <a:pt x="13373" y="11977"/>
                  <a:pt x="13373" y="11977"/>
                  <a:pt x="13373" y="11977"/>
                </a:cubicBezTo>
                <a:cubicBezTo>
                  <a:pt x="19438" y="19938"/>
                  <a:pt x="19438" y="19938"/>
                  <a:pt x="19438" y="19938"/>
                </a:cubicBezTo>
                <a:cubicBezTo>
                  <a:pt x="2162" y="19938"/>
                  <a:pt x="2162" y="19938"/>
                  <a:pt x="2162" y="19938"/>
                </a:cubicBezTo>
                <a:lnTo>
                  <a:pt x="8258" y="11935"/>
                </a:lnTo>
                <a:close/>
                <a:moveTo>
                  <a:pt x="14270" y="10800"/>
                </a:moveTo>
                <a:cubicBezTo>
                  <a:pt x="20334" y="2838"/>
                  <a:pt x="20334" y="2838"/>
                  <a:pt x="20334" y="2838"/>
                </a:cubicBezTo>
                <a:cubicBezTo>
                  <a:pt x="20334" y="18762"/>
                  <a:pt x="20334" y="18762"/>
                  <a:pt x="20334" y="18762"/>
                </a:cubicBezTo>
                <a:lnTo>
                  <a:pt x="14270" y="108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Rectangle 6"/>
          <p:cNvSpPr/>
          <p:nvPr/>
        </p:nvSpPr>
        <p:spPr>
          <a:xfrm rot="10800000">
            <a:off x="-6" y="3997539"/>
            <a:ext cx="4628650" cy="2362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5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ln w="28575">
            <a:solidFill>
              <a:srgbClr val="137B2C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" name="TextBox 27"/>
          <p:cNvSpPr txBox="1"/>
          <p:nvPr/>
        </p:nvSpPr>
        <p:spPr>
          <a:xfrm>
            <a:off x="1064892" y="4077328"/>
            <a:ext cx="27311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008D3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uk-UA" dirty="0"/>
              <a:t>Світлана </a:t>
            </a:r>
            <a:r>
              <a:rPr lang="uk-UA" dirty="0" err="1"/>
              <a:t>Берзіна</a:t>
            </a:r>
            <a:endParaRPr dirty="0"/>
          </a:p>
        </p:txBody>
      </p:sp>
      <p:sp>
        <p:nvSpPr>
          <p:cNvPr id="286" name="Rectangle 32"/>
          <p:cNvSpPr/>
          <p:nvPr/>
        </p:nvSpPr>
        <p:spPr>
          <a:xfrm>
            <a:off x="185294" y="500009"/>
            <a:ext cx="4253142" cy="632897"/>
          </a:xfrm>
          <a:prstGeom prst="rect">
            <a:avLst/>
          </a:prstGeom>
          <a:solidFill>
            <a:srgbClr val="008D3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Rectangle 33"/>
          <p:cNvSpPr txBox="1"/>
          <p:nvPr/>
        </p:nvSpPr>
        <p:spPr>
          <a:xfrm>
            <a:off x="932422" y="521303"/>
            <a:ext cx="256736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1" dirty="0" err="1">
                <a:latin typeface="+mn-lt"/>
              </a:rPr>
              <a:t>Дяку</a:t>
            </a:r>
            <a:r>
              <a:rPr lang="uk-UA" b="1" dirty="0">
                <a:latin typeface="+mn-lt"/>
              </a:rPr>
              <a:t>ю </a:t>
            </a:r>
            <a:r>
              <a:rPr b="1" dirty="0" err="1">
                <a:latin typeface="+mn-lt"/>
              </a:rPr>
              <a:t>за</a:t>
            </a:r>
            <a:r>
              <a:rPr b="1" dirty="0">
                <a:latin typeface="+mn-lt"/>
              </a:rPr>
              <a:t> </a:t>
            </a:r>
            <a:r>
              <a:rPr b="1" dirty="0" err="1">
                <a:latin typeface="+mn-lt"/>
              </a:rPr>
              <a:t>увагу</a:t>
            </a:r>
            <a:r>
              <a:rPr lang="uk-UA" b="1" dirty="0">
                <a:latin typeface="+mn-lt"/>
              </a:rPr>
              <a:t>!</a:t>
            </a:r>
            <a:endParaRPr b="1" dirty="0">
              <a:latin typeface="+mn-lt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511901" y="5428076"/>
            <a:ext cx="257207" cy="415144"/>
          </a:xfrm>
          <a:custGeom>
            <a:avLst/>
            <a:gdLst/>
            <a:ahLst/>
            <a:cxnLst/>
            <a:rect l="l" t="t" r="r" b="b"/>
            <a:pathLst>
              <a:path w="216534" h="384809">
                <a:moveTo>
                  <a:pt x="204307" y="0"/>
                </a:moveTo>
                <a:lnTo>
                  <a:pt x="12012" y="0"/>
                </a:lnTo>
                <a:lnTo>
                  <a:pt x="4498" y="1017"/>
                </a:lnTo>
                <a:lnTo>
                  <a:pt x="490" y="5013"/>
                </a:lnTo>
                <a:lnTo>
                  <a:pt x="0" y="12024"/>
                </a:lnTo>
                <a:lnTo>
                  <a:pt x="0" y="372566"/>
                </a:lnTo>
                <a:lnTo>
                  <a:pt x="992" y="380080"/>
                </a:lnTo>
                <a:lnTo>
                  <a:pt x="4988" y="384088"/>
                </a:lnTo>
                <a:lnTo>
                  <a:pt x="12012" y="384578"/>
                </a:lnTo>
                <a:lnTo>
                  <a:pt x="204307" y="384578"/>
                </a:lnTo>
                <a:lnTo>
                  <a:pt x="211809" y="383586"/>
                </a:lnTo>
                <a:lnTo>
                  <a:pt x="215817" y="379590"/>
                </a:lnTo>
                <a:lnTo>
                  <a:pt x="216332" y="372566"/>
                </a:lnTo>
                <a:lnTo>
                  <a:pt x="216332" y="360541"/>
                </a:lnTo>
                <a:lnTo>
                  <a:pt x="24036" y="360541"/>
                </a:lnTo>
                <a:lnTo>
                  <a:pt x="24036" y="24036"/>
                </a:lnTo>
                <a:lnTo>
                  <a:pt x="216332" y="24036"/>
                </a:lnTo>
                <a:lnTo>
                  <a:pt x="216332" y="12024"/>
                </a:lnTo>
                <a:lnTo>
                  <a:pt x="215314" y="4498"/>
                </a:lnTo>
                <a:lnTo>
                  <a:pt x="211306" y="515"/>
                </a:lnTo>
                <a:lnTo>
                  <a:pt x="204307" y="0"/>
                </a:lnTo>
                <a:close/>
              </a:path>
              <a:path w="216534" h="384809">
                <a:moveTo>
                  <a:pt x="216332" y="24036"/>
                </a:moveTo>
                <a:lnTo>
                  <a:pt x="192295" y="24036"/>
                </a:lnTo>
                <a:lnTo>
                  <a:pt x="192295" y="360541"/>
                </a:lnTo>
                <a:lnTo>
                  <a:pt x="216332" y="360541"/>
                </a:lnTo>
                <a:lnTo>
                  <a:pt x="216332" y="24036"/>
                </a:lnTo>
                <a:close/>
              </a:path>
              <a:path w="216534" h="384809">
                <a:moveTo>
                  <a:pt x="114178" y="312467"/>
                </a:moveTo>
                <a:lnTo>
                  <a:pt x="102153" y="312467"/>
                </a:lnTo>
                <a:lnTo>
                  <a:pt x="94640" y="313485"/>
                </a:lnTo>
                <a:lnTo>
                  <a:pt x="90631" y="317481"/>
                </a:lnTo>
                <a:lnTo>
                  <a:pt x="90141" y="324492"/>
                </a:lnTo>
                <a:lnTo>
                  <a:pt x="91134" y="332006"/>
                </a:lnTo>
                <a:lnTo>
                  <a:pt x="95130" y="336014"/>
                </a:lnTo>
                <a:lnTo>
                  <a:pt x="102153" y="336504"/>
                </a:lnTo>
                <a:lnTo>
                  <a:pt x="114178" y="336504"/>
                </a:lnTo>
                <a:lnTo>
                  <a:pt x="121692" y="335512"/>
                </a:lnTo>
                <a:lnTo>
                  <a:pt x="125688" y="331516"/>
                </a:lnTo>
                <a:lnTo>
                  <a:pt x="126190" y="324492"/>
                </a:lnTo>
                <a:lnTo>
                  <a:pt x="125173" y="316978"/>
                </a:lnTo>
                <a:lnTo>
                  <a:pt x="121177" y="312983"/>
                </a:lnTo>
                <a:lnTo>
                  <a:pt x="114178" y="312467"/>
                </a:lnTo>
                <a:close/>
              </a:path>
              <a:path w="216534" h="384809">
                <a:moveTo>
                  <a:pt x="150227" y="48073"/>
                </a:moveTo>
                <a:lnTo>
                  <a:pt x="66104" y="48073"/>
                </a:lnTo>
                <a:lnTo>
                  <a:pt x="58590" y="49091"/>
                </a:lnTo>
                <a:lnTo>
                  <a:pt x="54570" y="53087"/>
                </a:lnTo>
                <a:lnTo>
                  <a:pt x="54080" y="60086"/>
                </a:lnTo>
                <a:lnTo>
                  <a:pt x="55085" y="67600"/>
                </a:lnTo>
                <a:lnTo>
                  <a:pt x="59080" y="71620"/>
                </a:lnTo>
                <a:lnTo>
                  <a:pt x="66104" y="72110"/>
                </a:lnTo>
                <a:lnTo>
                  <a:pt x="150227" y="72110"/>
                </a:lnTo>
                <a:lnTo>
                  <a:pt x="157741" y="71118"/>
                </a:lnTo>
                <a:lnTo>
                  <a:pt x="161737" y="67122"/>
                </a:lnTo>
                <a:lnTo>
                  <a:pt x="162240" y="60086"/>
                </a:lnTo>
                <a:lnTo>
                  <a:pt x="161234" y="52572"/>
                </a:lnTo>
                <a:lnTo>
                  <a:pt x="157239" y="48576"/>
                </a:lnTo>
                <a:lnTo>
                  <a:pt x="150227" y="4807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1E254865-39E6-499B-BDA7-F95E16711D97}"/>
              </a:ext>
            </a:extLst>
          </p:cNvPr>
          <p:cNvSpPr txBox="1"/>
          <p:nvPr/>
        </p:nvSpPr>
        <p:spPr>
          <a:xfrm>
            <a:off x="828130" y="5354773"/>
            <a:ext cx="4071429" cy="456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en-US" dirty="0"/>
              <a:t>+38099-642-81-57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9FE03-53ED-49A8-80C3-9BCBAF883D5E}"/>
              </a:ext>
            </a:extLst>
          </p:cNvPr>
          <p:cNvSpPr txBox="1"/>
          <p:nvPr/>
        </p:nvSpPr>
        <p:spPr>
          <a:xfrm>
            <a:off x="828130" y="5083831"/>
            <a:ext cx="277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Viber, Telegram, WhatsApp</a:t>
            </a:r>
            <a:endParaRPr lang="uk-UA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B069D0-A475-410F-849D-E928912A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62" y="500009"/>
            <a:ext cx="7032625" cy="22158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A4C0D8D-F0E8-4988-A0B5-A32B362099CF}"/>
              </a:ext>
            </a:extLst>
          </p:cNvPr>
          <p:cNvSpPr txBox="1"/>
          <p:nvPr/>
        </p:nvSpPr>
        <p:spPr>
          <a:xfrm>
            <a:off x="6650182" y="2886599"/>
            <a:ext cx="1847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 dirty="0">
                <a:effectLst/>
                <a:latin typeface="Segoe UI Historic" panose="020B0502040204020203" pitchFamily="34" charset="0"/>
              </a:rPr>
              <a:t>@livingplanet.ua</a:t>
            </a:r>
            <a:endParaRPr lang="uk-UA" b="1" dirty="0"/>
          </a:p>
        </p:txBody>
      </p:sp>
      <p:pic>
        <p:nvPicPr>
          <p:cNvPr id="15362" name="Picture 2" descr="Іменна крижма для дівчинки (БУДЬ-ЯКЕ ІМ'Я) - купить по по лучшей цене 💕  Доставка по Украине 💕 | Одежда для малышей. Одежда для новорожденных  интернет магазин KidsTime">
            <a:extLst>
              <a:ext uri="{FF2B5EF4-FFF2-40B4-BE49-F238E27FC236}">
                <a16:creationId xmlns:a16="http://schemas.microsoft.com/office/drawing/2014/main" id="{68CEE4A6-12D9-4823-AAF0-82C808E0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96" y="3581500"/>
            <a:ext cx="1476792" cy="95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icrosoft Apps">
            <a:extLst>
              <a:ext uri="{FF2B5EF4-FFF2-40B4-BE49-F238E27FC236}">
                <a16:creationId xmlns:a16="http://schemas.microsoft.com/office/drawing/2014/main" id="{8022F1E7-8F11-4F61-B4A0-BC215702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74" y="3635535"/>
            <a:ext cx="861291" cy="86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Веб-сайт – Бесплатные иконки: поисковая оптимизация и Интернет">
            <a:extLst>
              <a:ext uri="{FF2B5EF4-FFF2-40B4-BE49-F238E27FC236}">
                <a16:creationId xmlns:a16="http://schemas.microsoft.com/office/drawing/2014/main" id="{9A25FD03-B802-4104-A105-C8BF7D709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4" y="2810802"/>
            <a:ext cx="879598" cy="87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1BB51B3-61F6-4DD6-A880-B05673AF4B4C}"/>
              </a:ext>
            </a:extLst>
          </p:cNvPr>
          <p:cNvSpPr txBox="1"/>
          <p:nvPr/>
        </p:nvSpPr>
        <p:spPr>
          <a:xfrm>
            <a:off x="1141190" y="3182726"/>
            <a:ext cx="3758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/>
              <a:t>https://livingplanet.org.ua/</a:t>
            </a:r>
            <a:endParaRPr lang="uk-UA" sz="2400" b="1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8C8B489-CF18-45A3-A036-CCBDD7556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76" y="1475822"/>
            <a:ext cx="1410777" cy="14107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1A56C0-1B39-4DC2-8954-B4CCA592F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7721" y="4735546"/>
            <a:ext cx="1566767" cy="1509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812059-5FB5-4365-997F-A27AC69C51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0119" y="4735545"/>
            <a:ext cx="1614904" cy="15095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ildplatzhalter 32">
            <a:extLst>
              <a:ext uri="{FF2B5EF4-FFF2-40B4-BE49-F238E27FC236}">
                <a16:creationId xmlns:a16="http://schemas.microsoft.com/office/drawing/2014/main" id="{D4668C4A-0E27-477E-A1BB-10BAB21D0C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1942" r="11942"/>
          <a:stretch/>
        </p:blipFill>
        <p:spPr>
          <a:xfrm>
            <a:off x="6323306" y="154903"/>
            <a:ext cx="5150063" cy="57911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737" y="341299"/>
            <a:ext cx="6480650" cy="1008112"/>
          </a:xfrm>
        </p:spPr>
        <p:txBody>
          <a:bodyPr/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  <a:cs typeface="Arial" panose="020B0604020202020204" pitchFamily="34" charset="0"/>
              </a:rPr>
              <a:t>Кліматичні та </a:t>
            </a:r>
            <a:r>
              <a:rPr lang="uk-UA" sz="2400" b="1" dirty="0">
                <a:latin typeface="+mn-lt"/>
                <a:cs typeface="Arial" panose="020B0604020202020204" pitchFamily="34" charset="0"/>
              </a:rPr>
              <a:t>енергетичні</a:t>
            </a:r>
            <a:r>
              <a:rPr lang="en-US" sz="2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+mn-lt"/>
                <a:cs typeface="Arial" panose="020B0604020202020204" pitchFamily="34" charset="0"/>
              </a:rPr>
              <a:t> цілі</a:t>
            </a:r>
            <a:r>
              <a:rPr lang="en-US" sz="2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+mn-lt"/>
                <a:cs typeface="Arial" panose="020B0604020202020204" pitchFamily="34" charset="0"/>
              </a:rPr>
              <a:t>ЄС </a:t>
            </a:r>
            <a:r>
              <a:rPr lang="en-US" sz="2400" b="1" dirty="0">
                <a:latin typeface="+mn-lt"/>
                <a:cs typeface="Arial" panose="020B0604020202020204" pitchFamily="34" charset="0"/>
              </a:rPr>
              <a:t>2030 року</a:t>
            </a:r>
            <a:endParaRPr lang="en-GB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6323306" y="5972621"/>
            <a:ext cx="5545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ts val="600"/>
              </a:spcBef>
              <a:spcAft>
                <a:spcPts val="60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spcBef>
                <a:spcPts val="600"/>
              </a:spcBef>
              <a:spcAft>
                <a:spcPts val="600"/>
              </a:spcAft>
              <a:buChar char="•"/>
              <a:defRPr sz="12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spcBef>
                <a:spcPts val="600"/>
              </a:spcBef>
              <a:spcAft>
                <a:spcPts val="600"/>
              </a:spcAft>
              <a:buChar char="•"/>
              <a:defRPr sz="1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spcBef>
                <a:spcPts val="600"/>
              </a:spcBef>
              <a:spcAft>
                <a:spcPts val="600"/>
              </a:spcAft>
              <a:buChar char="•"/>
              <a:defRPr sz="1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ts val="600"/>
              </a:spcAft>
              <a:buChar char="•"/>
              <a:defRPr sz="1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ts val="600"/>
              </a:spcAft>
              <a:buChar char="•"/>
              <a:defRPr sz="1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ts val="600"/>
              </a:spcAft>
              <a:buChar char="•"/>
              <a:defRPr sz="1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ts val="600"/>
              </a:spcAft>
              <a:buChar char="•"/>
              <a:defRPr sz="1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rtl="0">
              <a:spcBef>
                <a:spcPct val="20000"/>
              </a:spcBef>
              <a:buFontTx/>
              <a:buNone/>
            </a:pPr>
            <a:r>
              <a:rPr lang="de-DE" altLang="de-DE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https://ec.europa.eu/clima/policies/strategies/2030_de</a:t>
            </a:r>
          </a:p>
        </p:txBody>
      </p:sp>
      <p:grpSp>
        <p:nvGrpSpPr>
          <p:cNvPr id="3" name="Gruppieren 5"/>
          <p:cNvGrpSpPr/>
          <p:nvPr/>
        </p:nvGrpSpPr>
        <p:grpSpPr>
          <a:xfrm>
            <a:off x="515737" y="1801488"/>
            <a:ext cx="2746551" cy="2412259"/>
            <a:chOff x="130119" y="3807566"/>
            <a:chExt cx="2746550" cy="2412259"/>
          </a:xfrm>
        </p:grpSpPr>
        <p:sp>
          <p:nvSpPr>
            <p:cNvPr id="7" name="Ellipse 6"/>
            <p:cNvSpPr/>
            <p:nvPr/>
          </p:nvSpPr>
          <p:spPr>
            <a:xfrm>
              <a:off x="255258" y="3807566"/>
              <a:ext cx="2496272" cy="2412259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sz="140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30119" y="4517943"/>
              <a:ext cx="2746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-DE" altLang="de-DE" sz="3600" dirty="0">
                  <a:solidFill>
                    <a:schemeClr val="bg1"/>
                  </a:solidFill>
                </a:rPr>
                <a:t>&gt;</a:t>
              </a:r>
              <a:r>
                <a:rPr lang="de-DE" altLang="de-DE" sz="3600" b="1" dirty="0">
                  <a:solidFill>
                    <a:schemeClr val="bg1"/>
                  </a:solidFill>
                </a:rPr>
                <a:t>32,5%</a:t>
              </a:r>
            </a:p>
            <a:p>
              <a:pPr algn="ctr" rtl="0"/>
              <a:r>
                <a:rPr lang="en-GB" altLang="de-DE" sz="1400" dirty="0" err="1">
                  <a:solidFill>
                    <a:schemeClr val="bg1"/>
                  </a:solidFill>
                </a:rPr>
                <a:t>Підвищення</a:t>
              </a:r>
              <a:r>
                <a:rPr lang="en-GB" altLang="de-DE" sz="1400" dirty="0">
                  <a:solidFill>
                    <a:schemeClr val="bg1"/>
                  </a:solidFill>
                </a:rPr>
                <a:t> </a:t>
              </a:r>
              <a:endParaRPr lang="ru-RU" altLang="de-DE" sz="1400" dirty="0">
                <a:solidFill>
                  <a:schemeClr val="bg1"/>
                </a:solidFill>
              </a:endParaRPr>
            </a:p>
            <a:p>
              <a:pPr algn="ctr" rtl="0"/>
              <a:r>
                <a:rPr lang="en-GB" altLang="de-DE" sz="1400" dirty="0" err="1">
                  <a:solidFill>
                    <a:schemeClr val="bg1"/>
                  </a:solidFill>
                </a:rPr>
                <a:t>енергоефективності</a:t>
              </a:r>
              <a:endParaRPr lang="en-GB" alt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pieren 8"/>
          <p:cNvGrpSpPr/>
          <p:nvPr/>
        </p:nvGrpSpPr>
        <p:grpSpPr>
          <a:xfrm>
            <a:off x="3275877" y="1844344"/>
            <a:ext cx="2498387" cy="2412259"/>
            <a:chOff x="3849790" y="1395307"/>
            <a:chExt cx="2498386" cy="2412259"/>
          </a:xfrm>
        </p:grpSpPr>
        <p:sp>
          <p:nvSpPr>
            <p:cNvPr id="10" name="Ellipse 9"/>
            <p:cNvSpPr/>
            <p:nvPr/>
          </p:nvSpPr>
          <p:spPr>
            <a:xfrm>
              <a:off x="3851904" y="1395307"/>
              <a:ext cx="2496272" cy="2412259"/>
            </a:xfrm>
            <a:prstGeom prst="ellipse">
              <a:avLst/>
            </a:prstGeom>
            <a:solidFill>
              <a:schemeClr val="tx1">
                <a:lumMod val="7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sz="140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849790" y="2019970"/>
              <a:ext cx="24962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GB" altLang="de-DE" sz="3600" dirty="0">
                  <a:solidFill>
                    <a:schemeClr val="bg1"/>
                  </a:solidFill>
                </a:rPr>
                <a:t>&gt;</a:t>
              </a:r>
              <a:r>
                <a:rPr lang="en-GB" altLang="de-DE" sz="3600" b="1" dirty="0">
                  <a:solidFill>
                    <a:schemeClr val="bg1"/>
                  </a:solidFill>
                </a:rPr>
                <a:t>32%</a:t>
              </a:r>
              <a:endParaRPr lang="en-GB" altLang="de-DE" sz="3600" dirty="0">
                <a:solidFill>
                  <a:schemeClr val="bg1"/>
                </a:solidFill>
              </a:endParaRPr>
            </a:p>
            <a:p>
              <a:pPr algn="ctr" rtl="0"/>
              <a:r>
                <a:rPr lang="en-GB" altLang="de-DE" sz="1400" dirty="0" err="1">
                  <a:solidFill>
                    <a:schemeClr val="bg1"/>
                  </a:solidFill>
                </a:rPr>
                <a:t>Відновлювані</a:t>
              </a:r>
              <a:r>
                <a:rPr lang="en-GB" altLang="de-DE" sz="1400" dirty="0">
                  <a:solidFill>
                    <a:schemeClr val="bg1"/>
                  </a:solidFill>
                </a:rPr>
                <a:t> </a:t>
              </a:r>
              <a:endParaRPr lang="ru-RU" altLang="de-DE" sz="1400" dirty="0">
                <a:solidFill>
                  <a:schemeClr val="bg1"/>
                </a:solidFill>
              </a:endParaRPr>
            </a:p>
            <a:p>
              <a:pPr algn="ctr" rtl="0"/>
              <a:r>
                <a:rPr lang="en-GB" altLang="de-DE" sz="1400" dirty="0" err="1">
                  <a:solidFill>
                    <a:schemeClr val="bg1"/>
                  </a:solidFill>
                </a:rPr>
                <a:t>джерела</a:t>
              </a:r>
              <a:r>
                <a:rPr lang="en-GB" altLang="de-DE" sz="1400" dirty="0">
                  <a:solidFill>
                    <a:schemeClr val="bg1"/>
                  </a:solidFill>
                </a:rPr>
                <a:t> енергії</a:t>
              </a:r>
            </a:p>
          </p:txBody>
        </p:sp>
      </p:grpSp>
      <p:grpSp>
        <p:nvGrpSpPr>
          <p:cNvPr id="6" name="Gruppieren 12"/>
          <p:cNvGrpSpPr/>
          <p:nvPr/>
        </p:nvGrpSpPr>
        <p:grpSpPr>
          <a:xfrm>
            <a:off x="1889011" y="4012439"/>
            <a:ext cx="2496272" cy="2412259"/>
            <a:chOff x="312861" y="1395307"/>
            <a:chExt cx="2496272" cy="2412259"/>
          </a:xfrm>
        </p:grpSpPr>
        <p:sp>
          <p:nvSpPr>
            <p:cNvPr id="14" name="Ellipse 13"/>
            <p:cNvSpPr/>
            <p:nvPr/>
          </p:nvSpPr>
          <p:spPr>
            <a:xfrm>
              <a:off x="312861" y="1395307"/>
              <a:ext cx="2496272" cy="2412259"/>
            </a:xfrm>
            <a:prstGeom prst="ellipse">
              <a:avLst/>
            </a:prstGeom>
            <a:solidFill>
              <a:schemeClr val="bg1">
                <a:lumMod val="5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sz="14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12861" y="2062827"/>
              <a:ext cx="249627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GB" altLang="de-DE" sz="3600" dirty="0">
                  <a:solidFill>
                    <a:schemeClr val="bg1"/>
                  </a:solidFill>
                </a:rPr>
                <a:t>&gt;</a:t>
              </a:r>
              <a:r>
                <a:rPr lang="en-GB" altLang="de-DE" sz="3600" b="1" dirty="0">
                  <a:solidFill>
                    <a:schemeClr val="bg1"/>
                  </a:solidFill>
                </a:rPr>
                <a:t>50-55%</a:t>
              </a:r>
            </a:p>
            <a:p>
              <a:pPr algn="ctr" rtl="0"/>
              <a:r>
                <a:rPr lang="en-GB" altLang="de-DE" sz="1400" dirty="0">
                  <a:solidFill>
                    <a:schemeClr val="bg1"/>
                  </a:solidFill>
                </a:rPr>
                <a:t>Скорочення викидів парникових </a:t>
              </a:r>
              <a:r>
                <a:rPr lang="en-GB" altLang="de-DE" sz="1400" dirty="0" err="1">
                  <a:solidFill>
                    <a:schemeClr val="bg1"/>
                  </a:solidFill>
                </a:rPr>
                <a:t>газів</a:t>
              </a:r>
              <a:r>
                <a:rPr lang="en-GB" altLang="de-DE" sz="1400" dirty="0">
                  <a:solidFill>
                    <a:schemeClr val="bg1"/>
                  </a:solidFill>
                </a:rPr>
                <a:t> </a:t>
              </a:r>
              <a:endParaRPr lang="ru-RU" altLang="de-DE" sz="1400" dirty="0">
                <a:solidFill>
                  <a:schemeClr val="bg1"/>
                </a:solidFill>
              </a:endParaRPr>
            </a:p>
            <a:p>
              <a:pPr algn="ctr" rtl="0"/>
              <a:r>
                <a:rPr lang="en-GB" altLang="de-DE" sz="1400" dirty="0">
                  <a:solidFill>
                    <a:schemeClr val="bg1"/>
                  </a:solidFill>
                </a:rPr>
                <a:t>(до 1990 р.)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86274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08B487-6136-478E-8622-B36E1CF0C022}"/>
              </a:ext>
            </a:extLst>
          </p:cNvPr>
          <p:cNvSpPr txBox="1"/>
          <p:nvPr/>
        </p:nvSpPr>
        <p:spPr>
          <a:xfrm>
            <a:off x="757382" y="412789"/>
            <a:ext cx="1072157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Будівельна галузь: цифри і факти</a:t>
            </a:r>
          </a:p>
          <a:p>
            <a:endParaRPr lang="uk-UA" sz="32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Обсяги будування  можуть зрости </a:t>
            </a: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на 80% до 2050 року</a:t>
            </a:r>
          </a:p>
          <a:p>
            <a:b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Вже сьогодні будівельна галузь: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споживає 40%  первинних енергоресурсів ЄС 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(за розрахунками Єврокомісії споживання може бути знижено на 30 %)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поглинає понад </a:t>
            </a: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третину світових природних ресурсів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споживає </a:t>
            </a: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12% прісної води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утворює </a:t>
            </a: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40% глобальних викидів парникових газів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та </a:t>
            </a: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40% сміття 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на звалищах.</a:t>
            </a:r>
          </a:p>
          <a:p>
            <a:endParaRPr lang="uk-U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на шляху до сталого розвитку Єврокомісією та урядами  держав-членів ЄС визначено пріоритетність </a:t>
            </a: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політики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 підвищення </a:t>
            </a:r>
            <a:r>
              <a:rPr lang="uk-UA" sz="2400" b="1" dirty="0">
                <a:latin typeface="Calibri" panose="020F0502020204030204" pitchFamily="34" charset="0"/>
                <a:cs typeface="Calibri" panose="020F0502020204030204" pitchFamily="34" charset="0"/>
              </a:rPr>
              <a:t>енергетичної та екологічної ефективності в будівельному секторі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uk-U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289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extBox 10">
            <a:extLst>
              <a:ext uri="{FF2B5EF4-FFF2-40B4-BE49-F238E27FC236}">
                <a16:creationId xmlns:a16="http://schemas.microsoft.com/office/drawing/2014/main" id="{CB661F28-CD52-422E-9F8C-C459DD71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68" y="251478"/>
            <a:ext cx="74311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altLang="ru-UA" sz="2400" b="1" dirty="0"/>
              <a:t>Чому енергоефективне та екологічне більш краще?</a:t>
            </a:r>
          </a:p>
        </p:txBody>
      </p:sp>
      <p:pic>
        <p:nvPicPr>
          <p:cNvPr id="41991" name="Рисунок 16">
            <a:extLst>
              <a:ext uri="{FF2B5EF4-FFF2-40B4-BE49-F238E27FC236}">
                <a16:creationId xmlns:a16="http://schemas.microsoft.com/office/drawing/2014/main" id="{64F30612-B781-4240-B2C8-935FAA41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80" y="2147628"/>
            <a:ext cx="2052277" cy="196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3A1D03-74DA-4F89-BAB5-52FA33BB0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24" y="860562"/>
            <a:ext cx="4306162" cy="56582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35A4CF-C59D-4DCD-85E2-C0C37C940940}"/>
              </a:ext>
            </a:extLst>
          </p:cNvPr>
          <p:cNvSpPr txBox="1"/>
          <p:nvPr/>
        </p:nvSpPr>
        <p:spPr>
          <a:xfrm>
            <a:off x="7557795" y="4699794"/>
            <a:ext cx="4236088" cy="1660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818" algn="ctr" defTabSz="913635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tabLst>
                <a:tab pos="180818" algn="l"/>
              </a:tabLst>
            </a:pPr>
            <a:r>
              <a:rPr lang="uk-UA" sz="2000" b="1" spc="50" dirty="0">
                <a:solidFill>
                  <a:srgbClr val="4DAA50"/>
                </a:solidFill>
                <a:ea typeface="ＭＳ Ｐゴシック" charset="-128"/>
                <a:cs typeface="Arial" panose="020B0604020202020204" pitchFamily="34" charset="0"/>
              </a:rPr>
              <a:t>Оцінка життєвого циклу</a:t>
            </a:r>
          </a:p>
          <a:p>
            <a:pPr marL="180818" algn="ctr" defTabSz="913635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tabLst>
                <a:tab pos="180818" algn="l"/>
              </a:tabLst>
            </a:pPr>
            <a:r>
              <a:rPr lang="uk-UA" sz="2000" spc="50" dirty="0">
                <a:solidFill>
                  <a:srgbClr val="414042"/>
                </a:solidFill>
                <a:ea typeface="ＭＳ Ｐゴシック" charset="-128"/>
                <a:cs typeface="Arial" panose="020B0604020202020204" pitchFamily="34" charset="0"/>
              </a:rPr>
              <a:t>Врахування потенціалу поліпшення, цілісності та ефективності проекту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5EF1EC-56CF-45C2-8658-9A28891D9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10" y="567958"/>
            <a:ext cx="4469158" cy="429152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F31101-0D5A-4E80-9297-CE5373435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100012"/>
            <a:ext cx="5114925" cy="66579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3FA429-44BA-43F0-9D86-7E3D76B79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240" y="364330"/>
            <a:ext cx="4745293" cy="61293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F1B992-FA7F-403A-A7B0-0CB381ACA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761" y="2585762"/>
            <a:ext cx="1709738" cy="16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8046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109911-DCB5-4CED-AD0D-EE145281F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39" y="264106"/>
            <a:ext cx="8285459" cy="65938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EB5BF8-6600-4A7B-A1B3-49EFC9089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19" y="6241545"/>
            <a:ext cx="4004359" cy="3353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56C76E-AD5F-4D17-A5BA-C89422112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339" y="1113062"/>
            <a:ext cx="1101012" cy="133350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2AD46FF3-EB18-4741-9C47-F3622669A3A3}"/>
              </a:ext>
            </a:extLst>
          </p:cNvPr>
          <p:cNvSpPr/>
          <p:nvPr/>
        </p:nvSpPr>
        <p:spPr>
          <a:xfrm>
            <a:off x="6298163" y="765109"/>
            <a:ext cx="4780831" cy="4767943"/>
          </a:xfrm>
          <a:prstGeom prst="ellipse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98FEC4-A7FE-4C30-AD0B-32B3A894BEB8}"/>
              </a:ext>
            </a:extLst>
          </p:cNvPr>
          <p:cNvSpPr txBox="1"/>
          <p:nvPr/>
        </p:nvSpPr>
        <p:spPr>
          <a:xfrm>
            <a:off x="2193113" y="1195052"/>
            <a:ext cx="1932497" cy="430887"/>
          </a:xfrm>
          <a:prstGeom prst="rect">
            <a:avLst/>
          </a:prstGeom>
          <a:solidFill>
            <a:srgbClr val="FDF2F7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1100" b="1" dirty="0"/>
              <a:t>ДБН В.2.2-3:2017 Будинки і </a:t>
            </a:r>
          </a:p>
          <a:p>
            <a:pPr algn="ctr"/>
            <a:r>
              <a:rPr lang="uk-UA" sz="1100" b="1" dirty="0"/>
              <a:t>споруди, заклади освіти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1249F-4318-4413-A2F5-C1CE897F9681}"/>
              </a:ext>
            </a:extLst>
          </p:cNvPr>
          <p:cNvSpPr txBox="1"/>
          <p:nvPr/>
        </p:nvSpPr>
        <p:spPr>
          <a:xfrm>
            <a:off x="4473360" y="6067533"/>
            <a:ext cx="3245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dirty="0"/>
              <a:t>ЗУ «Про енергетичну ефективність будівель» (2017)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6CD529-AE1C-4391-A67D-34179897E543}"/>
              </a:ext>
            </a:extLst>
          </p:cNvPr>
          <p:cNvSpPr txBox="1"/>
          <p:nvPr/>
        </p:nvSpPr>
        <p:spPr>
          <a:xfrm>
            <a:off x="7833715" y="6252199"/>
            <a:ext cx="32452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b="1" dirty="0"/>
              <a:t>ЗУ «Про енергетичну ефективність» (2021)</a:t>
            </a:r>
          </a:p>
        </p:txBody>
      </p:sp>
    </p:spTree>
    <p:extLst>
      <p:ext uri="{BB962C8B-B14F-4D97-AF65-F5344CB8AC3E}">
        <p14:creationId xmlns:p14="http://schemas.microsoft.com/office/powerpoint/2010/main" val="4238084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CDAA2A-373E-456C-BC4B-ABA3B0A66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78" y="251085"/>
            <a:ext cx="5640768" cy="53210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E27758-D3F6-42F9-BE27-FFBFC8A56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98" y="251085"/>
            <a:ext cx="6026282" cy="5321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7C3C55-2B74-4B70-A07E-E01F084455B1}"/>
              </a:ext>
            </a:extLst>
          </p:cNvPr>
          <p:cNvSpPr txBox="1"/>
          <p:nvPr/>
        </p:nvSpPr>
        <p:spPr>
          <a:xfrm>
            <a:off x="1514763" y="5987552"/>
            <a:ext cx="458123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2400" b="1" dirty="0"/>
              <a:t>https://globalecolabelling.net/</a:t>
            </a:r>
            <a:endParaRPr lang="uk-UA" sz="2400" b="1" dirty="0"/>
          </a:p>
        </p:txBody>
      </p:sp>
      <p:pic>
        <p:nvPicPr>
          <p:cNvPr id="5128" name="Picture 8" descr="Global Ecolabelling Network">
            <a:extLst>
              <a:ext uri="{FF2B5EF4-FFF2-40B4-BE49-F238E27FC236}">
                <a16:creationId xmlns:a16="http://schemas.microsoft.com/office/drawing/2014/main" id="{CAE94D0E-44BA-45F7-9106-DD57352C8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9" y="5651342"/>
            <a:ext cx="1091645" cy="10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ілка: вправо 11">
            <a:extLst>
              <a:ext uri="{FF2B5EF4-FFF2-40B4-BE49-F238E27FC236}">
                <a16:creationId xmlns:a16="http://schemas.microsoft.com/office/drawing/2014/main" id="{50A9968E-B926-409A-8BE7-B2EDA451BCD5}"/>
              </a:ext>
            </a:extLst>
          </p:cNvPr>
          <p:cNvSpPr/>
          <p:nvPr/>
        </p:nvSpPr>
        <p:spPr>
          <a:xfrm>
            <a:off x="2558473" y="3703782"/>
            <a:ext cx="711200" cy="30480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92D050"/>
              </a:solidFill>
            </a:endParaRPr>
          </a:p>
        </p:txBody>
      </p:sp>
      <p:sp>
        <p:nvSpPr>
          <p:cNvPr id="18" name="Стрілка: вправо 17">
            <a:extLst>
              <a:ext uri="{FF2B5EF4-FFF2-40B4-BE49-F238E27FC236}">
                <a16:creationId xmlns:a16="http://schemas.microsoft.com/office/drawing/2014/main" id="{09D28F0F-6079-4B13-B519-9E8F31A70EAE}"/>
              </a:ext>
            </a:extLst>
          </p:cNvPr>
          <p:cNvSpPr/>
          <p:nvPr/>
        </p:nvSpPr>
        <p:spPr>
          <a:xfrm rot="3313721">
            <a:off x="9045330" y="4170209"/>
            <a:ext cx="440813" cy="304773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92D050"/>
              </a:solidFill>
            </a:endParaRPr>
          </a:p>
        </p:txBody>
      </p:sp>
      <p:sp>
        <p:nvSpPr>
          <p:cNvPr id="19" name="Стрілка: вправо 18">
            <a:extLst>
              <a:ext uri="{FF2B5EF4-FFF2-40B4-BE49-F238E27FC236}">
                <a16:creationId xmlns:a16="http://schemas.microsoft.com/office/drawing/2014/main" id="{741CB1A5-AAFC-4A46-8971-7EAA01831BE6}"/>
              </a:ext>
            </a:extLst>
          </p:cNvPr>
          <p:cNvSpPr/>
          <p:nvPr/>
        </p:nvSpPr>
        <p:spPr>
          <a:xfrm rot="8646836">
            <a:off x="10522588" y="2941606"/>
            <a:ext cx="711200" cy="30480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92D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AE4FB9-5BA3-43C3-9085-17AD9A186B12}"/>
              </a:ext>
            </a:extLst>
          </p:cNvPr>
          <p:cNvSpPr txBox="1"/>
          <p:nvPr/>
        </p:nvSpPr>
        <p:spPr>
          <a:xfrm>
            <a:off x="2083118" y="4008582"/>
            <a:ext cx="95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Україна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6BF88E-5EB8-4589-8B37-6EB874DBA8ED}"/>
              </a:ext>
            </a:extLst>
          </p:cNvPr>
          <p:cNvSpPr txBox="1"/>
          <p:nvPr/>
        </p:nvSpPr>
        <p:spPr>
          <a:xfrm>
            <a:off x="9014863" y="3703782"/>
            <a:ext cx="91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Канада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7418F7-5B91-45F8-B8BC-8CFCC242A93E}"/>
              </a:ext>
            </a:extLst>
          </p:cNvPr>
          <p:cNvSpPr txBox="1"/>
          <p:nvPr/>
        </p:nvSpPr>
        <p:spPr>
          <a:xfrm>
            <a:off x="10689116" y="2380168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Німеччина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7F90F0-9103-4DA4-8292-8E4492999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948" y="5651342"/>
            <a:ext cx="2621914" cy="9878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1F596E5-89A8-4825-8E15-9D6AB127CC5E}"/>
              </a:ext>
            </a:extLst>
          </p:cNvPr>
          <p:cNvSpPr txBox="1"/>
          <p:nvPr/>
        </p:nvSpPr>
        <p:spPr>
          <a:xfrm>
            <a:off x="9111673" y="5923020"/>
            <a:ext cx="28377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ISO 14024:2018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5593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1EB6E2E4-4748-466E-A7D8-702A9FF76C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9890" y="333857"/>
            <a:ext cx="8605019" cy="406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alt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Стандарти екологічного маркування – Будівельна продукція</a:t>
            </a:r>
            <a:endParaRPr lang="ru-RU" alt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59582072-DAE5-44B6-81B3-1B8F82A5D6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69890" y="740257"/>
            <a:ext cx="10879667" cy="5712883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uk-UA" altLang="uk-UA" sz="2000" dirty="0"/>
              <a:t>Розробляються на кожну категорію оремо і впроваджуються у форматі стандарту сертифікаційної системи.</a:t>
            </a:r>
          </a:p>
          <a:p>
            <a:pPr marL="0" indent="0">
              <a:buNone/>
            </a:pPr>
            <a:r>
              <a:rPr lang="uk-UA" altLang="uk-UA" sz="2000" dirty="0"/>
              <a:t>Стандарт розробляється на основі показників найкращих доступних технологій та </a:t>
            </a:r>
            <a:r>
              <a:rPr lang="uk-UA" altLang="uk-UA" sz="2000" dirty="0" err="1"/>
              <a:t>методыв</a:t>
            </a:r>
            <a:r>
              <a:rPr lang="uk-UA" altLang="uk-UA" sz="2000" dirty="0"/>
              <a:t> управління з еталонних стандартів Global Ecolabelling Netwok, що забезпечує визнання підтверджених екологічних переваг на міжнародному рівні. </a:t>
            </a:r>
          </a:p>
          <a:p>
            <a:pPr marL="0" indent="0">
              <a:buNone/>
            </a:pPr>
            <a:r>
              <a:rPr lang="uk-UA" altLang="uk-UA" sz="2000" dirty="0"/>
              <a:t>Вимоги стандарту адаптовані до вимог Регламенту ЄС № 305/2011 і, у сфері хімічної безпеки до Регламентів ЄС № 1907/2006 (REACH) та №  № 1272/2008 (</a:t>
            </a:r>
            <a:r>
              <a:rPr lang="en-US" altLang="uk-UA" sz="2000" dirty="0"/>
              <a:t>CLP)</a:t>
            </a:r>
            <a:r>
              <a:rPr lang="ru-RU" altLang="uk-UA" sz="2000" dirty="0"/>
              <a:t>.</a:t>
            </a:r>
            <a:endParaRPr lang="uk-UA" altLang="uk-UA" sz="2000" dirty="0"/>
          </a:p>
          <a:p>
            <a:pPr marL="0" indent="0">
              <a:buNone/>
            </a:pPr>
            <a:r>
              <a:rPr lang="uk-UA" altLang="uk-UA" sz="2000" dirty="0"/>
              <a:t>Основним завданням при впровадженні та подальшому перегляді екологічних критеріїв є:</a:t>
            </a:r>
          </a:p>
          <a:p>
            <a:pPr marL="0" indent="0">
              <a:buNone/>
            </a:pPr>
            <a:r>
              <a:rPr lang="uk-UA" altLang="uk-UA" sz="2000" dirty="0"/>
              <a:t>- ефективне управління ресурсами;</a:t>
            </a:r>
          </a:p>
          <a:p>
            <a:pPr marL="0" indent="0">
              <a:buNone/>
            </a:pPr>
            <a:r>
              <a:rPr lang="uk-UA" altLang="uk-UA" sz="2000" dirty="0"/>
              <a:t>- енергоефективність технологічного процесу виробництва;</a:t>
            </a:r>
          </a:p>
          <a:p>
            <a:pPr marL="0" indent="0">
              <a:buNone/>
            </a:pPr>
            <a:r>
              <a:rPr lang="uk-UA" altLang="uk-UA" sz="2000" dirty="0"/>
              <a:t>- зниження екологічних впливів у процесі виробництва;</a:t>
            </a:r>
          </a:p>
          <a:p>
            <a:pPr marL="0" indent="0">
              <a:buNone/>
            </a:pPr>
            <a:r>
              <a:rPr lang="uk-UA" altLang="uk-UA" sz="2000" dirty="0"/>
              <a:t>- поліпшення показників енергоефективності виробів;</a:t>
            </a:r>
          </a:p>
          <a:p>
            <a:pPr marL="0" indent="0">
              <a:buNone/>
            </a:pPr>
            <a:r>
              <a:rPr lang="uk-UA" altLang="uk-UA" sz="2000" dirty="0"/>
              <a:t>- обмеження вмісту небезпечних речовин у виробах;</a:t>
            </a:r>
          </a:p>
          <a:p>
            <a:pPr marL="0" indent="0">
              <a:buNone/>
            </a:pPr>
            <a:r>
              <a:rPr lang="uk-UA" altLang="uk-UA" sz="2000" dirty="0"/>
              <a:t>- зниження радіологічного забруднення виробів;</a:t>
            </a:r>
          </a:p>
          <a:p>
            <a:pPr marL="0" indent="0">
              <a:buNone/>
            </a:pPr>
            <a:r>
              <a:rPr lang="uk-UA" altLang="uk-UA" sz="2000" dirty="0"/>
              <a:t>- зменшення відходів виробництва та споживання.</a:t>
            </a:r>
          </a:p>
          <a:p>
            <a:endParaRPr lang="uk-UA" altLang="uk-UA" sz="1467" dirty="0"/>
          </a:p>
        </p:txBody>
      </p:sp>
      <p:pic>
        <p:nvPicPr>
          <p:cNvPr id="138244" name="Picture 4">
            <a:extLst>
              <a:ext uri="{FF2B5EF4-FFF2-40B4-BE49-F238E27FC236}">
                <a16:creationId xmlns:a16="http://schemas.microsoft.com/office/drawing/2014/main" id="{4351E812-6726-4115-9693-5E5E49F2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303" y="3737575"/>
            <a:ext cx="2023879" cy="77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5" name="Text Box 5">
            <a:extLst>
              <a:ext uri="{FF2B5EF4-FFF2-40B4-BE49-F238E27FC236}">
                <a16:creationId xmlns:a16="http://schemas.microsoft.com/office/drawing/2014/main" id="{87693C63-54DD-43F9-BD60-934560B35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6303" y="3455819"/>
            <a:ext cx="2093164" cy="2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5449" tIns="27724" rIns="55449" bIns="27724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1467" b="1" dirty="0">
                <a:solidFill>
                  <a:schemeClr val="tx2"/>
                </a:solidFill>
              </a:rPr>
              <a:t>ОХОРОНА ДОВКІЛЛЯ</a:t>
            </a:r>
            <a:endParaRPr lang="ru-RU" altLang="uk-UA" sz="1467" b="1" dirty="0">
              <a:solidFill>
                <a:schemeClr val="tx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A6952D-FF2E-41B4-BFB6-6EA7D0A30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3993"/>
            <a:ext cx="769890" cy="1200150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39C8B40F-89E1-4D2B-BA5F-A655AB6A2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30" y="3455819"/>
            <a:ext cx="1169007" cy="116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20">
            <a:extLst>
              <a:ext uri="{FF2B5EF4-FFF2-40B4-BE49-F238E27FC236}">
                <a16:creationId xmlns:a16="http://schemas.microsoft.com/office/drawing/2014/main" id="{3A409F0A-4C95-4F0E-891E-94AC1200FC79}"/>
              </a:ext>
            </a:extLst>
          </p:cNvPr>
          <p:cNvSpPr>
            <a:spLocks/>
          </p:cNvSpPr>
          <p:nvPr/>
        </p:nvSpPr>
        <p:spPr bwMode="auto">
          <a:xfrm>
            <a:off x="7300946" y="5080713"/>
            <a:ext cx="1234017" cy="1202267"/>
          </a:xfrm>
          <a:custGeom>
            <a:avLst/>
            <a:gdLst>
              <a:gd name="T0" fmla="*/ 2147483647 w 327"/>
              <a:gd name="T1" fmla="*/ 2147483647 h 328"/>
              <a:gd name="T2" fmla="*/ 2147483647 w 327"/>
              <a:gd name="T3" fmla="*/ 2147483647 h 328"/>
              <a:gd name="T4" fmla="*/ 2147483647 w 327"/>
              <a:gd name="T5" fmla="*/ 2147483647 h 328"/>
              <a:gd name="T6" fmla="*/ 2147483647 w 327"/>
              <a:gd name="T7" fmla="*/ 2147483647 h 328"/>
              <a:gd name="T8" fmla="*/ 2147483647 w 327"/>
              <a:gd name="T9" fmla="*/ 2147483647 h 328"/>
              <a:gd name="T10" fmla="*/ 2147483647 w 327"/>
              <a:gd name="T11" fmla="*/ 2147483647 h 328"/>
              <a:gd name="T12" fmla="*/ 2147483647 w 327"/>
              <a:gd name="T13" fmla="*/ 2147483647 h 328"/>
              <a:gd name="T14" fmla="*/ 2147483647 w 327"/>
              <a:gd name="T15" fmla="*/ 2147483647 h 328"/>
              <a:gd name="T16" fmla="*/ 2147483647 w 327"/>
              <a:gd name="T17" fmla="*/ 2147483647 h 328"/>
              <a:gd name="T18" fmla="*/ 2147483647 w 327"/>
              <a:gd name="T19" fmla="*/ 2147483647 h 328"/>
              <a:gd name="T20" fmla="*/ 2147483647 w 327"/>
              <a:gd name="T21" fmla="*/ 2147483647 h 328"/>
              <a:gd name="T22" fmla="*/ 2147483647 w 327"/>
              <a:gd name="T23" fmla="*/ 2147483647 h 328"/>
              <a:gd name="T24" fmla="*/ 2147483647 w 327"/>
              <a:gd name="T25" fmla="*/ 2147483647 h 328"/>
              <a:gd name="T26" fmla="*/ 2147483647 w 327"/>
              <a:gd name="T27" fmla="*/ 2147483647 h 328"/>
              <a:gd name="T28" fmla="*/ 2147483647 w 327"/>
              <a:gd name="T29" fmla="*/ 2147483647 h 328"/>
              <a:gd name="T30" fmla="*/ 2147483647 w 327"/>
              <a:gd name="T31" fmla="*/ 2147483647 h 328"/>
              <a:gd name="T32" fmla="*/ 2147483647 w 327"/>
              <a:gd name="T33" fmla="*/ 2147483647 h 328"/>
              <a:gd name="T34" fmla="*/ 2147483647 w 327"/>
              <a:gd name="T35" fmla="*/ 2147483647 h 328"/>
              <a:gd name="T36" fmla="*/ 2147483647 w 327"/>
              <a:gd name="T37" fmla="*/ 2147483647 h 328"/>
              <a:gd name="T38" fmla="*/ 2147483647 w 327"/>
              <a:gd name="T39" fmla="*/ 2147483647 h 328"/>
              <a:gd name="T40" fmla="*/ 2147483647 w 327"/>
              <a:gd name="T41" fmla="*/ 2147483647 h 328"/>
              <a:gd name="T42" fmla="*/ 2147483647 w 327"/>
              <a:gd name="T43" fmla="*/ 2147483647 h 328"/>
              <a:gd name="T44" fmla="*/ 2147483647 w 327"/>
              <a:gd name="T45" fmla="*/ 2147483647 h 328"/>
              <a:gd name="T46" fmla="*/ 2147483647 w 327"/>
              <a:gd name="T47" fmla="*/ 2147483647 h 328"/>
              <a:gd name="T48" fmla="*/ 2147483647 w 327"/>
              <a:gd name="T49" fmla="*/ 2147483647 h 3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328"/>
              <a:gd name="T77" fmla="*/ 327 w 327"/>
              <a:gd name="T78" fmla="*/ 328 h 3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328">
                <a:moveTo>
                  <a:pt x="323" y="198"/>
                </a:moveTo>
                <a:cubicBezTo>
                  <a:pt x="321" y="209"/>
                  <a:pt x="317" y="219"/>
                  <a:pt x="313" y="229"/>
                </a:cubicBezTo>
                <a:cubicBezTo>
                  <a:pt x="312" y="231"/>
                  <a:pt x="311" y="233"/>
                  <a:pt x="310" y="235"/>
                </a:cubicBezTo>
                <a:cubicBezTo>
                  <a:pt x="295" y="266"/>
                  <a:pt x="270" y="291"/>
                  <a:pt x="240" y="307"/>
                </a:cubicBezTo>
                <a:cubicBezTo>
                  <a:pt x="228" y="313"/>
                  <a:pt x="216" y="318"/>
                  <a:pt x="203" y="321"/>
                </a:cubicBezTo>
                <a:cubicBezTo>
                  <a:pt x="193" y="323"/>
                  <a:pt x="183" y="325"/>
                  <a:pt x="173" y="325"/>
                </a:cubicBezTo>
                <a:cubicBezTo>
                  <a:pt x="121" y="328"/>
                  <a:pt x="74" y="306"/>
                  <a:pt x="42" y="270"/>
                </a:cubicBezTo>
                <a:cubicBezTo>
                  <a:pt x="31" y="257"/>
                  <a:pt x="22" y="243"/>
                  <a:pt x="15" y="227"/>
                </a:cubicBezTo>
                <a:cubicBezTo>
                  <a:pt x="8" y="210"/>
                  <a:pt x="3" y="191"/>
                  <a:pt x="2" y="171"/>
                </a:cubicBezTo>
                <a:cubicBezTo>
                  <a:pt x="0" y="133"/>
                  <a:pt x="12" y="97"/>
                  <a:pt x="32" y="68"/>
                </a:cubicBezTo>
                <a:cubicBezTo>
                  <a:pt x="35" y="65"/>
                  <a:pt x="37" y="62"/>
                  <a:pt x="39" y="59"/>
                </a:cubicBezTo>
                <a:cubicBezTo>
                  <a:pt x="55" y="40"/>
                  <a:pt x="76" y="24"/>
                  <a:pt x="99" y="14"/>
                </a:cubicBezTo>
                <a:cubicBezTo>
                  <a:pt x="109" y="10"/>
                  <a:pt x="120" y="6"/>
                  <a:pt x="132" y="4"/>
                </a:cubicBezTo>
                <a:cubicBezTo>
                  <a:pt x="139" y="2"/>
                  <a:pt x="147" y="1"/>
                  <a:pt x="155" y="1"/>
                </a:cubicBezTo>
                <a:cubicBezTo>
                  <a:pt x="155" y="1"/>
                  <a:pt x="155" y="1"/>
                  <a:pt x="155" y="1"/>
                </a:cubicBezTo>
                <a:cubicBezTo>
                  <a:pt x="155" y="1"/>
                  <a:pt x="156" y="1"/>
                  <a:pt x="156" y="1"/>
                </a:cubicBezTo>
                <a:cubicBezTo>
                  <a:pt x="165" y="0"/>
                  <a:pt x="173" y="0"/>
                  <a:pt x="182" y="1"/>
                </a:cubicBezTo>
                <a:cubicBezTo>
                  <a:pt x="182" y="1"/>
                  <a:pt x="182" y="1"/>
                  <a:pt x="182" y="1"/>
                </a:cubicBezTo>
                <a:cubicBezTo>
                  <a:pt x="206" y="4"/>
                  <a:pt x="228" y="12"/>
                  <a:pt x="248" y="24"/>
                </a:cubicBezTo>
                <a:cubicBezTo>
                  <a:pt x="253" y="27"/>
                  <a:pt x="259" y="30"/>
                  <a:pt x="264" y="34"/>
                </a:cubicBezTo>
                <a:cubicBezTo>
                  <a:pt x="277" y="45"/>
                  <a:pt x="290" y="58"/>
                  <a:pt x="299" y="72"/>
                </a:cubicBezTo>
                <a:cubicBezTo>
                  <a:pt x="299" y="73"/>
                  <a:pt x="299" y="73"/>
                  <a:pt x="299" y="73"/>
                </a:cubicBezTo>
                <a:cubicBezTo>
                  <a:pt x="302" y="77"/>
                  <a:pt x="305" y="82"/>
                  <a:pt x="308" y="86"/>
                </a:cubicBezTo>
                <a:cubicBezTo>
                  <a:pt x="319" y="107"/>
                  <a:pt x="325" y="130"/>
                  <a:pt x="327" y="155"/>
                </a:cubicBezTo>
                <a:cubicBezTo>
                  <a:pt x="327" y="170"/>
                  <a:pt x="326" y="184"/>
                  <a:pt x="323" y="198"/>
                </a:cubicBezTo>
                <a:close/>
              </a:path>
            </a:pathLst>
          </a:custGeom>
          <a:solidFill>
            <a:schemeClr val="bg1">
              <a:alpha val="61176"/>
            </a:schemeClr>
          </a:solidFill>
          <a:ln>
            <a:solidFill>
              <a:srgbClr val="009999"/>
            </a:solidFill>
          </a:ln>
        </p:spPr>
        <p:txBody>
          <a:bodyPr/>
          <a:lstStyle/>
          <a:p>
            <a:pPr algn="ctr" defTabSz="1219170">
              <a:defRPr/>
            </a:pPr>
            <a:endParaRPr lang="uk-UA" sz="2133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Рисунок 8">
            <a:extLst>
              <a:ext uri="{FF2B5EF4-FFF2-40B4-BE49-F238E27FC236}">
                <a16:creationId xmlns:a16="http://schemas.microsoft.com/office/drawing/2014/main" id="{97A9A4D0-086F-4BE9-BD0A-AF35262F6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70" y="5202420"/>
            <a:ext cx="1062567" cy="95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20">
            <a:extLst>
              <a:ext uri="{FF2B5EF4-FFF2-40B4-BE49-F238E27FC236}">
                <a16:creationId xmlns:a16="http://schemas.microsoft.com/office/drawing/2014/main" id="{57B1CB2B-6715-4CE8-837A-6227923135A9}"/>
              </a:ext>
            </a:extLst>
          </p:cNvPr>
          <p:cNvSpPr>
            <a:spLocks/>
          </p:cNvSpPr>
          <p:nvPr/>
        </p:nvSpPr>
        <p:spPr bwMode="auto">
          <a:xfrm>
            <a:off x="8785781" y="5044135"/>
            <a:ext cx="1684490" cy="1649196"/>
          </a:xfrm>
          <a:custGeom>
            <a:avLst/>
            <a:gdLst>
              <a:gd name="T0" fmla="*/ 2147483647 w 327"/>
              <a:gd name="T1" fmla="*/ 2147483647 h 328"/>
              <a:gd name="T2" fmla="*/ 2147483647 w 327"/>
              <a:gd name="T3" fmla="*/ 2147483647 h 328"/>
              <a:gd name="T4" fmla="*/ 2147483647 w 327"/>
              <a:gd name="T5" fmla="*/ 2147483647 h 328"/>
              <a:gd name="T6" fmla="*/ 2147483647 w 327"/>
              <a:gd name="T7" fmla="*/ 2147483647 h 328"/>
              <a:gd name="T8" fmla="*/ 2147483647 w 327"/>
              <a:gd name="T9" fmla="*/ 2147483647 h 328"/>
              <a:gd name="T10" fmla="*/ 2147483647 w 327"/>
              <a:gd name="T11" fmla="*/ 2147483647 h 328"/>
              <a:gd name="T12" fmla="*/ 2147483647 w 327"/>
              <a:gd name="T13" fmla="*/ 2147483647 h 328"/>
              <a:gd name="T14" fmla="*/ 2147483647 w 327"/>
              <a:gd name="T15" fmla="*/ 2147483647 h 328"/>
              <a:gd name="T16" fmla="*/ 2147483647 w 327"/>
              <a:gd name="T17" fmla="*/ 2147483647 h 328"/>
              <a:gd name="T18" fmla="*/ 2147483647 w 327"/>
              <a:gd name="T19" fmla="*/ 2147483647 h 328"/>
              <a:gd name="T20" fmla="*/ 2147483647 w 327"/>
              <a:gd name="T21" fmla="*/ 2147483647 h 328"/>
              <a:gd name="T22" fmla="*/ 2147483647 w 327"/>
              <a:gd name="T23" fmla="*/ 2147483647 h 328"/>
              <a:gd name="T24" fmla="*/ 2147483647 w 327"/>
              <a:gd name="T25" fmla="*/ 2147483647 h 328"/>
              <a:gd name="T26" fmla="*/ 2147483647 w 327"/>
              <a:gd name="T27" fmla="*/ 2147483647 h 328"/>
              <a:gd name="T28" fmla="*/ 2147483647 w 327"/>
              <a:gd name="T29" fmla="*/ 2147483647 h 328"/>
              <a:gd name="T30" fmla="*/ 2147483647 w 327"/>
              <a:gd name="T31" fmla="*/ 2147483647 h 328"/>
              <a:gd name="T32" fmla="*/ 2147483647 w 327"/>
              <a:gd name="T33" fmla="*/ 2147483647 h 328"/>
              <a:gd name="T34" fmla="*/ 2147483647 w 327"/>
              <a:gd name="T35" fmla="*/ 2147483647 h 328"/>
              <a:gd name="T36" fmla="*/ 2147483647 w 327"/>
              <a:gd name="T37" fmla="*/ 2147483647 h 328"/>
              <a:gd name="T38" fmla="*/ 2147483647 w 327"/>
              <a:gd name="T39" fmla="*/ 2147483647 h 328"/>
              <a:gd name="T40" fmla="*/ 2147483647 w 327"/>
              <a:gd name="T41" fmla="*/ 2147483647 h 328"/>
              <a:gd name="T42" fmla="*/ 2147483647 w 327"/>
              <a:gd name="T43" fmla="*/ 2147483647 h 328"/>
              <a:gd name="T44" fmla="*/ 2147483647 w 327"/>
              <a:gd name="T45" fmla="*/ 2147483647 h 328"/>
              <a:gd name="T46" fmla="*/ 2147483647 w 327"/>
              <a:gd name="T47" fmla="*/ 2147483647 h 328"/>
              <a:gd name="T48" fmla="*/ 2147483647 w 327"/>
              <a:gd name="T49" fmla="*/ 2147483647 h 3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328"/>
              <a:gd name="T77" fmla="*/ 327 w 327"/>
              <a:gd name="T78" fmla="*/ 328 h 3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328">
                <a:moveTo>
                  <a:pt x="323" y="198"/>
                </a:moveTo>
                <a:cubicBezTo>
                  <a:pt x="321" y="209"/>
                  <a:pt x="317" y="219"/>
                  <a:pt x="313" y="229"/>
                </a:cubicBezTo>
                <a:cubicBezTo>
                  <a:pt x="312" y="231"/>
                  <a:pt x="311" y="233"/>
                  <a:pt x="310" y="235"/>
                </a:cubicBezTo>
                <a:cubicBezTo>
                  <a:pt x="295" y="266"/>
                  <a:pt x="270" y="291"/>
                  <a:pt x="240" y="307"/>
                </a:cubicBezTo>
                <a:cubicBezTo>
                  <a:pt x="228" y="313"/>
                  <a:pt x="216" y="318"/>
                  <a:pt x="203" y="321"/>
                </a:cubicBezTo>
                <a:cubicBezTo>
                  <a:pt x="193" y="323"/>
                  <a:pt x="183" y="325"/>
                  <a:pt x="173" y="325"/>
                </a:cubicBezTo>
                <a:cubicBezTo>
                  <a:pt x="121" y="328"/>
                  <a:pt x="74" y="306"/>
                  <a:pt x="42" y="270"/>
                </a:cubicBezTo>
                <a:cubicBezTo>
                  <a:pt x="31" y="257"/>
                  <a:pt x="22" y="243"/>
                  <a:pt x="15" y="227"/>
                </a:cubicBezTo>
                <a:cubicBezTo>
                  <a:pt x="8" y="210"/>
                  <a:pt x="3" y="191"/>
                  <a:pt x="2" y="171"/>
                </a:cubicBezTo>
                <a:cubicBezTo>
                  <a:pt x="0" y="133"/>
                  <a:pt x="12" y="97"/>
                  <a:pt x="32" y="68"/>
                </a:cubicBezTo>
                <a:cubicBezTo>
                  <a:pt x="35" y="65"/>
                  <a:pt x="37" y="62"/>
                  <a:pt x="39" y="59"/>
                </a:cubicBezTo>
                <a:cubicBezTo>
                  <a:pt x="55" y="40"/>
                  <a:pt x="76" y="24"/>
                  <a:pt x="99" y="14"/>
                </a:cubicBezTo>
                <a:cubicBezTo>
                  <a:pt x="109" y="10"/>
                  <a:pt x="120" y="6"/>
                  <a:pt x="132" y="4"/>
                </a:cubicBezTo>
                <a:cubicBezTo>
                  <a:pt x="139" y="2"/>
                  <a:pt x="147" y="1"/>
                  <a:pt x="155" y="1"/>
                </a:cubicBezTo>
                <a:cubicBezTo>
                  <a:pt x="155" y="1"/>
                  <a:pt x="155" y="1"/>
                  <a:pt x="155" y="1"/>
                </a:cubicBezTo>
                <a:cubicBezTo>
                  <a:pt x="155" y="1"/>
                  <a:pt x="156" y="1"/>
                  <a:pt x="156" y="1"/>
                </a:cubicBezTo>
                <a:cubicBezTo>
                  <a:pt x="165" y="0"/>
                  <a:pt x="173" y="0"/>
                  <a:pt x="182" y="1"/>
                </a:cubicBezTo>
                <a:cubicBezTo>
                  <a:pt x="182" y="1"/>
                  <a:pt x="182" y="1"/>
                  <a:pt x="182" y="1"/>
                </a:cubicBezTo>
                <a:cubicBezTo>
                  <a:pt x="206" y="4"/>
                  <a:pt x="228" y="12"/>
                  <a:pt x="248" y="24"/>
                </a:cubicBezTo>
                <a:cubicBezTo>
                  <a:pt x="253" y="27"/>
                  <a:pt x="259" y="30"/>
                  <a:pt x="264" y="34"/>
                </a:cubicBezTo>
                <a:cubicBezTo>
                  <a:pt x="277" y="45"/>
                  <a:pt x="290" y="58"/>
                  <a:pt x="299" y="72"/>
                </a:cubicBezTo>
                <a:cubicBezTo>
                  <a:pt x="299" y="73"/>
                  <a:pt x="299" y="73"/>
                  <a:pt x="299" y="73"/>
                </a:cubicBezTo>
                <a:cubicBezTo>
                  <a:pt x="302" y="77"/>
                  <a:pt x="305" y="82"/>
                  <a:pt x="308" y="86"/>
                </a:cubicBezTo>
                <a:cubicBezTo>
                  <a:pt x="319" y="107"/>
                  <a:pt x="325" y="130"/>
                  <a:pt x="327" y="155"/>
                </a:cubicBezTo>
                <a:cubicBezTo>
                  <a:pt x="327" y="170"/>
                  <a:pt x="326" y="184"/>
                  <a:pt x="323" y="198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9525">
            <a:solidFill>
              <a:srgbClr val="009999"/>
            </a:solidFill>
            <a:round/>
            <a:headEnd/>
            <a:tailEnd/>
          </a:ln>
        </p:spPr>
        <p:txBody>
          <a:bodyPr lIns="108847" tIns="54423" rIns="108847" bIns="54423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uk-UA" altLang="uk-UA" sz="2000" dirty="0"/>
          </a:p>
          <a:p>
            <a:pPr algn="ctr" eaLnBrk="0" hangingPunct="0"/>
            <a:r>
              <a:rPr lang="uk-UA" altLang="uk-UA" sz="2800" b="1" dirty="0">
                <a:solidFill>
                  <a:srgbClr val="009999"/>
                </a:solidFill>
              </a:rPr>
              <a:t>REACH</a:t>
            </a:r>
            <a:endParaRPr lang="ru-RU" altLang="uk-UA" sz="2800" b="1" dirty="0">
              <a:solidFill>
                <a:srgbClr val="009999"/>
              </a:solidFill>
            </a:endParaRPr>
          </a:p>
          <a:p>
            <a:pPr algn="ctr" eaLnBrk="0" hangingPunct="0"/>
            <a:r>
              <a:rPr lang="uk-UA" altLang="uk-UA" sz="2800" b="1" dirty="0">
                <a:solidFill>
                  <a:srgbClr val="009999"/>
                </a:solidFill>
              </a:rPr>
              <a:t>CLP</a:t>
            </a:r>
            <a:endParaRPr lang="ru-RU" altLang="uk-UA" sz="2800" b="1" dirty="0">
              <a:solidFill>
                <a:srgbClr val="009999"/>
              </a:solidFill>
            </a:endParaRPr>
          </a:p>
          <a:p>
            <a:pPr algn="ctr"/>
            <a:endParaRPr lang="en-US" altLang="uk-UA" sz="1200" dirty="0">
              <a:solidFill>
                <a:schemeClr val="bg1"/>
              </a:solidFill>
            </a:endParaRPr>
          </a:p>
        </p:txBody>
      </p:sp>
      <p:pic>
        <p:nvPicPr>
          <p:cNvPr id="14" name="Рисунок 9">
            <a:extLst>
              <a:ext uri="{FF2B5EF4-FFF2-40B4-BE49-F238E27FC236}">
                <a16:creationId xmlns:a16="http://schemas.microsoft.com/office/drawing/2014/main" id="{FA3DEF91-3C61-4A41-B0E1-C4ED1A0AB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620" y="4100776"/>
            <a:ext cx="1006058" cy="87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17CD5-D788-4259-8DC4-D12775932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9017" y="5681845"/>
            <a:ext cx="1109568" cy="10668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B816DD-BF7E-43AA-B8A1-379BC9808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78870">
            <a:off x="10408184" y="4715047"/>
            <a:ext cx="980478" cy="97474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8001105-4829-4742-AAF0-99309D07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90" y="1260043"/>
            <a:ext cx="4222555" cy="378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BDBC110-35E5-437E-94A6-A4EEB674BBAA}"/>
              </a:ext>
            </a:extLst>
          </p:cNvPr>
          <p:cNvSpPr txBox="1">
            <a:spLocks/>
          </p:cNvSpPr>
          <p:nvPr/>
        </p:nvSpPr>
        <p:spPr bwMode="auto">
          <a:xfrm>
            <a:off x="674656" y="417001"/>
            <a:ext cx="8605019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altLang="uk-UA" sz="2400" b="1" dirty="0">
                <a:latin typeface="+mn-lt"/>
                <a:cs typeface="Arial" panose="020B0604020202020204" pitchFamily="34" charset="0"/>
              </a:rPr>
              <a:t>Принципи та методи екологічного маркування згідно з  </a:t>
            </a:r>
            <a:r>
              <a:rPr lang="en-US" altLang="uk-UA" sz="2400" b="1" dirty="0">
                <a:latin typeface="+mn-lt"/>
                <a:cs typeface="Arial" panose="020B0604020202020204" pitchFamily="34" charset="0"/>
              </a:rPr>
              <a:t>                  </a:t>
            </a:r>
            <a:r>
              <a:rPr lang="uk-UA" altLang="uk-UA" sz="2400" b="1" dirty="0">
                <a:latin typeface="+mn-lt"/>
                <a:cs typeface="Arial" panose="020B0604020202020204" pitchFamily="34" charset="0"/>
              </a:rPr>
              <a:t>ДСТУ </a:t>
            </a:r>
            <a:r>
              <a:rPr lang="en-US" altLang="uk-UA" sz="2400" b="1" dirty="0">
                <a:latin typeface="+mn-lt"/>
                <a:cs typeface="Arial" panose="020B0604020202020204" pitchFamily="34" charset="0"/>
              </a:rPr>
              <a:t>ISO 14024:2028</a:t>
            </a:r>
            <a:endParaRPr lang="ru-RU" altLang="uk-UA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290D7-A22D-4927-BA15-9245FCDE7CCA}"/>
              </a:ext>
            </a:extLst>
          </p:cNvPr>
          <p:cNvSpPr txBox="1"/>
          <p:nvPr/>
        </p:nvSpPr>
        <p:spPr>
          <a:xfrm>
            <a:off x="1665865" y="5043776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Оцінка життєвого циклу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31FF3-FD81-46B2-8C93-19A51FDEC81B}"/>
              </a:ext>
            </a:extLst>
          </p:cNvPr>
          <p:cNvSpPr txBox="1"/>
          <p:nvPr/>
        </p:nvSpPr>
        <p:spPr>
          <a:xfrm>
            <a:off x="5411301" y="5260471"/>
            <a:ext cx="6461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/>
              <a:t>Вимоги стандарту повинні бути вимірні/підтвердні</a:t>
            </a:r>
          </a:p>
          <a:p>
            <a:pPr algn="ctr"/>
            <a:r>
              <a:rPr lang="uk-UA" dirty="0"/>
              <a:t>та визначати продукцію як більш екологічну кращу у порівнянні</a:t>
            </a:r>
          </a:p>
          <a:p>
            <a:pPr algn="ctr"/>
            <a:r>
              <a:rPr lang="uk-UA" dirty="0"/>
              <a:t>з загальнообов'язковими вимогами для надання на ринок</a:t>
            </a:r>
          </a:p>
          <a:p>
            <a:pPr algn="ctr"/>
            <a:r>
              <a:rPr lang="uk-UA" dirty="0"/>
              <a:t>(принцип «ескалатор»)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45C43-8C0F-4046-B7CF-0CB869DF2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230" y="1512640"/>
            <a:ext cx="133350" cy="23907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4C902E-2925-40B0-9CFC-9BB390D4F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997697" y="3725288"/>
            <a:ext cx="126052" cy="2259932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7BBF507A-140E-42B5-ADD6-AFF927CF3119}"/>
              </a:ext>
            </a:extLst>
          </p:cNvPr>
          <p:cNvSpPr/>
          <p:nvPr/>
        </p:nvSpPr>
        <p:spPr>
          <a:xfrm>
            <a:off x="5609700" y="3824536"/>
            <a:ext cx="1214891" cy="8912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D9C1F3F2-E84A-4556-BE5F-A12E5D0F26BD}"/>
              </a:ext>
            </a:extLst>
          </p:cNvPr>
          <p:cNvSpPr/>
          <p:nvPr/>
        </p:nvSpPr>
        <p:spPr>
          <a:xfrm>
            <a:off x="6824591" y="3183903"/>
            <a:ext cx="1136580" cy="15124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9F6E8AD8-D967-443A-B128-E5448273FE1C}"/>
              </a:ext>
            </a:extLst>
          </p:cNvPr>
          <p:cNvSpPr/>
          <p:nvPr/>
        </p:nvSpPr>
        <p:spPr>
          <a:xfrm>
            <a:off x="7975649" y="2860241"/>
            <a:ext cx="1136581" cy="17416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488A5520-32B9-4594-8C23-C055EA1342FD}"/>
              </a:ext>
            </a:extLst>
          </p:cNvPr>
          <p:cNvSpPr/>
          <p:nvPr/>
        </p:nvSpPr>
        <p:spPr>
          <a:xfrm>
            <a:off x="9133660" y="2439501"/>
            <a:ext cx="1312287" cy="21984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A64DD74E-2382-4FDE-B4F2-3DBD45077B08}"/>
              </a:ext>
            </a:extLst>
          </p:cNvPr>
          <p:cNvSpPr/>
          <p:nvPr/>
        </p:nvSpPr>
        <p:spPr>
          <a:xfrm>
            <a:off x="5591699" y="4675798"/>
            <a:ext cx="1777064" cy="232861"/>
          </a:xfrm>
          <a:prstGeom prst="rect">
            <a:avLst/>
          </a:prstGeom>
          <a:solidFill>
            <a:srgbClr val="8E6E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EA72DD22-AB0F-4F63-A8AA-4C54BAA3E19F}"/>
              </a:ext>
            </a:extLst>
          </p:cNvPr>
          <p:cNvSpPr/>
          <p:nvPr/>
        </p:nvSpPr>
        <p:spPr>
          <a:xfrm>
            <a:off x="7365376" y="3817234"/>
            <a:ext cx="1425750" cy="1091425"/>
          </a:xfrm>
          <a:prstGeom prst="rect">
            <a:avLst/>
          </a:prstGeom>
          <a:solidFill>
            <a:srgbClr val="8E6E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0C2233DB-48E1-43CD-B94A-B3F15DFF7066}"/>
              </a:ext>
            </a:extLst>
          </p:cNvPr>
          <p:cNvSpPr/>
          <p:nvPr/>
        </p:nvSpPr>
        <p:spPr>
          <a:xfrm>
            <a:off x="8786866" y="3587027"/>
            <a:ext cx="1885361" cy="1327158"/>
          </a:xfrm>
          <a:prstGeom prst="rect">
            <a:avLst/>
          </a:prstGeom>
          <a:solidFill>
            <a:srgbClr val="8E6E3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346CFE-63F1-4C3A-8D39-4FCD4DAD7E09}"/>
              </a:ext>
            </a:extLst>
          </p:cNvPr>
          <p:cNvSpPr txBox="1"/>
          <p:nvPr/>
        </p:nvSpPr>
        <p:spPr>
          <a:xfrm>
            <a:off x="10013705" y="4930677"/>
            <a:ext cx="15645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/>
              <a:t>Державні вимоги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30D4A5-76AD-4E44-B841-4E6B750E1C63}"/>
              </a:ext>
            </a:extLst>
          </p:cNvPr>
          <p:cNvSpPr txBox="1"/>
          <p:nvPr/>
        </p:nvSpPr>
        <p:spPr>
          <a:xfrm rot="16200000">
            <a:off x="4294218" y="1505055"/>
            <a:ext cx="2098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/>
              <a:t>Рівень вимог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1ED1E8-B7A2-4EFC-9A11-59D2885FA0D1}"/>
              </a:ext>
            </a:extLst>
          </p:cNvPr>
          <p:cNvSpPr txBox="1"/>
          <p:nvPr/>
        </p:nvSpPr>
        <p:spPr>
          <a:xfrm>
            <a:off x="10706024" y="4462434"/>
            <a:ext cx="148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/>
              <a:t>Час (перегляд)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FFC5D0-1183-4553-9E73-85BDA8EDDB78}"/>
              </a:ext>
            </a:extLst>
          </p:cNvPr>
          <p:cNvSpPr txBox="1"/>
          <p:nvPr/>
        </p:nvSpPr>
        <p:spPr>
          <a:xfrm>
            <a:off x="5903898" y="1450383"/>
            <a:ext cx="3610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Вимоги екологічних критеріїв повинні доповнювати та розширяти загальнообов'язкові вимоги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B53F36-40F3-47CE-894D-A6B6DE8A43FA}"/>
              </a:ext>
            </a:extLst>
          </p:cNvPr>
          <p:cNvSpPr txBox="1"/>
          <p:nvPr/>
        </p:nvSpPr>
        <p:spPr>
          <a:xfrm>
            <a:off x="5612882" y="3324610"/>
            <a:ext cx="11365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Версія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0CB836-6975-4F9F-83FE-9782773B5F58}"/>
              </a:ext>
            </a:extLst>
          </p:cNvPr>
          <p:cNvSpPr txBox="1"/>
          <p:nvPr/>
        </p:nvSpPr>
        <p:spPr>
          <a:xfrm>
            <a:off x="6819692" y="2895419"/>
            <a:ext cx="11365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Версія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0D4205-859B-4D16-983D-AC242710DFE3}"/>
              </a:ext>
            </a:extLst>
          </p:cNvPr>
          <p:cNvSpPr txBox="1"/>
          <p:nvPr/>
        </p:nvSpPr>
        <p:spPr>
          <a:xfrm>
            <a:off x="7997080" y="2510679"/>
            <a:ext cx="11365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Версія 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19B29B-AAAC-4505-B4D5-EAA3A592544D}"/>
              </a:ext>
            </a:extLst>
          </p:cNvPr>
          <p:cNvSpPr txBox="1"/>
          <p:nvPr/>
        </p:nvSpPr>
        <p:spPr>
          <a:xfrm>
            <a:off x="9221513" y="1972251"/>
            <a:ext cx="11365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Версія 4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710CD80-385A-4928-BFB5-18E520AD0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802" y="271347"/>
            <a:ext cx="1661542" cy="16365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6B4A71-C1BB-4257-BEB6-F3DF2E4A2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4238"/>
            <a:ext cx="5497190" cy="90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1613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4519</TotalTime>
  <Words>1089</Words>
  <Application>Microsoft Office PowerPoint</Application>
  <PresentationFormat>Широкий екран</PresentationFormat>
  <Paragraphs>156</Paragraphs>
  <Slides>16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16</vt:i4>
      </vt:variant>
    </vt:vector>
  </HeadingPairs>
  <TitlesOfParts>
    <vt:vector size="29" baseType="lpstr">
      <vt:lpstr>Arial</vt:lpstr>
      <vt:lpstr>AvantGardeGothicC</vt:lpstr>
      <vt:lpstr>Calibri</vt:lpstr>
      <vt:lpstr>Calibri Light</vt:lpstr>
      <vt:lpstr>MyriadPro-Light</vt:lpstr>
      <vt:lpstr>Segoe UI Historic</vt:lpstr>
      <vt:lpstr>Symbol</vt:lpstr>
      <vt:lpstr>Times New Roman</vt:lpstr>
      <vt:lpstr>Trebuchet MS</vt:lpstr>
      <vt:lpstr>Wingdings</vt:lpstr>
      <vt:lpstr>1_Тема Office</vt:lpstr>
      <vt:lpstr>Master English</vt:lpstr>
      <vt:lpstr>1_Master English</vt:lpstr>
      <vt:lpstr>Презентація PowerPoint</vt:lpstr>
      <vt:lpstr>Кліматичні та енергетичні  цілі ЄС 2030 року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Стандарти екологічного маркування – Будівельна продукція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Максим Сільвестров</dc:creator>
  <cp:lastModifiedBy>Svetlana Berzina</cp:lastModifiedBy>
  <cp:revision>108</cp:revision>
  <dcterms:created xsi:type="dcterms:W3CDTF">2021-09-13T23:22:57Z</dcterms:created>
  <dcterms:modified xsi:type="dcterms:W3CDTF">2023-06-05T19:43:31Z</dcterms:modified>
</cp:coreProperties>
</file>