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26" r:id="rId3"/>
  </p:sldMasterIdLst>
  <p:notesMasterIdLst>
    <p:notesMasterId r:id="rId42"/>
  </p:notesMasterIdLst>
  <p:sldIdLst>
    <p:sldId id="889" r:id="rId4"/>
    <p:sldId id="4783" r:id="rId5"/>
    <p:sldId id="782" r:id="rId6"/>
    <p:sldId id="303" r:id="rId7"/>
    <p:sldId id="4793" r:id="rId8"/>
    <p:sldId id="818" r:id="rId9"/>
    <p:sldId id="828" r:id="rId10"/>
    <p:sldId id="819" r:id="rId11"/>
    <p:sldId id="822" r:id="rId12"/>
    <p:sldId id="929" r:id="rId13"/>
    <p:sldId id="820" r:id="rId14"/>
    <p:sldId id="821" r:id="rId15"/>
    <p:sldId id="291" r:id="rId16"/>
    <p:sldId id="305" r:id="rId17"/>
    <p:sldId id="930" r:id="rId18"/>
    <p:sldId id="825" r:id="rId19"/>
    <p:sldId id="826" r:id="rId20"/>
    <p:sldId id="823" r:id="rId21"/>
    <p:sldId id="824" r:id="rId22"/>
    <p:sldId id="935" r:id="rId23"/>
    <p:sldId id="4795" r:id="rId24"/>
    <p:sldId id="885" r:id="rId25"/>
    <p:sldId id="780" r:id="rId26"/>
    <p:sldId id="4789" r:id="rId27"/>
    <p:sldId id="4786" r:id="rId28"/>
    <p:sldId id="292" r:id="rId29"/>
    <p:sldId id="913" r:id="rId30"/>
    <p:sldId id="4802" r:id="rId31"/>
    <p:sldId id="4803" r:id="rId32"/>
    <p:sldId id="4804" r:id="rId33"/>
    <p:sldId id="4805" r:id="rId34"/>
    <p:sldId id="4806" r:id="rId35"/>
    <p:sldId id="4808" r:id="rId36"/>
    <p:sldId id="4809" r:id="rId37"/>
    <p:sldId id="816" r:id="rId38"/>
    <p:sldId id="4791" r:id="rId39"/>
    <p:sldId id="4792" r:id="rId40"/>
    <p:sldId id="262" r:id="rId41"/>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озділ за замовчуванням" id="{160DB9F9-2DD9-4E72-80C6-173921F899E3}">
          <p14:sldIdLst>
            <p14:sldId id="889"/>
            <p14:sldId id="4783"/>
            <p14:sldId id="782"/>
            <p14:sldId id="303"/>
            <p14:sldId id="4793"/>
            <p14:sldId id="818"/>
            <p14:sldId id="828"/>
            <p14:sldId id="819"/>
            <p14:sldId id="822"/>
            <p14:sldId id="929"/>
            <p14:sldId id="820"/>
            <p14:sldId id="821"/>
            <p14:sldId id="291"/>
            <p14:sldId id="305"/>
            <p14:sldId id="930"/>
            <p14:sldId id="825"/>
            <p14:sldId id="826"/>
            <p14:sldId id="823"/>
            <p14:sldId id="824"/>
            <p14:sldId id="935"/>
            <p14:sldId id="4795"/>
            <p14:sldId id="885"/>
            <p14:sldId id="780"/>
            <p14:sldId id="4789"/>
            <p14:sldId id="4786"/>
            <p14:sldId id="292"/>
            <p14:sldId id="913"/>
            <p14:sldId id="4802"/>
            <p14:sldId id="4803"/>
            <p14:sldId id="4804"/>
            <p14:sldId id="4805"/>
            <p14:sldId id="4806"/>
            <p14:sldId id="4808"/>
            <p14:sldId id="4809"/>
            <p14:sldId id="816"/>
            <p14:sldId id="4791"/>
            <p14:sldId id="4792"/>
            <p14:sldId id="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9EE"/>
    <a:srgbClr val="8E6E3E"/>
    <a:srgbClr val="5B9BD5"/>
    <a:srgbClr val="754E2A"/>
    <a:srgbClr val="FDF2F7"/>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60"/>
  </p:normalViewPr>
  <p:slideViewPr>
    <p:cSldViewPr snapToGrid="0">
      <p:cViewPr varScale="1">
        <p:scale>
          <a:sx n="104" d="100"/>
          <a:sy n="104" d="100"/>
        </p:scale>
        <p:origin x="804"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1460-4204-4D17-85D8-824E82F53A06}" type="datetimeFigureOut">
              <a:rPr lang="uk-UA" smtClean="0"/>
              <a:t>11.06.2023</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1684A-C3CB-412A-92C9-722667F55FF2}" type="slidenum">
              <a:rPr lang="uk-UA" smtClean="0"/>
              <a:t>‹№›</a:t>
            </a:fld>
            <a:endParaRPr lang="uk-UA"/>
          </a:p>
        </p:txBody>
      </p:sp>
    </p:spTree>
    <p:extLst>
      <p:ext uri="{BB962C8B-B14F-4D97-AF65-F5344CB8AC3E}">
        <p14:creationId xmlns:p14="http://schemas.microsoft.com/office/powerpoint/2010/main" val="337527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7B92BCDD-455B-4FCF-B861-9CA9C90FCD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a:extLst>
              <a:ext uri="{FF2B5EF4-FFF2-40B4-BE49-F238E27FC236}">
                <a16:creationId xmlns:a16="http://schemas.microsoft.com/office/drawing/2014/main" id="{0C76A57D-9824-4315-9AFF-2A06916DC6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UA" dirty="0"/>
          </a:p>
        </p:txBody>
      </p:sp>
      <p:sp>
        <p:nvSpPr>
          <p:cNvPr id="30724" name="Foliennummernplatzhalter 3">
            <a:extLst>
              <a:ext uri="{FF2B5EF4-FFF2-40B4-BE49-F238E27FC236}">
                <a16:creationId xmlns:a16="http://schemas.microsoft.com/office/drawing/2014/main" id="{D46CF04B-1639-488F-8B43-797BF1940E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fld id="{A247677E-6253-4532-934F-EA0C674EB76C}" type="slidenum">
              <a:rPr lang="en-GB" altLang="ru-UA" sz="1200"/>
              <a:pPr/>
              <a:t>1</a:t>
            </a:fld>
            <a:endParaRPr lang="en-GB" altLang="ru-UA" sz="1200"/>
          </a:p>
        </p:txBody>
      </p:sp>
    </p:spTree>
    <p:extLst>
      <p:ext uri="{BB962C8B-B14F-4D97-AF65-F5344CB8AC3E}">
        <p14:creationId xmlns:p14="http://schemas.microsoft.com/office/powerpoint/2010/main" val="400489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a:r>
              <a:rPr lang="de-DE" dirty="0"/>
              <a:t>- Auf EUROPÄISCHER</a:t>
            </a:r>
            <a:r>
              <a:rPr lang="de-DE" baseline="0" dirty="0"/>
              <a:t> EBENE hat man sich bis 2030 ebenfalls ambitionierte Ziele für die Energiewende gesteckt (</a:t>
            </a:r>
            <a:r>
              <a:rPr lang="de-DE" baseline="0" dirty="0" err="1"/>
              <a:t>Beschluß</a:t>
            </a:r>
            <a:r>
              <a:rPr lang="de-DE" baseline="0" dirty="0"/>
              <a:t> des </a:t>
            </a:r>
            <a:r>
              <a:rPr lang="de-DE" baseline="0" dirty="0" err="1"/>
              <a:t>європ</a:t>
            </a:r>
            <a:r>
              <a:rPr lang="de-DE" baseline="0" dirty="0"/>
              <a:t>. Щури в жовтні 2014 року)</a:t>
            </a:r>
          </a:p>
          <a:p>
            <a:pPr algn="l" rtl="0"/>
            <a:r>
              <a:rPr lang="de-DE" baseline="0" dirty="0"/>
              <a:t>- Baut auf dem geltenden 2020 - Rahmen auf ( + 20% Anteil Erneuerbare Energien, + 20% Energieeffizienz, - 20% CO2)</a:t>
            </a:r>
          </a:p>
          <a:p>
            <a:pPr algn="l" rtl="0"/>
            <a:r>
              <a:rPr lang="de-DE" dirty="0"/>
              <a:t>-</a:t>
            </a:r>
          </a:p>
          <a:p>
            <a:pPr algn="l" rtl="0"/>
            <a:r>
              <a:rPr lang="de-DE" dirty="0"/>
              <a:t>Quelle: https://ec.europa.eu/clima/policies/strategies/2030_de</a:t>
            </a:r>
          </a:p>
          <a:p>
            <a:pPr algn="l" rtl="0"/>
            <a:r>
              <a:rPr lang="de-DE" dirty="0"/>
              <a:t>Інформація Quelle: www.bmwi.de</a:t>
            </a:r>
          </a:p>
          <a:p>
            <a:pPr algn="l" rtl="0"/>
            <a:endParaRPr lang="de-DE" dirty="0"/>
          </a:p>
        </p:txBody>
      </p:sp>
      <p:sp>
        <p:nvSpPr>
          <p:cNvPr id="4" name="Foliennummernplatzhalter 3"/>
          <p:cNvSpPr>
            <a:spLocks noGrp="1"/>
          </p:cNvSpPr>
          <p:nvPr>
            <p:ph type="sldNum" sz="quarter" idx="10"/>
          </p:nvPr>
        </p:nvSpPr>
        <p:spPr/>
        <p:txBody>
          <a:bodyPr/>
          <a:lstStyle/>
          <a:p>
            <a:fld id="{CFB17F77-A62A-4A91-9321-392812B0783E}" type="slidenum">
              <a:rPr lang="en-US" smtClean="0"/>
              <a:pPr/>
              <a:t>2</a:t>
            </a:fld>
            <a:endParaRPr lang="en-US"/>
          </a:p>
        </p:txBody>
      </p:sp>
    </p:spTree>
    <p:extLst>
      <p:ext uri="{BB962C8B-B14F-4D97-AF65-F5344CB8AC3E}">
        <p14:creationId xmlns:p14="http://schemas.microsoft.com/office/powerpoint/2010/main" val="361773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3F11684A-C3CB-412A-92C9-722667F55FF2}" type="slidenum">
              <a:rPr lang="uk-UA" smtClean="0"/>
              <a:t>23</a:t>
            </a:fld>
            <a:endParaRPr lang="uk-UA"/>
          </a:p>
        </p:txBody>
      </p:sp>
    </p:spTree>
    <p:extLst>
      <p:ext uri="{BB962C8B-B14F-4D97-AF65-F5344CB8AC3E}">
        <p14:creationId xmlns:p14="http://schemas.microsoft.com/office/powerpoint/2010/main" val="90320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image" Target="../media/image12.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image" Target="../media/image12.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D831C8D-447D-4744-A698-0DC143292202}"/>
              </a:ext>
            </a:extLst>
          </p:cNvPr>
          <p:cNvSpPr>
            <a:spLocks noGrp="1"/>
          </p:cNvSpPr>
          <p:nvPr>
            <p:ph type="dt" sz="half" idx="10"/>
          </p:nvPr>
        </p:nvSpPr>
        <p:spPr/>
        <p:txBody>
          <a:bodyPr/>
          <a:lstStyle>
            <a:lvl1pPr>
              <a:defRPr/>
            </a:lvl1pPr>
          </a:lstStyle>
          <a:p>
            <a:pPr>
              <a:defRPr/>
            </a:pPr>
            <a:fld id="{052A8515-B501-4786-A402-8019CEDFBF59}" type="datetimeFigureOut">
              <a:rPr lang="ru-RU"/>
              <a:pPr>
                <a:defRPr/>
              </a:pPr>
              <a:t>11.06.2023</a:t>
            </a:fld>
            <a:endParaRPr lang="ru-RU"/>
          </a:p>
        </p:txBody>
      </p:sp>
      <p:sp>
        <p:nvSpPr>
          <p:cNvPr id="5" name="Нижний колонтитул 4">
            <a:extLst>
              <a:ext uri="{FF2B5EF4-FFF2-40B4-BE49-F238E27FC236}">
                <a16:creationId xmlns:a16="http://schemas.microsoft.com/office/drawing/2014/main" id="{62413621-0B1F-4F2C-AF44-F1B508127374}"/>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CAC3206-E30C-42E2-88C9-F4DE40DD99C1}"/>
              </a:ext>
            </a:extLst>
          </p:cNvPr>
          <p:cNvSpPr>
            <a:spLocks noGrp="1"/>
          </p:cNvSpPr>
          <p:nvPr>
            <p:ph type="sldNum" sz="quarter" idx="12"/>
          </p:nvPr>
        </p:nvSpPr>
        <p:spPr/>
        <p:txBody>
          <a:bodyPr/>
          <a:lstStyle>
            <a:lvl1pPr>
              <a:defRPr/>
            </a:lvl1pPr>
          </a:lstStyle>
          <a:p>
            <a:pPr>
              <a:defRPr/>
            </a:pPr>
            <a:fld id="{14B57DBE-AE01-4F3E-9683-78DA491D757F}" type="slidenum">
              <a:rPr lang="ru-RU" altLang="ru-RU"/>
              <a:pPr>
                <a:defRPr/>
              </a:pPr>
              <a:t>‹№›</a:t>
            </a:fld>
            <a:endParaRPr lang="ru-RU" altLang="ru-RU"/>
          </a:p>
        </p:txBody>
      </p:sp>
    </p:spTree>
    <p:extLst>
      <p:ext uri="{BB962C8B-B14F-4D97-AF65-F5344CB8AC3E}">
        <p14:creationId xmlns:p14="http://schemas.microsoft.com/office/powerpoint/2010/main" val="37740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CBE3A19-88ED-42D3-9780-00044B943C5D}"/>
              </a:ext>
            </a:extLst>
          </p:cNvPr>
          <p:cNvSpPr>
            <a:spLocks noGrp="1"/>
          </p:cNvSpPr>
          <p:nvPr>
            <p:ph type="dt" sz="half" idx="10"/>
          </p:nvPr>
        </p:nvSpPr>
        <p:spPr/>
        <p:txBody>
          <a:bodyPr/>
          <a:lstStyle>
            <a:lvl1pPr>
              <a:defRPr/>
            </a:lvl1pPr>
          </a:lstStyle>
          <a:p>
            <a:pPr>
              <a:defRPr/>
            </a:pPr>
            <a:fld id="{C085CBDB-22BF-4A81-ADC4-009601856536}" type="datetimeFigureOut">
              <a:rPr lang="ru-RU"/>
              <a:pPr>
                <a:defRPr/>
              </a:pPr>
              <a:t>11.06.2023</a:t>
            </a:fld>
            <a:endParaRPr lang="ru-RU"/>
          </a:p>
        </p:txBody>
      </p:sp>
      <p:sp>
        <p:nvSpPr>
          <p:cNvPr id="5" name="Нижний колонтитул 4">
            <a:extLst>
              <a:ext uri="{FF2B5EF4-FFF2-40B4-BE49-F238E27FC236}">
                <a16:creationId xmlns:a16="http://schemas.microsoft.com/office/drawing/2014/main" id="{D1CF6840-0A1E-4E8D-AE9E-C37BF13D6386}"/>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9DED3EC9-3698-4F88-B7FC-62F3A63771A2}"/>
              </a:ext>
            </a:extLst>
          </p:cNvPr>
          <p:cNvSpPr>
            <a:spLocks noGrp="1"/>
          </p:cNvSpPr>
          <p:nvPr>
            <p:ph type="sldNum" sz="quarter" idx="12"/>
          </p:nvPr>
        </p:nvSpPr>
        <p:spPr/>
        <p:txBody>
          <a:bodyPr/>
          <a:lstStyle>
            <a:lvl1pPr>
              <a:defRPr/>
            </a:lvl1pPr>
          </a:lstStyle>
          <a:p>
            <a:pPr>
              <a:defRPr/>
            </a:pPr>
            <a:fld id="{13250A67-FD22-4D08-BD3D-B475C16656C1}" type="slidenum">
              <a:rPr lang="ru-RU" altLang="ru-RU"/>
              <a:pPr>
                <a:defRPr/>
              </a:pPr>
              <a:t>‹№›</a:t>
            </a:fld>
            <a:endParaRPr lang="ru-RU" altLang="ru-RU"/>
          </a:p>
        </p:txBody>
      </p:sp>
    </p:spTree>
    <p:extLst>
      <p:ext uri="{BB962C8B-B14F-4D97-AF65-F5344CB8AC3E}">
        <p14:creationId xmlns:p14="http://schemas.microsoft.com/office/powerpoint/2010/main" val="3926236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14434DA-54C6-463C-98BD-C9B1B36D5C08}"/>
              </a:ext>
            </a:extLst>
          </p:cNvPr>
          <p:cNvSpPr>
            <a:spLocks noGrp="1"/>
          </p:cNvSpPr>
          <p:nvPr>
            <p:ph type="dt" sz="half" idx="10"/>
          </p:nvPr>
        </p:nvSpPr>
        <p:spPr/>
        <p:txBody>
          <a:bodyPr/>
          <a:lstStyle>
            <a:lvl1pPr>
              <a:defRPr/>
            </a:lvl1pPr>
          </a:lstStyle>
          <a:p>
            <a:pPr>
              <a:defRPr/>
            </a:pPr>
            <a:fld id="{5D63D5EE-249D-46FE-8363-A09CC3B38701}" type="datetimeFigureOut">
              <a:rPr lang="ru-RU"/>
              <a:pPr>
                <a:defRPr/>
              </a:pPr>
              <a:t>11.06.2023</a:t>
            </a:fld>
            <a:endParaRPr lang="ru-RU"/>
          </a:p>
        </p:txBody>
      </p:sp>
      <p:sp>
        <p:nvSpPr>
          <p:cNvPr id="5" name="Нижний колонтитул 4">
            <a:extLst>
              <a:ext uri="{FF2B5EF4-FFF2-40B4-BE49-F238E27FC236}">
                <a16:creationId xmlns:a16="http://schemas.microsoft.com/office/drawing/2014/main" id="{A8D69DF2-9255-4AA7-95C9-AC64A3E5828B}"/>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18C5A585-273E-496D-AD46-20EF6257EFCF}"/>
              </a:ext>
            </a:extLst>
          </p:cNvPr>
          <p:cNvSpPr>
            <a:spLocks noGrp="1"/>
          </p:cNvSpPr>
          <p:nvPr>
            <p:ph type="sldNum" sz="quarter" idx="12"/>
          </p:nvPr>
        </p:nvSpPr>
        <p:spPr/>
        <p:txBody>
          <a:bodyPr/>
          <a:lstStyle>
            <a:lvl1pPr>
              <a:defRPr/>
            </a:lvl1pPr>
          </a:lstStyle>
          <a:p>
            <a:pPr>
              <a:defRPr/>
            </a:pPr>
            <a:fld id="{0BA32A46-08E2-4583-A325-C12A52BBBA5B}" type="slidenum">
              <a:rPr lang="ru-RU" altLang="ru-RU"/>
              <a:pPr>
                <a:defRPr/>
              </a:pPr>
              <a:t>‹№›</a:t>
            </a:fld>
            <a:endParaRPr lang="ru-RU" altLang="ru-RU"/>
          </a:p>
        </p:txBody>
      </p:sp>
    </p:spTree>
    <p:extLst>
      <p:ext uri="{BB962C8B-B14F-4D97-AF65-F5344CB8AC3E}">
        <p14:creationId xmlns:p14="http://schemas.microsoft.com/office/powerpoint/2010/main" val="394722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 text slide, alternative">
    <p:spTree>
      <p:nvGrpSpPr>
        <p:cNvPr id="1" name=""/>
        <p:cNvGrpSpPr/>
        <p:nvPr/>
      </p:nvGrpSpPr>
      <p:grpSpPr>
        <a:xfrm>
          <a:off x="0" y="0"/>
          <a:ext cx="0" cy="0"/>
          <a:chOff x="0" y="0"/>
          <a:chExt cx="0" cy="0"/>
        </a:xfrm>
      </p:grpSpPr>
      <p:grpSp>
        <p:nvGrpSpPr>
          <p:cNvPr id="4" name="Key Visual"/>
          <p:cNvGrpSpPr>
            <a:grpSpLocks/>
          </p:cNvGrpSpPr>
          <p:nvPr userDrawn="1"/>
        </p:nvGrpSpPr>
        <p:grpSpPr bwMode="auto">
          <a:xfrm flipV="1">
            <a:off x="165101" y="5310718"/>
            <a:ext cx="3094567" cy="823383"/>
            <a:chOff x="4846637" y="119557"/>
            <a:chExt cx="3783013" cy="1005693"/>
          </a:xfrm>
        </p:grpSpPr>
        <p:sp>
          <p:nvSpPr>
            <p:cNvPr id="5" name="Freihandform: Form 20"/>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21"/>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22"/>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23"/>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24"/>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8" name="Textplatzhalter 7"/>
          <p:cNvSpPr>
            <a:spLocks noGrp="1"/>
          </p:cNvSpPr>
          <p:nvPr>
            <p:ph type="body" sz="quarter" idx="13"/>
          </p:nvPr>
        </p:nvSpPr>
        <p:spPr bwMode="gray">
          <a:xfrm>
            <a:off x="599757" y="1361292"/>
            <a:ext cx="9563579" cy="378644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1" name="Datumsplatzhalter 5"/>
          <p:cNvSpPr>
            <a:spLocks noGrp="1"/>
          </p:cNvSpPr>
          <p:nvPr>
            <p:ph type="dt" sz="half" idx="14"/>
          </p:nvPr>
        </p:nvSpPr>
        <p:spPr/>
        <p:txBody>
          <a:bodyPr/>
          <a:lstStyle>
            <a:lvl1pPr>
              <a:defRPr/>
            </a:lvl1pPr>
          </a:lstStyle>
          <a:p>
            <a:pPr>
              <a:defRPr/>
            </a:pPr>
            <a:r>
              <a:rPr lang="en-GB"/>
              <a:t>22 Jan. 2019</a:t>
            </a:r>
            <a:endParaRPr lang="en-GB" dirty="0"/>
          </a:p>
        </p:txBody>
      </p:sp>
      <p:sp>
        <p:nvSpPr>
          <p:cNvPr id="12" name="Fußzeilenplatzhalter 6"/>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8"/>
          <p:cNvSpPr>
            <a:spLocks noGrp="1"/>
          </p:cNvSpPr>
          <p:nvPr>
            <p:ph type="sldNum" sz="quarter" idx="16"/>
          </p:nvPr>
        </p:nvSpPr>
        <p:spPr/>
        <p:txBody>
          <a:bodyPr/>
          <a:lstStyle>
            <a:lvl1pPr>
              <a:defRPr/>
            </a:lvl1pPr>
          </a:lstStyle>
          <a:p>
            <a:pPr>
              <a:defRPr/>
            </a:pPr>
            <a:r>
              <a:rPr lang="en-GB" altLang="ru-RU"/>
              <a:t>Page </a:t>
            </a:r>
            <a:fld id="{CEC9B28C-9164-4CC0-95B2-0B90D37E7ABE}" type="slidenum">
              <a:rPr lang="en-GB" altLang="ru-RU"/>
              <a:pPr>
                <a:defRPr/>
              </a:pPr>
              <a:t>‹№›</a:t>
            </a:fld>
            <a:endParaRPr lang="en-GB" altLang="ru-RU"/>
          </a:p>
        </p:txBody>
      </p:sp>
    </p:spTree>
    <p:extLst>
      <p:ext uri="{BB962C8B-B14F-4D97-AF65-F5344CB8AC3E}">
        <p14:creationId xmlns:p14="http://schemas.microsoft.com/office/powerpoint/2010/main" val="276634566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ext und Bild">
    <p:spTree>
      <p:nvGrpSpPr>
        <p:cNvPr id="1" name=""/>
        <p:cNvGrpSpPr/>
        <p:nvPr/>
      </p:nvGrpSpPr>
      <p:grpSpPr>
        <a:xfrm>
          <a:off x="0" y="0"/>
          <a:ext cx="0" cy="0"/>
          <a:chOff x="0" y="0"/>
          <a:chExt cx="0" cy="0"/>
        </a:xfrm>
      </p:grpSpPr>
      <p:sp>
        <p:nvSpPr>
          <p:cNvPr id="8" name="Bildplatzhalter 7"/>
          <p:cNvSpPr>
            <a:spLocks noGrp="1"/>
          </p:cNvSpPr>
          <p:nvPr>
            <p:ph type="pic" sz="quarter" idx="10"/>
          </p:nvPr>
        </p:nvSpPr>
        <p:spPr>
          <a:xfrm>
            <a:off x="6096000" y="4"/>
            <a:ext cx="6096000" cy="6854825"/>
          </a:xfrm>
        </p:spPr>
        <p:txBody>
          <a:bodyPr/>
          <a:lstStyle>
            <a:lvl1pPr>
              <a:defRPr b="0"/>
            </a:lvl1pPr>
          </a:lstStyle>
          <a:p>
            <a:r>
              <a:rPr lang="de-DE"/>
              <a:t>Bild durch Klicken auf Symbol hinzufügen</a:t>
            </a:r>
            <a:endParaRPr lang="en-US"/>
          </a:p>
        </p:txBody>
      </p:sp>
      <p:sp>
        <p:nvSpPr>
          <p:cNvPr id="2" name="Titel 1"/>
          <p:cNvSpPr>
            <a:spLocks noGrp="1"/>
          </p:cNvSpPr>
          <p:nvPr>
            <p:ph type="title"/>
          </p:nvPr>
        </p:nvSpPr>
        <p:spPr>
          <a:xfrm>
            <a:off x="695331" y="620688"/>
            <a:ext cx="4752975" cy="1008112"/>
          </a:xfrm>
        </p:spPr>
        <p:txBody>
          <a:bodyPr/>
          <a:lstStyle/>
          <a:p>
            <a:r>
              <a:rPr lang="de-DE"/>
              <a:t>Titelmasterformat durch Klicken bearbeiten</a:t>
            </a:r>
            <a:endParaRPr lang="de-DE" dirty="0"/>
          </a:p>
        </p:txBody>
      </p:sp>
      <p:sp>
        <p:nvSpPr>
          <p:cNvPr id="3" name="Inhaltsplatzhalter 2"/>
          <p:cNvSpPr>
            <a:spLocks noGrp="1"/>
          </p:cNvSpPr>
          <p:nvPr>
            <p:ph sz="half" idx="1"/>
          </p:nvPr>
        </p:nvSpPr>
        <p:spPr>
          <a:xfrm>
            <a:off x="695331" y="1844676"/>
            <a:ext cx="4752975" cy="4464051"/>
          </a:xfrm>
        </p:spPr>
        <p:txBody>
          <a:bodyPr/>
          <a:lstStyle>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oliennummernplatzhalter 4"/>
          <p:cNvSpPr>
            <a:spLocks noGrp="1"/>
          </p:cNvSpPr>
          <p:nvPr>
            <p:ph type="sldNum" sz="quarter" idx="11"/>
          </p:nvPr>
        </p:nvSpPr>
        <p:spPr/>
        <p:txBody>
          <a:bodyPr/>
          <a:lstStyle/>
          <a:p>
            <a:fld id="{6C271137-53FF-49E3-BFE5-08CBABEA88BF}" type="slidenum">
              <a:rPr lang="de-DE" smtClean="0"/>
              <a:pPr/>
              <a:t>‹№›</a:t>
            </a:fld>
            <a:endParaRPr lang="de-DE"/>
          </a:p>
        </p:txBody>
      </p:sp>
      <p:sp>
        <p:nvSpPr>
          <p:cNvPr id="6" name="Textplatzhalter 4"/>
          <p:cNvSpPr>
            <a:spLocks noGrp="1"/>
          </p:cNvSpPr>
          <p:nvPr>
            <p:ph type="body" sz="quarter" idx="12" hasCustomPrompt="1"/>
          </p:nvPr>
        </p:nvSpPr>
        <p:spPr>
          <a:xfrm>
            <a:off x="10537115" y="6480926"/>
            <a:ext cx="1463541" cy="183728"/>
          </a:xfrm>
        </p:spPr>
        <p:txBody>
          <a:bodyPr wrap="none" lIns="0" tIns="26999" rIns="0" bIns="26999" anchor="ctr" anchorCtr="0">
            <a:spAutoFit/>
          </a:bodyPr>
          <a:lstStyle>
            <a:lvl1pPr marL="0" indent="0" algn="r">
              <a:spcBef>
                <a:spcPts val="0"/>
              </a:spcBef>
              <a:buFont typeface="Arial" panose="020B0604020202020204" pitchFamily="34" charset="0"/>
              <a:buNone/>
              <a:defRPr sz="933" b="0">
                <a:solidFill>
                  <a:schemeClr val="tx2"/>
                </a:solidFill>
              </a:defRPr>
            </a:lvl1pPr>
            <a:lvl2pPr marL="0" indent="0">
              <a:spcBef>
                <a:spcPts val="0"/>
              </a:spcBef>
              <a:buFont typeface="Arial" panose="020B0604020202020204" pitchFamily="34" charset="0"/>
              <a:buNone/>
              <a:defRPr sz="933" b="0">
                <a:solidFill>
                  <a:schemeClr val="bg1"/>
                </a:solidFill>
              </a:defRPr>
            </a:lvl2pPr>
            <a:lvl3pPr marL="0" indent="0">
              <a:spcBef>
                <a:spcPts val="0"/>
              </a:spcBef>
              <a:buNone/>
              <a:defRPr sz="933" b="0">
                <a:solidFill>
                  <a:schemeClr val="bg1"/>
                </a:solidFill>
              </a:defRPr>
            </a:lvl3pPr>
            <a:lvl4pPr marL="0" indent="0">
              <a:spcBef>
                <a:spcPts val="0"/>
              </a:spcBef>
              <a:buNone/>
              <a:defRPr sz="933" b="0">
                <a:solidFill>
                  <a:schemeClr val="bg1"/>
                </a:solidFill>
              </a:defRPr>
            </a:lvl4pPr>
            <a:lvl5pPr marL="0" indent="0">
              <a:spcBef>
                <a:spcPts val="0"/>
              </a:spcBef>
              <a:buNone/>
              <a:defRPr sz="933" b="0">
                <a:solidFill>
                  <a:schemeClr val="bg1"/>
                </a:solidFill>
              </a:defRPr>
            </a:lvl5pPr>
            <a:lvl6pPr marL="0" indent="0">
              <a:spcBef>
                <a:spcPts val="0"/>
              </a:spcBef>
              <a:buNone/>
              <a:defRPr sz="933" b="0">
                <a:solidFill>
                  <a:schemeClr val="bg1"/>
                </a:solidFill>
              </a:defRPr>
            </a:lvl6pPr>
            <a:lvl7pPr marL="0" indent="0">
              <a:spcBef>
                <a:spcPts val="0"/>
              </a:spcBef>
              <a:buNone/>
              <a:defRPr sz="933" b="0">
                <a:solidFill>
                  <a:schemeClr val="bg1"/>
                </a:solidFill>
              </a:defRPr>
            </a:lvl7pPr>
            <a:lvl8pPr marL="0" indent="0">
              <a:spcBef>
                <a:spcPts val="0"/>
              </a:spcBef>
              <a:buNone/>
              <a:defRPr sz="933" b="0">
                <a:solidFill>
                  <a:schemeClr val="bg1"/>
                </a:solidFill>
              </a:defRPr>
            </a:lvl8pPr>
            <a:lvl9pPr marL="0" indent="0">
              <a:spcBef>
                <a:spcPts val="0"/>
              </a:spcBef>
              <a:buNone/>
              <a:defRPr sz="933" b="0">
                <a:solidFill>
                  <a:schemeClr val="bg1"/>
                </a:solidFill>
              </a:defRPr>
            </a:lvl9pPr>
          </a:lstStyle>
          <a:p>
            <a:pPr lvl="0"/>
            <a:r>
              <a:rPr lang="de-DE" dirty="0"/>
              <a:t>© hier das Copyright einfügen</a:t>
            </a:r>
            <a:endParaRPr lang="en-US" dirty="0"/>
          </a:p>
        </p:txBody>
      </p:sp>
    </p:spTree>
    <p:extLst>
      <p:ext uri="{BB962C8B-B14F-4D97-AF65-F5344CB8AC3E}">
        <p14:creationId xmlns:p14="http://schemas.microsoft.com/office/powerpoint/2010/main" val="4189201654"/>
      </p:ext>
    </p:extLst>
  </p:cSld>
  <p:clrMapOvr>
    <a:masterClrMapping/>
  </p:clrMapOvr>
  <p:extLst>
    <p:ext uri="{DCECCB84-F9BA-43D5-87BE-67443E8EF086}">
      <p15:sldGuideLst xmlns:p15="http://schemas.microsoft.com/office/powerpoint/2012/main">
        <p15:guide id="1" pos="4248">
          <p15:clr>
            <a:srgbClr val="FBAE40"/>
          </p15:clr>
        </p15:guide>
        <p15:guide id="2" pos="3432">
          <p15:clr>
            <a:srgbClr val="FBAE40"/>
          </p15:clr>
        </p15:guide>
        <p15:guide id="3" pos="755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5E4E6528-BF1E-43AE-A1A5-371273DBA271}" type="slidenum">
              <a:rPr lang="ru-RU"/>
              <a:pPr>
                <a:defRPr/>
              </a:pPr>
              <a:t>‹№›</a:t>
            </a:fld>
            <a:endParaRPr lang="ru-RU"/>
          </a:p>
        </p:txBody>
      </p:sp>
    </p:spTree>
    <p:extLst>
      <p:ext uri="{BB962C8B-B14F-4D97-AF65-F5344CB8AC3E}">
        <p14:creationId xmlns:p14="http://schemas.microsoft.com/office/powerpoint/2010/main" val="4013004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8" name="Текст заголовка"/>
          <p:cNvSpPr txBox="1">
            <a:spLocks noGrp="1"/>
          </p:cNvSpPr>
          <p:nvPr>
            <p:ph type="title"/>
          </p:nvPr>
        </p:nvSpPr>
        <p:spPr>
          <a:xfrm>
            <a:off x="838200" y="365125"/>
            <a:ext cx="10515600" cy="1325563"/>
          </a:xfrm>
          <a:prstGeom prst="rect">
            <a:avLst/>
          </a:prstGeom>
        </p:spPr>
        <p:txBody>
          <a:bodyPr/>
          <a:lstStyle/>
          <a:p>
            <a:r>
              <a:t>Текст заголовка</a:t>
            </a:r>
          </a:p>
        </p:txBody>
      </p:sp>
      <p:sp>
        <p:nvSpPr>
          <p:cNvPr id="19" name="Уровень текста 1…"/>
          <p:cNvSpPr txBox="1">
            <a:spLocks noGrp="1"/>
          </p:cNvSpPr>
          <p:nvPr>
            <p:ph type="body" idx="1"/>
          </p:nvPr>
        </p:nvSpPr>
        <p:spPr>
          <a:xfrm>
            <a:off x="838200" y="1825625"/>
            <a:ext cx="10515600" cy="4351338"/>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pic>
        <p:nvPicPr>
          <p:cNvPr id="20" name="Picture 14" descr="Picture 14"/>
          <p:cNvPicPr>
            <a:picLocks noChangeAspect="1"/>
          </p:cNvPicPr>
          <p:nvPr/>
        </p:nvPicPr>
        <p:blipFill>
          <a:blip r:embed="rId2"/>
          <a:stretch>
            <a:fillRect/>
          </a:stretch>
        </p:blipFill>
        <p:spPr>
          <a:xfrm>
            <a:off x="10230456" y="765204"/>
            <a:ext cx="2188632" cy="6121824"/>
          </a:xfrm>
          <a:prstGeom prst="rect">
            <a:avLst/>
          </a:prstGeom>
          <a:ln w="12700">
            <a:miter lim="400000"/>
          </a:ln>
        </p:spPr>
      </p:pic>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455369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4" name="Grafik 20" descr="Ein Bild, das Kette enthält.&#10;&#10;Automatisch generierte Beschreibung">
            <a:extLst>
              <a:ext uri="{FF2B5EF4-FFF2-40B4-BE49-F238E27FC236}">
                <a16:creationId xmlns:a16="http://schemas.microsoft.com/office/drawing/2014/main" id="{1F9D74AD-2A04-44CB-880A-A2403A999471}"/>
              </a:ext>
            </a:extLst>
          </p:cNvPr>
          <p:cNvPicPr>
            <a:picLocks/>
          </p:cNvPicPr>
          <p:nvPr userDrawn="1"/>
        </p:nvPicPr>
        <p:blipFill>
          <a:blip r:embed="rId2">
            <a:extLst>
              <a:ext uri="{28A0092B-C50C-407E-A947-70E740481C1C}">
                <a14:useLocalDpi xmlns:a14="http://schemas.microsoft.com/office/drawing/2010/main" val="0"/>
              </a:ext>
            </a:extLst>
          </a:blip>
          <a:srcRect t="233" b="26747"/>
          <a:stretch>
            <a:fillRect/>
          </a:stretch>
        </p:blipFill>
        <p:spPr bwMode="gray">
          <a:xfrm>
            <a:off x="165101" y="165101"/>
            <a:ext cx="11857567" cy="472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7" descr="Ein Bild, das Säge enthält.&#10;&#10;Automatisch generierte Beschreibung">
            <a:extLst>
              <a:ext uri="{FF2B5EF4-FFF2-40B4-BE49-F238E27FC236}">
                <a16:creationId xmlns:a16="http://schemas.microsoft.com/office/drawing/2014/main" id="{62C40F74-BF17-4D14-9916-295825D186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846667"/>
            <a:ext cx="11859684" cy="40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r">
            <a:extLst>
              <a:ext uri="{FF2B5EF4-FFF2-40B4-BE49-F238E27FC236}">
                <a16:creationId xmlns:a16="http://schemas.microsoft.com/office/drawing/2014/main" id="{96221EA8-51B2-4420-97CF-C69F38F0A4AD}"/>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pic>
        <p:nvPicPr>
          <p:cNvPr id="8" name="Рисунок 2">
            <a:extLst>
              <a:ext uri="{FF2B5EF4-FFF2-40B4-BE49-F238E27FC236}">
                <a16:creationId xmlns:a16="http://schemas.microsoft.com/office/drawing/2014/main" id="{ADF57EB8-127A-4F0C-A200-1BBA8DE4605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5651" y="5037668"/>
            <a:ext cx="4745567" cy="165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
            <a:extLst>
              <a:ext uri="{FF2B5EF4-FFF2-40B4-BE49-F238E27FC236}">
                <a16:creationId xmlns:a16="http://schemas.microsoft.com/office/drawing/2014/main" id="{DBB89D8E-D231-4D44-A1E3-463A756C7AA4}"/>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a:t>Образец текста</a:t>
            </a:r>
          </a:p>
          <a:p>
            <a:pPr lvl="1"/>
            <a:r>
              <a:rPr lang="ru-RU"/>
              <a:t>Второй уровень</a:t>
            </a:r>
          </a:p>
        </p:txBody>
      </p:sp>
    </p:spTree>
    <p:extLst>
      <p:ext uri="{BB962C8B-B14F-4D97-AF65-F5344CB8AC3E}">
        <p14:creationId xmlns:p14="http://schemas.microsoft.com/office/powerpoint/2010/main" val="1589175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3E9ED0F8-AD8E-4570-B65A-E6DA3C096A48}"/>
              </a:ext>
            </a:extLst>
          </p:cNvPr>
          <p:cNvPicPr>
            <a:picLocks/>
          </p:cNvPicPr>
          <p:nvPr userDrawn="1"/>
        </p:nvPicPr>
        <p:blipFill>
          <a:blip r:embed="rId2">
            <a:extLst>
              <a:ext uri="{28A0092B-C50C-407E-A947-70E740481C1C}">
                <a14:useLocalDpi xmlns:a14="http://schemas.microsoft.com/office/drawing/2010/main" val="0"/>
              </a:ext>
            </a:extLst>
          </a:blip>
          <a:srcRect t="233" b="26747"/>
          <a:stretch>
            <a:fillRect/>
          </a:stretch>
        </p:blipFill>
        <p:spPr bwMode="gray">
          <a:xfrm>
            <a:off x="165101" y="165101"/>
            <a:ext cx="11857567" cy="472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4" descr="Ein Bild, das Säge enthält.&#10;&#10;Automatisch generierte Beschreibung">
            <a:extLst>
              <a:ext uri="{FF2B5EF4-FFF2-40B4-BE49-F238E27FC236}">
                <a16:creationId xmlns:a16="http://schemas.microsoft.com/office/drawing/2014/main" id="{608560DA-8370-48D6-B445-D31F1D636BD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846667"/>
            <a:ext cx="11859684" cy="40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r">
            <a:extLst>
              <a:ext uri="{FF2B5EF4-FFF2-40B4-BE49-F238E27FC236}">
                <a16:creationId xmlns:a16="http://schemas.microsoft.com/office/drawing/2014/main" id="{BA8C8703-1422-410F-B802-CDD311BB4646}"/>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pic>
        <p:nvPicPr>
          <p:cNvPr id="8" name="Рисунок 13">
            <a:extLst>
              <a:ext uri="{FF2B5EF4-FFF2-40B4-BE49-F238E27FC236}">
                <a16:creationId xmlns:a16="http://schemas.microsoft.com/office/drawing/2014/main" id="{507DDCD2-9271-4FF4-8B27-E569DCB75AD6}"/>
              </a:ext>
            </a:extLst>
          </p:cNvPr>
          <p:cNvPicPr>
            <a:picLocks noChangeAspect="1"/>
          </p:cNvPicPr>
          <p:nvPr userDrawn="1"/>
        </p:nvPicPr>
        <p:blipFill>
          <a:blip r:embed="rId4">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Tree>
    <p:extLst>
      <p:ext uri="{BB962C8B-B14F-4D97-AF65-F5344CB8AC3E}">
        <p14:creationId xmlns:p14="http://schemas.microsoft.com/office/powerpoint/2010/main" val="18395173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5" name="Grafik 7" descr="Ein Bild, das Screenshot enthält.&#10;&#10;Automatisch generierte Beschreibung">
            <a:extLst>
              <a:ext uri="{FF2B5EF4-FFF2-40B4-BE49-F238E27FC236}">
                <a16:creationId xmlns:a16="http://schemas.microsoft.com/office/drawing/2014/main" id="{EE7E9064-A852-42E9-9D09-10DB6BEAC7A9}"/>
              </a:ext>
            </a:extLst>
          </p:cNvPr>
          <p:cNvPicPr>
            <a:picLocks noChangeAspect="1"/>
          </p:cNvPicPr>
          <p:nvPr userDrawn="1"/>
        </p:nvPicPr>
        <p:blipFill>
          <a:blip r:embed="rId2">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mit Pfeil 5">
            <a:extLst>
              <a:ext uri="{FF2B5EF4-FFF2-40B4-BE49-F238E27FC236}">
                <a16:creationId xmlns:a16="http://schemas.microsoft.com/office/drawing/2014/main" id="{67872B4D-E4A4-4427-A93D-CC280C377100}"/>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7" name="Gruppieren 4">
            <a:extLst>
              <a:ext uri="{FF2B5EF4-FFF2-40B4-BE49-F238E27FC236}">
                <a16:creationId xmlns:a16="http://schemas.microsoft.com/office/drawing/2014/main" id="{40C939D7-536C-4CD5-ACE0-D0214A8F2A16}"/>
              </a:ext>
            </a:extLst>
          </p:cNvPr>
          <p:cNvGrpSpPr>
            <a:grpSpLocks/>
          </p:cNvGrpSpPr>
          <p:nvPr userDrawn="1"/>
        </p:nvGrpSpPr>
        <p:grpSpPr bwMode="auto">
          <a:xfrm>
            <a:off x="7471833" y="1035051"/>
            <a:ext cx="2118784" cy="865716"/>
            <a:chOff x="5604594" y="1459908"/>
            <a:chExt cx="1588101" cy="650246"/>
          </a:xfrm>
        </p:grpSpPr>
        <p:pic>
          <p:nvPicPr>
            <p:cNvPr id="8" name="Grafik 3" descr="Ein Bild, das Screenshot enthält.&#10;&#10;Automatisch generierte Beschreibung">
              <a:extLst>
                <a:ext uri="{FF2B5EF4-FFF2-40B4-BE49-F238E27FC236}">
                  <a16:creationId xmlns:a16="http://schemas.microsoft.com/office/drawing/2014/main" id="{C767C0E4-F842-4D2B-B976-188BE95125F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27">
              <a:extLst>
                <a:ext uri="{FF2B5EF4-FFF2-40B4-BE49-F238E27FC236}">
                  <a16:creationId xmlns:a16="http://schemas.microsoft.com/office/drawing/2014/main" id="{E5ED8C95-E8FB-44A1-A7DE-7083C981D455}"/>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0" name="Rechteck">
            <a:extLst>
              <a:ext uri="{FF2B5EF4-FFF2-40B4-BE49-F238E27FC236}">
                <a16:creationId xmlns:a16="http://schemas.microsoft.com/office/drawing/2014/main" id="{04466C99-3DDC-4F1E-85CB-E0A90EED609C}"/>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1" name="1.">
            <a:extLst>
              <a:ext uri="{FF2B5EF4-FFF2-40B4-BE49-F238E27FC236}">
                <a16:creationId xmlns:a16="http://schemas.microsoft.com/office/drawing/2014/main" id="{962DE5F7-8B3C-483F-8468-FBD8B9B5640F}"/>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12" name="2.">
            <a:extLst>
              <a:ext uri="{FF2B5EF4-FFF2-40B4-BE49-F238E27FC236}">
                <a16:creationId xmlns:a16="http://schemas.microsoft.com/office/drawing/2014/main" id="{E837C5EC-693C-4D23-A8F8-88484B888CEB}"/>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4" name="3.">
            <a:extLst>
              <a:ext uri="{FF2B5EF4-FFF2-40B4-BE49-F238E27FC236}">
                <a16:creationId xmlns:a16="http://schemas.microsoft.com/office/drawing/2014/main" id="{FF7E4363-ED3C-424C-A842-865B99FC75DC}"/>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6" name="Bar">
            <a:extLst>
              <a:ext uri="{FF2B5EF4-FFF2-40B4-BE49-F238E27FC236}">
                <a16:creationId xmlns:a16="http://schemas.microsoft.com/office/drawing/2014/main" id="{3F6C3BD7-633D-4116-8F28-32D5526DFA62}"/>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17" name="how">
            <a:extLst>
              <a:ext uri="{FF2B5EF4-FFF2-40B4-BE49-F238E27FC236}">
                <a16:creationId xmlns:a16="http://schemas.microsoft.com/office/drawing/2014/main" id="{ACE28745-500C-4AC7-8432-369A249AA787}"/>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sp>
        <p:nvSpPr>
          <p:cNvPr id="18" name="Dreieck">
            <a:extLst>
              <a:ext uri="{FF2B5EF4-FFF2-40B4-BE49-F238E27FC236}">
                <a16:creationId xmlns:a16="http://schemas.microsoft.com/office/drawing/2014/main" id="{9994EFB3-1CD8-4A45-94EE-A2DAAE571835}"/>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20" name="Beispiel" descr="Ein Bild, das Wand, Gebäude enthält.&#10;&#10;Automatisch generierte Beschreibung">
            <a:extLst>
              <a:ext uri="{FF2B5EF4-FFF2-40B4-BE49-F238E27FC236}">
                <a16:creationId xmlns:a16="http://schemas.microsoft.com/office/drawing/2014/main" id="{1F558F33-80D3-4500-8D5E-4E63B58187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3">
            <a:extLst>
              <a:ext uri="{FF2B5EF4-FFF2-40B4-BE49-F238E27FC236}">
                <a16:creationId xmlns:a16="http://schemas.microsoft.com/office/drawing/2014/main" id="{DBAD1686-2B5F-4216-8DF0-54E6FE61D98D}"/>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p:cNvSpPr>
            <a:spLocks noGrp="1"/>
          </p:cNvSpPr>
          <p:nvPr>
            <p:ph type="pic" sz="quarter" idx="11"/>
          </p:nvPr>
        </p:nvSpPr>
        <p:spPr bwMode="gray">
          <a:xfrm>
            <a:off x="164181" y="165101"/>
            <a:ext cx="11858487" cy="4721860"/>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846875"/>
            <a:ext cx="11858487" cy="4040085"/>
          </a:xfrm>
          <a:prstGeom prst="rect">
            <a:avLst/>
          </a:prstGeom>
          <a:blipFill dpi="0" rotWithShape="1">
            <a:blip r:embed="rId6">
              <a:alphaModFix amt="80000"/>
            </a:blip>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47777750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808C1B4E-1A6E-4FC7-96C0-B3790CDC4919}"/>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6" name="Dreieck">
            <a:extLst>
              <a:ext uri="{FF2B5EF4-FFF2-40B4-BE49-F238E27FC236}">
                <a16:creationId xmlns:a16="http://schemas.microsoft.com/office/drawing/2014/main" id="{D5BC184A-D247-4E37-A4F7-F753EC08E378}"/>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7" name="Beispiel" descr="Ein Bild, das Wand, Gebäude enthält.&#10;&#10;Automatisch generierte Beschreibung">
            <a:extLst>
              <a:ext uri="{FF2B5EF4-FFF2-40B4-BE49-F238E27FC236}">
                <a16:creationId xmlns:a16="http://schemas.microsoft.com/office/drawing/2014/main" id="{98D76824-AE26-45D1-8F4C-9B148B183B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10397067" y="1966385"/>
            <a:ext cx="1661584"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a:extLst>
              <a:ext uri="{FF2B5EF4-FFF2-40B4-BE49-F238E27FC236}">
                <a16:creationId xmlns:a16="http://schemas.microsoft.com/office/drawing/2014/main" id="{1B734F5E-DB2A-40FE-AA81-3D83CBC753BB}"/>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9" name="2.">
            <a:extLst>
              <a:ext uri="{FF2B5EF4-FFF2-40B4-BE49-F238E27FC236}">
                <a16:creationId xmlns:a16="http://schemas.microsoft.com/office/drawing/2014/main" id="{6C3B1F1C-8E07-4A6F-8776-AF3A1EFD70F4}"/>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0" name="3.">
            <a:extLst>
              <a:ext uri="{FF2B5EF4-FFF2-40B4-BE49-F238E27FC236}">
                <a16:creationId xmlns:a16="http://schemas.microsoft.com/office/drawing/2014/main" id="{2A0AA284-E45B-4D94-8CC7-F07C218CA812}"/>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1" name="how">
            <a:extLst>
              <a:ext uri="{FF2B5EF4-FFF2-40B4-BE49-F238E27FC236}">
                <a16:creationId xmlns:a16="http://schemas.microsoft.com/office/drawing/2014/main" id="{E6DF2ECA-6D3F-4CE4-BC91-EA9A19159236}"/>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2" name="Grafik 22" descr="Ein Bild, das Screenshot enthält.&#10;&#10;Automatisch generierte Beschreibung">
            <a:extLst>
              <a:ext uri="{FF2B5EF4-FFF2-40B4-BE49-F238E27FC236}">
                <a16:creationId xmlns:a16="http://schemas.microsoft.com/office/drawing/2014/main" id="{9BC0B2E9-7FB4-4686-9120-293ED8BBD67D}"/>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1039706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32">
            <a:extLst>
              <a:ext uri="{FF2B5EF4-FFF2-40B4-BE49-F238E27FC236}">
                <a16:creationId xmlns:a16="http://schemas.microsoft.com/office/drawing/2014/main" id="{4DD173A0-5E7D-4312-9549-89965B1649B4}"/>
              </a:ext>
            </a:extLst>
          </p:cNvPr>
          <p:cNvGrpSpPr>
            <a:grpSpLocks/>
          </p:cNvGrpSpPr>
          <p:nvPr userDrawn="1"/>
        </p:nvGrpSpPr>
        <p:grpSpPr bwMode="auto">
          <a:xfrm>
            <a:off x="7471833" y="1035051"/>
            <a:ext cx="2118784" cy="865716"/>
            <a:chOff x="5604594" y="1459908"/>
            <a:chExt cx="1588101" cy="650246"/>
          </a:xfrm>
        </p:grpSpPr>
        <p:pic>
          <p:nvPicPr>
            <p:cNvPr id="15" name="Grafik 33" descr="Ein Bild, das Screenshot enthält.&#10;&#10;Automatisch generierte Beschreibung">
              <a:extLst>
                <a:ext uri="{FF2B5EF4-FFF2-40B4-BE49-F238E27FC236}">
                  <a16:creationId xmlns:a16="http://schemas.microsoft.com/office/drawing/2014/main" id="{0C53E2C4-DA6A-4CF9-8EA9-ED681CD4540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34">
              <a:extLst>
                <a:ext uri="{FF2B5EF4-FFF2-40B4-BE49-F238E27FC236}">
                  <a16:creationId xmlns:a16="http://schemas.microsoft.com/office/drawing/2014/main" id="{78E66F3B-2AAB-474F-9A6D-1DE8FEC4FE4A}"/>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7" name="Rechteck">
            <a:extLst>
              <a:ext uri="{FF2B5EF4-FFF2-40B4-BE49-F238E27FC236}">
                <a16:creationId xmlns:a16="http://schemas.microsoft.com/office/drawing/2014/main" id="{39E56D35-2346-4B76-953C-D8A110098653}"/>
              </a:ext>
            </a:extLst>
          </p:cNvPr>
          <p:cNvSpPr/>
          <p:nvPr userDrawn="1"/>
        </p:nvSpPr>
        <p:spPr bwMode="gray">
          <a:xfrm>
            <a:off x="10439401" y="1280585"/>
            <a:ext cx="446617"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18" name="Рисунок 21">
            <a:extLst>
              <a:ext uri="{FF2B5EF4-FFF2-40B4-BE49-F238E27FC236}">
                <a16:creationId xmlns:a16="http://schemas.microsoft.com/office/drawing/2014/main" id="{885B5996-7ECC-4182-A651-1A8A1A1202A3}"/>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p:cNvSpPr>
            <a:spLocks noGrp="1"/>
          </p:cNvSpPr>
          <p:nvPr>
            <p:ph type="pic" sz="quarter" idx="11"/>
          </p:nvPr>
        </p:nvSpPr>
        <p:spPr bwMode="gray">
          <a:xfrm>
            <a:off x="164181" y="165101"/>
            <a:ext cx="11858487" cy="4721860"/>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28" name="Headline"/>
          <p:cNvSpPr>
            <a:spLocks noGrp="1"/>
          </p:cNvSpPr>
          <p:nvPr>
            <p:ph type="title"/>
          </p:nvPr>
        </p:nvSpPr>
        <p:spPr bwMode="gray">
          <a:xfrm>
            <a:off x="164181" y="846875"/>
            <a:ext cx="11858487" cy="4040085"/>
          </a:xfrm>
          <a:prstGeom prst="rect">
            <a:avLst/>
          </a:prstGeom>
          <a:blipFill dpi="0" rotWithShape="1">
            <a:blip r:embed="rId6"/>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8810459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A6E0BE0-F289-4331-804E-A28DCE8B5D77}"/>
              </a:ext>
            </a:extLst>
          </p:cNvPr>
          <p:cNvSpPr>
            <a:spLocks noGrp="1"/>
          </p:cNvSpPr>
          <p:nvPr>
            <p:ph type="dt" sz="half" idx="10"/>
          </p:nvPr>
        </p:nvSpPr>
        <p:spPr/>
        <p:txBody>
          <a:bodyPr/>
          <a:lstStyle>
            <a:lvl1pPr>
              <a:defRPr/>
            </a:lvl1pPr>
          </a:lstStyle>
          <a:p>
            <a:pPr>
              <a:defRPr/>
            </a:pPr>
            <a:fld id="{AD65EC97-B869-475B-B886-FE6F3C2E5B5A}" type="datetimeFigureOut">
              <a:rPr lang="ru-RU"/>
              <a:pPr>
                <a:defRPr/>
              </a:pPr>
              <a:t>11.06.2023</a:t>
            </a:fld>
            <a:endParaRPr lang="ru-RU"/>
          </a:p>
        </p:txBody>
      </p:sp>
      <p:sp>
        <p:nvSpPr>
          <p:cNvPr id="5" name="Нижний колонтитул 4">
            <a:extLst>
              <a:ext uri="{FF2B5EF4-FFF2-40B4-BE49-F238E27FC236}">
                <a16:creationId xmlns:a16="http://schemas.microsoft.com/office/drawing/2014/main" id="{5D4AEC38-C086-4654-87E5-C0392D8D6755}"/>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EC92771F-8BD3-4129-852B-A08EA9E8528B}"/>
              </a:ext>
            </a:extLst>
          </p:cNvPr>
          <p:cNvSpPr>
            <a:spLocks noGrp="1"/>
          </p:cNvSpPr>
          <p:nvPr>
            <p:ph type="sldNum" sz="quarter" idx="12"/>
          </p:nvPr>
        </p:nvSpPr>
        <p:spPr/>
        <p:txBody>
          <a:bodyPr/>
          <a:lstStyle>
            <a:lvl1pPr>
              <a:defRPr/>
            </a:lvl1pPr>
          </a:lstStyle>
          <a:p>
            <a:pPr>
              <a:defRPr/>
            </a:pPr>
            <a:fld id="{47A1EA0D-0F8A-4989-912F-B46C580FDB92}" type="slidenum">
              <a:rPr lang="ru-RU" altLang="ru-RU"/>
              <a:pPr>
                <a:defRPr/>
              </a:pPr>
              <a:t>‹№›</a:t>
            </a:fld>
            <a:endParaRPr lang="ru-RU" altLang="ru-RU"/>
          </a:p>
        </p:txBody>
      </p:sp>
    </p:spTree>
    <p:extLst>
      <p:ext uri="{BB962C8B-B14F-4D97-AF65-F5344CB8AC3E}">
        <p14:creationId xmlns:p14="http://schemas.microsoft.com/office/powerpoint/2010/main" val="1813419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sp>
        <p:nvSpPr>
          <p:cNvPr id="4" name="Bar">
            <a:extLst>
              <a:ext uri="{FF2B5EF4-FFF2-40B4-BE49-F238E27FC236}">
                <a16:creationId xmlns:a16="http://schemas.microsoft.com/office/drawing/2014/main" id="{29D06C8B-D9EA-4B47-9371-19EC5458F046}"/>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grpSp>
        <p:nvGrpSpPr>
          <p:cNvPr id="6" name="Key Visual">
            <a:extLst>
              <a:ext uri="{FF2B5EF4-FFF2-40B4-BE49-F238E27FC236}">
                <a16:creationId xmlns:a16="http://schemas.microsoft.com/office/drawing/2014/main" id="{962B7F63-68A7-4B27-9C3F-AC1CFFD32302}"/>
              </a:ext>
            </a:extLst>
          </p:cNvPr>
          <p:cNvGrpSpPr>
            <a:grpSpLocks/>
          </p:cNvGrpSpPr>
          <p:nvPr userDrawn="1"/>
        </p:nvGrpSpPr>
        <p:grpSpPr bwMode="auto">
          <a:xfrm>
            <a:off x="165101" y="165101"/>
            <a:ext cx="5044017" cy="1341967"/>
            <a:chOff x="4846637" y="119557"/>
            <a:chExt cx="3783013" cy="1005693"/>
          </a:xfrm>
        </p:grpSpPr>
        <p:sp>
          <p:nvSpPr>
            <p:cNvPr id="7" name="Freihandform: Form 8">
              <a:extLst>
                <a:ext uri="{FF2B5EF4-FFF2-40B4-BE49-F238E27FC236}">
                  <a16:creationId xmlns:a16="http://schemas.microsoft.com/office/drawing/2014/main" id="{474569F0-F372-4CFA-AC69-3202B4B705CF}"/>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Freihandform: Form 10">
              <a:extLst>
                <a:ext uri="{FF2B5EF4-FFF2-40B4-BE49-F238E27FC236}">
                  <a16:creationId xmlns:a16="http://schemas.microsoft.com/office/drawing/2014/main" id="{1BBD9F87-FAE8-441B-9237-D81DED2B43F1}"/>
                </a:ext>
              </a:extLst>
            </p:cNvPr>
            <p:cNvSpPr/>
            <p:nvPr userDrawn="1"/>
          </p:nvSpPr>
          <p:spPr bwMode="gray">
            <a:xfrm>
              <a:off x="4919662" y="119557"/>
              <a:ext cx="1036638"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1">
              <a:extLst>
                <a:ext uri="{FF2B5EF4-FFF2-40B4-BE49-F238E27FC236}">
                  <a16:creationId xmlns:a16="http://schemas.microsoft.com/office/drawing/2014/main" id="{5F66F954-9941-4984-8F00-1282756471D1}"/>
                </a:ext>
              </a:extLst>
            </p:cNvPr>
            <p:cNvSpPr/>
            <p:nvPr userDrawn="1"/>
          </p:nvSpPr>
          <p:spPr bwMode="gray">
            <a:xfrm>
              <a:off x="7610475" y="119557"/>
              <a:ext cx="508000" cy="47746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3">
              <a:extLst>
                <a:ext uri="{FF2B5EF4-FFF2-40B4-BE49-F238E27FC236}">
                  <a16:creationId xmlns:a16="http://schemas.microsoft.com/office/drawing/2014/main" id="{571EABC1-BE3F-4619-8817-EB86F959257F}"/>
                </a:ext>
              </a:extLst>
            </p:cNvPr>
            <p:cNvSpPr/>
            <p:nvPr userDrawn="1"/>
          </p:nvSpPr>
          <p:spPr bwMode="gray">
            <a:xfrm flipH="1">
              <a:off x="7164387" y="119557"/>
              <a:ext cx="950913" cy="482225"/>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5">
              <a:extLst>
                <a:ext uri="{FF2B5EF4-FFF2-40B4-BE49-F238E27FC236}">
                  <a16:creationId xmlns:a16="http://schemas.microsoft.com/office/drawing/2014/main" id="{3C4B5181-45C2-4CD0-9FE7-698E42617DFF}"/>
                </a:ext>
              </a:extLst>
            </p:cNvPr>
            <p:cNvSpPr/>
            <p:nvPr userDrawn="1"/>
          </p:nvSpPr>
          <p:spPr bwMode="gray">
            <a:xfrm>
              <a:off x="4919662" y="119557"/>
              <a:ext cx="214630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pic>
        <p:nvPicPr>
          <p:cNvPr id="12" name="Рисунок 16">
            <a:extLst>
              <a:ext uri="{FF2B5EF4-FFF2-40B4-BE49-F238E27FC236}">
                <a16:creationId xmlns:a16="http://schemas.microsoft.com/office/drawing/2014/main" id="{9F5E462A-3510-44A1-B434-7E4D7B2043DE}"/>
              </a:ext>
            </a:extLst>
          </p:cNvPr>
          <p:cNvPicPr>
            <a:picLocks noChangeAspect="1"/>
          </p:cNvPicPr>
          <p:nvPr userDrawn="1"/>
        </p:nvPicPr>
        <p:blipFill>
          <a:blip r:embed="rId3">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Tree>
    <p:extLst>
      <p:ext uri="{BB962C8B-B14F-4D97-AF65-F5344CB8AC3E}">
        <p14:creationId xmlns:p14="http://schemas.microsoft.com/office/powerpoint/2010/main" val="394650509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6" name="Textplatzhalter 7"/>
          <p:cNvSpPr>
            <a:spLocks noGrp="1"/>
          </p:cNvSpPr>
          <p:nvPr>
            <p:ph type="body" sz="quarter" idx="13"/>
          </p:nvPr>
        </p:nvSpPr>
        <p:spPr bwMode="gray">
          <a:xfrm>
            <a:off x="599757" y="1361293"/>
            <a:ext cx="9563579" cy="4660625"/>
          </a:xfrm>
        </p:spPr>
        <p:txBody>
          <a:bodyPr/>
          <a:lstStyle>
            <a:lvl1pPr marL="304792" indent="-304792">
              <a:spcBef>
                <a:spcPts val="2400"/>
              </a:spcBef>
              <a:buFont typeface="+mj-lt"/>
              <a:buAutoNum type="arabicPeriod"/>
              <a:defRPr/>
            </a:lvl1pPr>
          </a:lstStyle>
          <a:p>
            <a:pPr lvl="0"/>
            <a:r>
              <a:rPr lang="ru-RU" dirty="0"/>
              <a:t>Образец текста</a:t>
            </a:r>
          </a:p>
        </p:txBody>
      </p:sp>
      <p:sp>
        <p:nvSpPr>
          <p:cNvPr id="4" name="Fußzeile">
            <a:extLst>
              <a:ext uri="{FF2B5EF4-FFF2-40B4-BE49-F238E27FC236}">
                <a16:creationId xmlns:a16="http://schemas.microsoft.com/office/drawing/2014/main" id="{14254039-3AA7-4B55-9F27-AD0D6A0842E9}"/>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A1AAA4F5-0615-405F-A646-FFE575A8785D}"/>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7" name="Foliennummernplatzhalter">
            <a:extLst>
              <a:ext uri="{FF2B5EF4-FFF2-40B4-BE49-F238E27FC236}">
                <a16:creationId xmlns:a16="http://schemas.microsoft.com/office/drawing/2014/main" id="{0D1E9EF3-2658-4AF1-A9D1-1F96E41C5129}"/>
              </a:ext>
            </a:extLst>
          </p:cNvPr>
          <p:cNvSpPr>
            <a:spLocks noGrp="1"/>
          </p:cNvSpPr>
          <p:nvPr>
            <p:ph type="sldNum" sz="quarter" idx="16"/>
          </p:nvPr>
        </p:nvSpPr>
        <p:spPr/>
        <p:txBody>
          <a:bodyPr/>
          <a:lstStyle>
            <a:lvl1pPr>
              <a:defRPr/>
            </a:lvl1pPr>
          </a:lstStyle>
          <a:p>
            <a:pPr>
              <a:defRPr/>
            </a:pPr>
            <a:r>
              <a:rPr lang="en-GB" altLang="ru-UA"/>
              <a:t>Page </a:t>
            </a:r>
            <a:fld id="{9848D2A5-2364-4AB9-B962-99E1FC8D534A}" type="slidenum">
              <a:rPr lang="en-GB" altLang="ru-UA" smtClean="0"/>
              <a:pPr>
                <a:defRPr/>
              </a:pPr>
              <a:t>‹№›</a:t>
            </a:fld>
            <a:endParaRPr lang="en-GB" altLang="ru-UA"/>
          </a:p>
        </p:txBody>
      </p:sp>
    </p:spTree>
    <p:extLst>
      <p:ext uri="{BB962C8B-B14F-4D97-AF65-F5344CB8AC3E}">
        <p14:creationId xmlns:p14="http://schemas.microsoft.com/office/powerpoint/2010/main" val="35060700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076CB3D0-81EF-4A8E-BC4D-3409DCE0E987}"/>
              </a:ext>
            </a:extLst>
          </p:cNvPr>
          <p:cNvGrpSpPr>
            <a:grpSpLocks/>
          </p:cNvGrpSpPr>
          <p:nvPr userDrawn="1"/>
        </p:nvGrpSpPr>
        <p:grpSpPr bwMode="auto">
          <a:xfrm flipV="1">
            <a:off x="165101" y="5310718"/>
            <a:ext cx="3094567" cy="823383"/>
            <a:chOff x="4846637" y="119557"/>
            <a:chExt cx="3783013" cy="1005693"/>
          </a:xfrm>
        </p:grpSpPr>
        <p:sp>
          <p:nvSpPr>
            <p:cNvPr id="5" name="Freihandform: Form 6">
              <a:extLst>
                <a:ext uri="{FF2B5EF4-FFF2-40B4-BE49-F238E27FC236}">
                  <a16:creationId xmlns:a16="http://schemas.microsoft.com/office/drawing/2014/main" id="{54F1CB45-4C6D-463C-9E16-B561B844083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7">
              <a:extLst>
                <a:ext uri="{FF2B5EF4-FFF2-40B4-BE49-F238E27FC236}">
                  <a16:creationId xmlns:a16="http://schemas.microsoft.com/office/drawing/2014/main" id="{5B493518-BA48-49F1-AA57-41B29D8CEA29}"/>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8">
              <a:extLst>
                <a:ext uri="{FF2B5EF4-FFF2-40B4-BE49-F238E27FC236}">
                  <a16:creationId xmlns:a16="http://schemas.microsoft.com/office/drawing/2014/main" id="{1F2A09D6-9233-4B91-8F04-FB4B11537CD8}"/>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9">
              <a:extLst>
                <a:ext uri="{FF2B5EF4-FFF2-40B4-BE49-F238E27FC236}">
                  <a16:creationId xmlns:a16="http://schemas.microsoft.com/office/drawing/2014/main" id="{9AF15D6B-1AB1-42A5-8092-F4CAF7066637}"/>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0">
              <a:extLst>
                <a:ext uri="{FF2B5EF4-FFF2-40B4-BE49-F238E27FC236}">
                  <a16:creationId xmlns:a16="http://schemas.microsoft.com/office/drawing/2014/main" id="{797562DC-463B-4453-9A1D-4FA2D0816E76}"/>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2" name="Textplatzhalter 7"/>
          <p:cNvSpPr>
            <a:spLocks noGrp="1"/>
          </p:cNvSpPr>
          <p:nvPr>
            <p:ph type="body" sz="quarter" idx="13"/>
          </p:nvPr>
        </p:nvSpPr>
        <p:spPr bwMode="gray">
          <a:xfrm>
            <a:off x="599757" y="1361293"/>
            <a:ext cx="9563579" cy="3746844"/>
          </a:xfrm>
        </p:spPr>
        <p:txBody>
          <a:bodyPr/>
          <a:lstStyle>
            <a:lvl1pPr marL="0" marR="0" indent="0" algn="l" defTabSz="914377" rtl="0" eaLnBrk="1" fontAlgn="auto" latinLnBrk="0" hangingPunct="1">
              <a:lnSpc>
                <a:spcPct val="90000"/>
              </a:lnSpc>
              <a:spcBef>
                <a:spcPts val="2400"/>
              </a:spcBef>
              <a:spcAft>
                <a:spcPts val="0"/>
              </a:spcAft>
              <a:buClrTx/>
              <a:buSzTx/>
              <a:buFont typeface="+mj-lt"/>
              <a:buNone/>
              <a:tabLst/>
              <a:defRPr/>
            </a:lvl1pPr>
          </a:lstStyle>
          <a:p>
            <a:pPr lvl="0"/>
            <a:r>
              <a:rPr lang="ru-RU" dirty="0"/>
              <a:t>Образец текста</a:t>
            </a:r>
          </a:p>
        </p:txBody>
      </p:sp>
      <p:sp>
        <p:nvSpPr>
          <p:cNvPr id="10" name="Datumsplatzhalter 12">
            <a:extLst>
              <a:ext uri="{FF2B5EF4-FFF2-40B4-BE49-F238E27FC236}">
                <a16:creationId xmlns:a16="http://schemas.microsoft.com/office/drawing/2014/main" id="{BDA33099-CC16-4279-B8F8-6E9C1C02AA71}"/>
              </a:ext>
            </a:extLst>
          </p:cNvPr>
          <p:cNvSpPr>
            <a:spLocks noGrp="1"/>
          </p:cNvSpPr>
          <p:nvPr>
            <p:ph type="dt" sz="half" idx="14"/>
          </p:nvPr>
        </p:nvSpPr>
        <p:spPr/>
        <p:txBody>
          <a:bodyPr/>
          <a:lstStyle>
            <a:lvl1pPr>
              <a:defRPr/>
            </a:lvl1pPr>
          </a:lstStyle>
          <a:p>
            <a:pPr>
              <a:defRPr/>
            </a:pPr>
            <a:r>
              <a:rPr lang="en-GB"/>
              <a:t>22 Jan. 2019</a:t>
            </a:r>
            <a:endParaRPr lang="en-GB" dirty="0"/>
          </a:p>
        </p:txBody>
      </p:sp>
      <p:sp>
        <p:nvSpPr>
          <p:cNvPr id="11" name="Fußzeilenplatzhalter 13">
            <a:extLst>
              <a:ext uri="{FF2B5EF4-FFF2-40B4-BE49-F238E27FC236}">
                <a16:creationId xmlns:a16="http://schemas.microsoft.com/office/drawing/2014/main" id="{B956453B-D2F4-4852-941C-6C68FF30835E}"/>
              </a:ext>
            </a:extLst>
          </p:cNvPr>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14">
            <a:extLst>
              <a:ext uri="{FF2B5EF4-FFF2-40B4-BE49-F238E27FC236}">
                <a16:creationId xmlns:a16="http://schemas.microsoft.com/office/drawing/2014/main" id="{152A2BEA-4E4D-4D85-A772-836636264AA7}"/>
              </a:ext>
            </a:extLst>
          </p:cNvPr>
          <p:cNvSpPr>
            <a:spLocks noGrp="1"/>
          </p:cNvSpPr>
          <p:nvPr>
            <p:ph type="sldNum" sz="quarter" idx="16"/>
          </p:nvPr>
        </p:nvSpPr>
        <p:spPr/>
        <p:txBody>
          <a:bodyPr/>
          <a:lstStyle>
            <a:lvl1pPr>
              <a:defRPr/>
            </a:lvl1pPr>
          </a:lstStyle>
          <a:p>
            <a:pPr>
              <a:defRPr/>
            </a:pPr>
            <a:r>
              <a:rPr lang="en-GB" altLang="ru-UA"/>
              <a:t>Page </a:t>
            </a:r>
            <a:fld id="{3D851B6C-2ADC-4676-9493-68B7BB38CEB5}" type="slidenum">
              <a:rPr lang="en-GB" altLang="ru-UA" smtClean="0"/>
              <a:pPr>
                <a:defRPr/>
              </a:pPr>
              <a:t>‹№›</a:t>
            </a:fld>
            <a:endParaRPr lang="en-GB" altLang="ru-UA"/>
          </a:p>
        </p:txBody>
      </p:sp>
    </p:spTree>
    <p:extLst>
      <p:ext uri="{BB962C8B-B14F-4D97-AF65-F5344CB8AC3E}">
        <p14:creationId xmlns:p14="http://schemas.microsoft.com/office/powerpoint/2010/main" val="38712250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4" name="Grafik 17">
            <a:extLst>
              <a:ext uri="{FF2B5EF4-FFF2-40B4-BE49-F238E27FC236}">
                <a16:creationId xmlns:a16="http://schemas.microsoft.com/office/drawing/2014/main" id="{93EC9E6C-9E97-44B6-B0C4-2925C8CEF9D5}"/>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9" descr="Ein Bild, das Säge enthält.&#10;&#10;Automatisch generierte Beschreibung">
            <a:extLst>
              <a:ext uri="{FF2B5EF4-FFF2-40B4-BE49-F238E27FC236}">
                <a16:creationId xmlns:a16="http://schemas.microsoft.com/office/drawing/2014/main" id="{81032E09-41F7-4F1A-AB0A-9C2726D2FC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2093385"/>
            <a:ext cx="11859684" cy="404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p:txBody>
      </p:sp>
      <p:sp>
        <p:nvSpPr>
          <p:cNvPr id="5" name="Headline"/>
          <p:cNvSpPr>
            <a:spLocks noGrp="1"/>
          </p:cNvSpPr>
          <p:nvPr>
            <p:ph type="title"/>
          </p:nvPr>
        </p:nvSpPr>
        <p:spPr bwMode="gray">
          <a:xfrm>
            <a:off x="933131" y="4273217"/>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7" name="Datumsplatzhalter 5">
            <a:extLst>
              <a:ext uri="{FF2B5EF4-FFF2-40B4-BE49-F238E27FC236}">
                <a16:creationId xmlns:a16="http://schemas.microsoft.com/office/drawing/2014/main" id="{672F4ED7-303A-4DF6-BACA-5C194B35C509}"/>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8" name="Fußzeilenplatzhalter 6">
            <a:extLst>
              <a:ext uri="{FF2B5EF4-FFF2-40B4-BE49-F238E27FC236}">
                <a16:creationId xmlns:a16="http://schemas.microsoft.com/office/drawing/2014/main" id="{C2A55A4A-30C0-4E4F-960A-9ABB43674B19}"/>
              </a:ext>
            </a:extLst>
          </p:cNvPr>
          <p:cNvSpPr>
            <a:spLocks noGrp="1"/>
          </p:cNvSpPr>
          <p:nvPr>
            <p:ph type="ftr" sz="quarter" idx="12"/>
          </p:nvPr>
        </p:nvSpPr>
        <p:spPr/>
        <p:txBody>
          <a:bodyPr/>
          <a:lstStyle>
            <a:lvl1pPr>
              <a:defRPr/>
            </a:lvl1pPr>
          </a:lstStyle>
          <a:p>
            <a:pPr>
              <a:defRPr/>
            </a:pPr>
            <a:r>
              <a:rPr lang="en-GB"/>
              <a:t>Titel of the presentation</a:t>
            </a:r>
          </a:p>
        </p:txBody>
      </p:sp>
      <p:sp>
        <p:nvSpPr>
          <p:cNvPr id="9" name="Foliennummernplatzhalter 7">
            <a:extLst>
              <a:ext uri="{FF2B5EF4-FFF2-40B4-BE49-F238E27FC236}">
                <a16:creationId xmlns:a16="http://schemas.microsoft.com/office/drawing/2014/main" id="{7F5455ED-D300-4F80-81FB-EFE15715D343}"/>
              </a:ext>
            </a:extLst>
          </p:cNvPr>
          <p:cNvSpPr>
            <a:spLocks noGrp="1"/>
          </p:cNvSpPr>
          <p:nvPr>
            <p:ph type="sldNum" sz="quarter" idx="13"/>
          </p:nvPr>
        </p:nvSpPr>
        <p:spPr/>
        <p:txBody>
          <a:bodyPr/>
          <a:lstStyle>
            <a:lvl1pPr>
              <a:defRPr/>
            </a:lvl1pPr>
          </a:lstStyle>
          <a:p>
            <a:pPr>
              <a:defRPr/>
            </a:pPr>
            <a:r>
              <a:rPr lang="en-GB" altLang="ru-UA"/>
              <a:t>Page </a:t>
            </a:r>
            <a:fld id="{10E501E2-E73F-4470-B5F3-31791F97500F}" type="slidenum">
              <a:rPr lang="en-GB" altLang="ru-UA" smtClean="0"/>
              <a:pPr>
                <a:defRPr/>
              </a:pPr>
              <a:t>‹№›</a:t>
            </a:fld>
            <a:endParaRPr lang="en-GB" altLang="ru-UA"/>
          </a:p>
        </p:txBody>
      </p:sp>
    </p:spTree>
    <p:extLst>
      <p:ext uri="{BB962C8B-B14F-4D97-AF65-F5344CB8AC3E}">
        <p14:creationId xmlns:p14="http://schemas.microsoft.com/office/powerpoint/2010/main" val="119783433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cxnSp>
        <p:nvCxnSpPr>
          <p:cNvPr id="5" name="Gerade Verbindung mit Pfeil 5">
            <a:extLst>
              <a:ext uri="{FF2B5EF4-FFF2-40B4-BE49-F238E27FC236}">
                <a16:creationId xmlns:a16="http://schemas.microsoft.com/office/drawing/2014/main" id="{0F439255-BE1D-47B5-BE93-8F8523E65B64}"/>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 name="Dreieck">
            <a:extLst>
              <a:ext uri="{FF2B5EF4-FFF2-40B4-BE49-F238E27FC236}">
                <a16:creationId xmlns:a16="http://schemas.microsoft.com/office/drawing/2014/main" id="{7AF35EDA-DF9A-42D6-B9C3-71C37531C12A}"/>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7" name="Beispiel" descr="Ein Bild, das Wand, Gebäude enthält.&#10;&#10;Automatisch generierte Beschreibung">
            <a:extLst>
              <a:ext uri="{FF2B5EF4-FFF2-40B4-BE49-F238E27FC236}">
                <a16:creationId xmlns:a16="http://schemas.microsoft.com/office/drawing/2014/main" id="{BE588CF4-48A7-4728-8B72-F325F762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a:extLst>
              <a:ext uri="{FF2B5EF4-FFF2-40B4-BE49-F238E27FC236}">
                <a16:creationId xmlns:a16="http://schemas.microsoft.com/office/drawing/2014/main" id="{AEC76BA8-35BE-4D4D-A410-B3D1E2C15FDB}"/>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9" name="2.">
            <a:extLst>
              <a:ext uri="{FF2B5EF4-FFF2-40B4-BE49-F238E27FC236}">
                <a16:creationId xmlns:a16="http://schemas.microsoft.com/office/drawing/2014/main" id="{0AFFF5B6-7AB7-4A43-81DB-96EBE5F3601F}"/>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0" name="3.">
            <a:extLst>
              <a:ext uri="{FF2B5EF4-FFF2-40B4-BE49-F238E27FC236}">
                <a16:creationId xmlns:a16="http://schemas.microsoft.com/office/drawing/2014/main" id="{CFBDBD24-CA0E-484B-9493-1864DBAC636C}"/>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1" name="how">
            <a:extLst>
              <a:ext uri="{FF2B5EF4-FFF2-40B4-BE49-F238E27FC236}">
                <a16:creationId xmlns:a16="http://schemas.microsoft.com/office/drawing/2014/main" id="{CBE85D90-CA91-4779-A491-9AD943D2FBB4}"/>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2" name="Grafik 22" descr="Ein Bild, das Screenshot enthält.&#10;&#10;Automatisch generierte Beschreibung">
            <a:extLst>
              <a:ext uri="{FF2B5EF4-FFF2-40B4-BE49-F238E27FC236}">
                <a16:creationId xmlns:a16="http://schemas.microsoft.com/office/drawing/2014/main" id="{1EA26627-939D-4307-AF23-0DB575A335E5}"/>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32">
            <a:extLst>
              <a:ext uri="{FF2B5EF4-FFF2-40B4-BE49-F238E27FC236}">
                <a16:creationId xmlns:a16="http://schemas.microsoft.com/office/drawing/2014/main" id="{7ADFB6DB-2C63-42C8-9F44-A7EB078966C2}"/>
              </a:ext>
            </a:extLst>
          </p:cNvPr>
          <p:cNvGrpSpPr>
            <a:grpSpLocks/>
          </p:cNvGrpSpPr>
          <p:nvPr userDrawn="1"/>
        </p:nvGrpSpPr>
        <p:grpSpPr bwMode="auto">
          <a:xfrm>
            <a:off x="7471833" y="1035051"/>
            <a:ext cx="2118784" cy="865716"/>
            <a:chOff x="5604594" y="1459908"/>
            <a:chExt cx="1588101" cy="650246"/>
          </a:xfrm>
        </p:grpSpPr>
        <p:pic>
          <p:nvPicPr>
            <p:cNvPr id="16" name="Grafik 33" descr="Ein Bild, das Screenshot enthält.&#10;&#10;Automatisch generierte Beschreibung">
              <a:extLst>
                <a:ext uri="{FF2B5EF4-FFF2-40B4-BE49-F238E27FC236}">
                  <a16:creationId xmlns:a16="http://schemas.microsoft.com/office/drawing/2014/main" id="{136876D8-DCC1-4E83-9EA4-9BC5B55B693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34">
              <a:extLst>
                <a:ext uri="{FF2B5EF4-FFF2-40B4-BE49-F238E27FC236}">
                  <a16:creationId xmlns:a16="http://schemas.microsoft.com/office/drawing/2014/main" id="{B6850286-4120-4EB7-B93F-AE3A869D2AE0}"/>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8" name="Rechteck">
            <a:extLst>
              <a:ext uri="{FF2B5EF4-FFF2-40B4-BE49-F238E27FC236}">
                <a16:creationId xmlns:a16="http://schemas.microsoft.com/office/drawing/2014/main" id="{387029B8-22C2-40A2-8BB0-31ADC53FFFC1}"/>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3" name="Bildplatzhalter"/>
          <p:cNvSpPr>
            <a:spLocks noGrp="1"/>
          </p:cNvSpPr>
          <p:nvPr>
            <p:ph type="pic" sz="quarter" idx="11"/>
          </p:nvPr>
        </p:nvSpPr>
        <p:spPr bwMode="gray">
          <a:xfrm>
            <a:off x="164181" y="165100"/>
            <a:ext cx="11858487" cy="5968659"/>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2093674"/>
            <a:ext cx="11858487" cy="4040085"/>
          </a:xfrm>
          <a:prstGeom prst="rect">
            <a:avLst/>
          </a:prstGeom>
          <a:blipFill dpi="0" rotWithShape="1">
            <a:blip r:embed="rId5">
              <a:alphaModFix amt="80000"/>
            </a:blip>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28" name="Subline"/>
          <p:cNvSpPr>
            <a:spLocks noGrp="1"/>
          </p:cNvSpPr>
          <p:nvPr>
            <p:ph type="body" sz="quarter" idx="10"/>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ru-RU" dirty="0"/>
              <a:t>Образец текста</a:t>
            </a:r>
          </a:p>
        </p:txBody>
      </p:sp>
      <p:sp>
        <p:nvSpPr>
          <p:cNvPr id="19" name="Datumsplatzhalter 6">
            <a:extLst>
              <a:ext uri="{FF2B5EF4-FFF2-40B4-BE49-F238E27FC236}">
                <a16:creationId xmlns:a16="http://schemas.microsoft.com/office/drawing/2014/main" id="{9D5AFA2E-5FFB-4F2F-8614-1C252426737D}"/>
              </a:ext>
            </a:extLst>
          </p:cNvPr>
          <p:cNvSpPr>
            <a:spLocks noGrp="1"/>
          </p:cNvSpPr>
          <p:nvPr>
            <p:ph type="dt" sz="half" idx="12"/>
          </p:nvPr>
        </p:nvSpPr>
        <p:spPr/>
        <p:txBody>
          <a:bodyPr/>
          <a:lstStyle>
            <a:lvl1pPr>
              <a:defRPr/>
            </a:lvl1pPr>
          </a:lstStyle>
          <a:p>
            <a:pPr>
              <a:defRPr/>
            </a:pPr>
            <a:r>
              <a:rPr lang="en-GB"/>
              <a:t>22 Jan. 2019</a:t>
            </a:r>
            <a:endParaRPr lang="en-GB" dirty="0"/>
          </a:p>
        </p:txBody>
      </p:sp>
      <p:sp>
        <p:nvSpPr>
          <p:cNvPr id="20" name="Fußzeilenplatzhalter 7">
            <a:extLst>
              <a:ext uri="{FF2B5EF4-FFF2-40B4-BE49-F238E27FC236}">
                <a16:creationId xmlns:a16="http://schemas.microsoft.com/office/drawing/2014/main" id="{3458C446-8EF7-44A8-AF24-25C9639F9B3B}"/>
              </a:ext>
            </a:extLst>
          </p:cNvPr>
          <p:cNvSpPr>
            <a:spLocks noGrp="1"/>
          </p:cNvSpPr>
          <p:nvPr>
            <p:ph type="ftr" sz="quarter" idx="13"/>
          </p:nvPr>
        </p:nvSpPr>
        <p:spPr/>
        <p:txBody>
          <a:bodyPr/>
          <a:lstStyle>
            <a:lvl1pPr>
              <a:defRPr/>
            </a:lvl1pPr>
          </a:lstStyle>
          <a:p>
            <a:pPr>
              <a:defRPr/>
            </a:pPr>
            <a:r>
              <a:rPr lang="en-GB"/>
              <a:t>Titel of the presentation</a:t>
            </a:r>
          </a:p>
        </p:txBody>
      </p:sp>
      <p:sp>
        <p:nvSpPr>
          <p:cNvPr id="21" name="Foliennummernplatzhalter 10">
            <a:extLst>
              <a:ext uri="{FF2B5EF4-FFF2-40B4-BE49-F238E27FC236}">
                <a16:creationId xmlns:a16="http://schemas.microsoft.com/office/drawing/2014/main" id="{86698948-B69E-45ED-884A-F9D46BD32760}"/>
              </a:ext>
            </a:extLst>
          </p:cNvPr>
          <p:cNvSpPr>
            <a:spLocks noGrp="1"/>
          </p:cNvSpPr>
          <p:nvPr>
            <p:ph type="sldNum" sz="quarter" idx="14"/>
          </p:nvPr>
        </p:nvSpPr>
        <p:spPr/>
        <p:txBody>
          <a:bodyPr/>
          <a:lstStyle>
            <a:lvl1pPr>
              <a:defRPr/>
            </a:lvl1pPr>
          </a:lstStyle>
          <a:p>
            <a:pPr>
              <a:defRPr/>
            </a:pPr>
            <a:r>
              <a:rPr lang="en-GB" altLang="ru-UA"/>
              <a:t>Page </a:t>
            </a:r>
            <a:fld id="{C752A588-F8D5-4CBE-B9AC-3E304C37CAC4}" type="slidenum">
              <a:rPr lang="en-GB" altLang="ru-UA" smtClean="0"/>
              <a:pPr>
                <a:defRPr/>
              </a:pPr>
              <a:t>‹№›</a:t>
            </a:fld>
            <a:endParaRPr lang="en-GB" altLang="ru-UA"/>
          </a:p>
        </p:txBody>
      </p:sp>
    </p:spTree>
    <p:extLst>
      <p:ext uri="{BB962C8B-B14F-4D97-AF65-F5344CB8AC3E}">
        <p14:creationId xmlns:p14="http://schemas.microsoft.com/office/powerpoint/2010/main" val="424598723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4BD96B65-4E6B-43CB-958D-0248BC01424E}"/>
              </a:ext>
            </a:extLst>
          </p:cNvPr>
          <p:cNvGrpSpPr>
            <a:grpSpLocks/>
          </p:cNvGrpSpPr>
          <p:nvPr userDrawn="1"/>
        </p:nvGrpSpPr>
        <p:grpSpPr bwMode="auto">
          <a:xfrm>
            <a:off x="165101" y="165101"/>
            <a:ext cx="5044017" cy="1341967"/>
            <a:chOff x="4846637" y="119557"/>
            <a:chExt cx="3783013" cy="1005693"/>
          </a:xfrm>
        </p:grpSpPr>
        <p:sp>
          <p:nvSpPr>
            <p:cNvPr id="6" name="Freihandform: Form 8">
              <a:extLst>
                <a:ext uri="{FF2B5EF4-FFF2-40B4-BE49-F238E27FC236}">
                  <a16:creationId xmlns:a16="http://schemas.microsoft.com/office/drawing/2014/main" id="{8A4B55DE-68C5-4112-BB77-956281B34BA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Freihandform: Form 10">
              <a:extLst>
                <a:ext uri="{FF2B5EF4-FFF2-40B4-BE49-F238E27FC236}">
                  <a16:creationId xmlns:a16="http://schemas.microsoft.com/office/drawing/2014/main" id="{437B29A2-B204-40AD-8A77-3607A83D5452}"/>
                </a:ext>
              </a:extLst>
            </p:cNvPr>
            <p:cNvSpPr/>
            <p:nvPr userDrawn="1"/>
          </p:nvSpPr>
          <p:spPr bwMode="gray">
            <a:xfrm>
              <a:off x="4919662" y="119557"/>
              <a:ext cx="1036638"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1">
              <a:extLst>
                <a:ext uri="{FF2B5EF4-FFF2-40B4-BE49-F238E27FC236}">
                  <a16:creationId xmlns:a16="http://schemas.microsoft.com/office/drawing/2014/main" id="{16639417-0937-4727-882E-5C2BFD820C8F}"/>
                </a:ext>
              </a:extLst>
            </p:cNvPr>
            <p:cNvSpPr/>
            <p:nvPr userDrawn="1"/>
          </p:nvSpPr>
          <p:spPr bwMode="gray">
            <a:xfrm>
              <a:off x="7610475" y="119557"/>
              <a:ext cx="508000" cy="47746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3">
              <a:extLst>
                <a:ext uri="{FF2B5EF4-FFF2-40B4-BE49-F238E27FC236}">
                  <a16:creationId xmlns:a16="http://schemas.microsoft.com/office/drawing/2014/main" id="{37F344DF-4DE8-4153-9818-8EE1D3CADC8B}"/>
                </a:ext>
              </a:extLst>
            </p:cNvPr>
            <p:cNvSpPr/>
            <p:nvPr userDrawn="1"/>
          </p:nvSpPr>
          <p:spPr bwMode="gray">
            <a:xfrm flipH="1">
              <a:off x="7164387" y="119557"/>
              <a:ext cx="950913" cy="482225"/>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5">
              <a:extLst>
                <a:ext uri="{FF2B5EF4-FFF2-40B4-BE49-F238E27FC236}">
                  <a16:creationId xmlns:a16="http://schemas.microsoft.com/office/drawing/2014/main" id="{65897BA5-321A-4512-AA51-2B0341DC4892}"/>
                </a:ext>
              </a:extLst>
            </p:cNvPr>
            <p:cNvSpPr/>
            <p:nvPr userDrawn="1"/>
          </p:nvSpPr>
          <p:spPr bwMode="gray">
            <a:xfrm>
              <a:off x="4919662" y="119557"/>
              <a:ext cx="214630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19" name="Subline"/>
          <p:cNvSpPr>
            <a:spLocks noGrp="1"/>
          </p:cNvSpPr>
          <p:nvPr>
            <p:ph type="body" sz="quarter" idx="10"/>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ru-RU" dirty="0"/>
              <a:t>Образец текста</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11" name="Datumsplatzhalter 5">
            <a:extLst>
              <a:ext uri="{FF2B5EF4-FFF2-40B4-BE49-F238E27FC236}">
                <a16:creationId xmlns:a16="http://schemas.microsoft.com/office/drawing/2014/main" id="{062A4FBC-7D9B-4105-B291-E7CF220C7A6B}"/>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12" name="Fußzeilenplatzhalter 6">
            <a:extLst>
              <a:ext uri="{FF2B5EF4-FFF2-40B4-BE49-F238E27FC236}">
                <a16:creationId xmlns:a16="http://schemas.microsoft.com/office/drawing/2014/main" id="{B71920E9-734D-4116-9CF6-89EEB06FDB6E}"/>
              </a:ext>
            </a:extLst>
          </p:cNvPr>
          <p:cNvSpPr>
            <a:spLocks noGrp="1"/>
          </p:cNvSpPr>
          <p:nvPr>
            <p:ph type="ftr" sz="quarter" idx="12"/>
          </p:nvPr>
        </p:nvSpPr>
        <p:spPr/>
        <p:txBody>
          <a:bodyPr/>
          <a:lstStyle>
            <a:lvl1pPr>
              <a:defRPr/>
            </a:lvl1pPr>
          </a:lstStyle>
          <a:p>
            <a:pPr>
              <a:defRPr/>
            </a:pPr>
            <a:r>
              <a:rPr lang="en-GB"/>
              <a:t>Titel of the presentation</a:t>
            </a:r>
          </a:p>
        </p:txBody>
      </p:sp>
      <p:sp>
        <p:nvSpPr>
          <p:cNvPr id="13" name="Foliennummernplatzhalter 9">
            <a:extLst>
              <a:ext uri="{FF2B5EF4-FFF2-40B4-BE49-F238E27FC236}">
                <a16:creationId xmlns:a16="http://schemas.microsoft.com/office/drawing/2014/main" id="{533D5DFA-A3E9-4B5D-B909-796A2B232B1B}"/>
              </a:ext>
            </a:extLst>
          </p:cNvPr>
          <p:cNvSpPr>
            <a:spLocks noGrp="1"/>
          </p:cNvSpPr>
          <p:nvPr>
            <p:ph type="sldNum" sz="quarter" idx="13"/>
          </p:nvPr>
        </p:nvSpPr>
        <p:spPr/>
        <p:txBody>
          <a:bodyPr/>
          <a:lstStyle>
            <a:lvl1pPr>
              <a:defRPr/>
            </a:lvl1pPr>
          </a:lstStyle>
          <a:p>
            <a:pPr>
              <a:defRPr/>
            </a:pPr>
            <a:r>
              <a:rPr lang="en-GB" altLang="ru-UA"/>
              <a:t>Page </a:t>
            </a:r>
            <a:fld id="{272B42C3-EB69-4BEC-9AAF-D704972B79E0}" type="slidenum">
              <a:rPr lang="en-GB" altLang="ru-UA" smtClean="0"/>
              <a:pPr>
                <a:defRPr/>
              </a:pPr>
              <a:t>‹№›</a:t>
            </a:fld>
            <a:endParaRPr lang="en-GB" altLang="ru-UA"/>
          </a:p>
        </p:txBody>
      </p:sp>
    </p:spTree>
    <p:extLst>
      <p:ext uri="{BB962C8B-B14F-4D97-AF65-F5344CB8AC3E}">
        <p14:creationId xmlns:p14="http://schemas.microsoft.com/office/powerpoint/2010/main" val="131469800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3" name="Grafik 17">
            <a:extLst>
              <a:ext uri="{FF2B5EF4-FFF2-40B4-BE49-F238E27FC236}">
                <a16:creationId xmlns:a16="http://schemas.microsoft.com/office/drawing/2014/main" id="{8960FE9A-7471-40E6-AE5F-0D9C9DFD0A42}"/>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5">
            <a:extLst>
              <a:ext uri="{FF2B5EF4-FFF2-40B4-BE49-F238E27FC236}">
                <a16:creationId xmlns:a16="http://schemas.microsoft.com/office/drawing/2014/main" id="{2461A765-F03C-4C5B-A199-525A6AD6CBAC}"/>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6" name="Datumsplatzhalter 6">
            <a:extLst>
              <a:ext uri="{FF2B5EF4-FFF2-40B4-BE49-F238E27FC236}">
                <a16:creationId xmlns:a16="http://schemas.microsoft.com/office/drawing/2014/main" id="{44E34B95-909D-4AD2-856F-5B9389828093}"/>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7" name="Fußzeilenplatzhalter 7">
            <a:extLst>
              <a:ext uri="{FF2B5EF4-FFF2-40B4-BE49-F238E27FC236}">
                <a16:creationId xmlns:a16="http://schemas.microsoft.com/office/drawing/2014/main" id="{02EC70BC-B245-4FC7-A75F-1E99DBC74008}"/>
              </a:ext>
            </a:extLst>
          </p:cNvPr>
          <p:cNvSpPr>
            <a:spLocks noGrp="1"/>
          </p:cNvSpPr>
          <p:nvPr>
            <p:ph type="ftr" sz="quarter" idx="11"/>
          </p:nvPr>
        </p:nvSpPr>
        <p:spPr/>
        <p:txBody>
          <a:bodyPr/>
          <a:lstStyle>
            <a:lvl1pPr>
              <a:defRPr/>
            </a:lvl1pPr>
          </a:lstStyle>
          <a:p>
            <a:pPr>
              <a:defRPr/>
            </a:pPr>
            <a:r>
              <a:rPr lang="en-GB"/>
              <a:t>Titel of the presentation</a:t>
            </a:r>
          </a:p>
        </p:txBody>
      </p:sp>
      <p:sp>
        <p:nvSpPr>
          <p:cNvPr id="8" name="Foliennummernplatzhalter 8">
            <a:extLst>
              <a:ext uri="{FF2B5EF4-FFF2-40B4-BE49-F238E27FC236}">
                <a16:creationId xmlns:a16="http://schemas.microsoft.com/office/drawing/2014/main" id="{8A3F0E83-90F9-4F38-ACD2-A31C7F43C6A2}"/>
              </a:ext>
            </a:extLst>
          </p:cNvPr>
          <p:cNvSpPr>
            <a:spLocks noGrp="1"/>
          </p:cNvSpPr>
          <p:nvPr>
            <p:ph type="sldNum" sz="quarter" idx="12"/>
          </p:nvPr>
        </p:nvSpPr>
        <p:spPr/>
        <p:txBody>
          <a:bodyPr/>
          <a:lstStyle>
            <a:lvl1pPr>
              <a:defRPr/>
            </a:lvl1pPr>
          </a:lstStyle>
          <a:p>
            <a:pPr>
              <a:defRPr/>
            </a:pPr>
            <a:r>
              <a:rPr lang="en-GB" altLang="ru-UA"/>
              <a:t>Page </a:t>
            </a:r>
            <a:fld id="{FC3CEA35-7961-4BC3-872D-4189FC794D50}" type="slidenum">
              <a:rPr lang="en-GB" altLang="ru-UA" smtClean="0"/>
              <a:pPr>
                <a:defRPr/>
              </a:pPr>
              <a:t>‹№›</a:t>
            </a:fld>
            <a:endParaRPr lang="en-GB" altLang="ru-UA"/>
          </a:p>
        </p:txBody>
      </p:sp>
    </p:spTree>
    <p:extLst>
      <p:ext uri="{BB962C8B-B14F-4D97-AF65-F5344CB8AC3E}">
        <p14:creationId xmlns:p14="http://schemas.microsoft.com/office/powerpoint/2010/main" val="404345907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3" name="Fußzeile">
            <a:extLst>
              <a:ext uri="{FF2B5EF4-FFF2-40B4-BE49-F238E27FC236}">
                <a16:creationId xmlns:a16="http://schemas.microsoft.com/office/drawing/2014/main" id="{3D8699A4-BB6F-4C31-83DA-2512CB88BC8D}"/>
              </a:ext>
            </a:extLst>
          </p:cNvPr>
          <p:cNvSpPr>
            <a:spLocks noGrp="1"/>
          </p:cNvSpPr>
          <p:nvPr>
            <p:ph type="ftr" sz="quarter" idx="10"/>
          </p:nvPr>
        </p:nvSpPr>
        <p:spPr/>
        <p:txBody>
          <a:bodyPr/>
          <a:lstStyle>
            <a:lvl1pPr>
              <a:defRPr/>
            </a:lvl1pPr>
          </a:lstStyle>
          <a:p>
            <a:pPr>
              <a:defRPr/>
            </a:pPr>
            <a:r>
              <a:rPr lang="en-GB"/>
              <a:t>Titel of the presentation</a:t>
            </a:r>
          </a:p>
        </p:txBody>
      </p:sp>
      <p:sp>
        <p:nvSpPr>
          <p:cNvPr id="4" name="Datum">
            <a:extLst>
              <a:ext uri="{FF2B5EF4-FFF2-40B4-BE49-F238E27FC236}">
                <a16:creationId xmlns:a16="http://schemas.microsoft.com/office/drawing/2014/main" id="{9655DCE4-98D9-4462-AA39-993E8302037D}"/>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FCA6C239-588B-41FC-A9A6-5126DD5E0BC1}"/>
              </a:ext>
            </a:extLst>
          </p:cNvPr>
          <p:cNvSpPr>
            <a:spLocks noGrp="1"/>
          </p:cNvSpPr>
          <p:nvPr>
            <p:ph type="sldNum" sz="quarter" idx="12"/>
          </p:nvPr>
        </p:nvSpPr>
        <p:spPr/>
        <p:txBody>
          <a:bodyPr/>
          <a:lstStyle>
            <a:lvl1pPr>
              <a:defRPr/>
            </a:lvl1pPr>
          </a:lstStyle>
          <a:p>
            <a:pPr>
              <a:defRPr/>
            </a:pPr>
            <a:r>
              <a:rPr lang="en-GB" altLang="ru-UA"/>
              <a:t>Page </a:t>
            </a:r>
            <a:fld id="{C2AE2C50-FEBB-4E98-B950-02559003A875}" type="slidenum">
              <a:rPr lang="en-GB" altLang="ru-UA" smtClean="0"/>
              <a:pPr>
                <a:defRPr/>
              </a:pPr>
              <a:t>‹№›</a:t>
            </a:fld>
            <a:endParaRPr lang="en-GB" altLang="ru-UA"/>
          </a:p>
        </p:txBody>
      </p:sp>
    </p:spTree>
    <p:extLst>
      <p:ext uri="{BB962C8B-B14F-4D97-AF65-F5344CB8AC3E}">
        <p14:creationId xmlns:p14="http://schemas.microsoft.com/office/powerpoint/2010/main" val="102933038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grpSp>
        <p:nvGrpSpPr>
          <p:cNvPr id="3" name="Key Visual">
            <a:extLst>
              <a:ext uri="{FF2B5EF4-FFF2-40B4-BE49-F238E27FC236}">
                <a16:creationId xmlns:a16="http://schemas.microsoft.com/office/drawing/2014/main" id="{EDCBB08F-6003-4E34-A061-32CA48871989}"/>
              </a:ext>
            </a:extLst>
          </p:cNvPr>
          <p:cNvGrpSpPr>
            <a:grpSpLocks/>
          </p:cNvGrpSpPr>
          <p:nvPr userDrawn="1"/>
        </p:nvGrpSpPr>
        <p:grpSpPr bwMode="auto">
          <a:xfrm flipV="1">
            <a:off x="165101" y="4525433"/>
            <a:ext cx="6049433" cy="1608667"/>
            <a:chOff x="4846637" y="119557"/>
            <a:chExt cx="3783013" cy="1005693"/>
          </a:xfrm>
        </p:grpSpPr>
        <p:sp>
          <p:nvSpPr>
            <p:cNvPr id="4" name="Freihandform: Form 12">
              <a:extLst>
                <a:ext uri="{FF2B5EF4-FFF2-40B4-BE49-F238E27FC236}">
                  <a16:creationId xmlns:a16="http://schemas.microsoft.com/office/drawing/2014/main" id="{11F3773F-A9BC-4E60-B6E9-41990A75475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13">
              <a:extLst>
                <a:ext uri="{FF2B5EF4-FFF2-40B4-BE49-F238E27FC236}">
                  <a16:creationId xmlns:a16="http://schemas.microsoft.com/office/drawing/2014/main" id="{4F3696E7-1D87-4EBB-BA26-02E8ED54193A}"/>
                </a:ext>
              </a:extLst>
            </p:cNvPr>
            <p:cNvSpPr/>
            <p:nvPr userDrawn="1"/>
          </p:nvSpPr>
          <p:spPr bwMode="gray">
            <a:xfrm>
              <a:off x="4919439" y="119557"/>
              <a:ext cx="1036423"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14">
              <a:extLst>
                <a:ext uri="{FF2B5EF4-FFF2-40B4-BE49-F238E27FC236}">
                  <a16:creationId xmlns:a16="http://schemas.microsoft.com/office/drawing/2014/main" id="{58AF3E0B-0894-4CEB-9967-E4AEF167F88C}"/>
                </a:ext>
              </a:extLst>
            </p:cNvPr>
            <p:cNvSpPr/>
            <p:nvPr userDrawn="1"/>
          </p:nvSpPr>
          <p:spPr bwMode="gray">
            <a:xfrm>
              <a:off x="7610434" y="119557"/>
              <a:ext cx="508284" cy="477704"/>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5">
              <a:extLst>
                <a:ext uri="{FF2B5EF4-FFF2-40B4-BE49-F238E27FC236}">
                  <a16:creationId xmlns:a16="http://schemas.microsoft.com/office/drawing/2014/main" id="{596B9E1E-5BA3-4328-A34E-C84ACDBCEF62}"/>
                </a:ext>
              </a:extLst>
            </p:cNvPr>
            <p:cNvSpPr/>
            <p:nvPr userDrawn="1"/>
          </p:nvSpPr>
          <p:spPr bwMode="gray">
            <a:xfrm flipH="1">
              <a:off x="7164362" y="119557"/>
              <a:ext cx="951709" cy="481674"/>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6">
              <a:extLst>
                <a:ext uri="{FF2B5EF4-FFF2-40B4-BE49-F238E27FC236}">
                  <a16:creationId xmlns:a16="http://schemas.microsoft.com/office/drawing/2014/main" id="{8084E428-9ED1-48FA-B118-D2C7291E21AE}"/>
                </a:ext>
              </a:extLst>
            </p:cNvPr>
            <p:cNvSpPr/>
            <p:nvPr userDrawn="1"/>
          </p:nvSpPr>
          <p:spPr bwMode="gray">
            <a:xfrm>
              <a:off x="4919439" y="119557"/>
              <a:ext cx="2146972"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grpSp>
        <p:nvGrpSpPr>
          <p:cNvPr id="10" name="Key Visual">
            <a:extLst>
              <a:ext uri="{FF2B5EF4-FFF2-40B4-BE49-F238E27FC236}">
                <a16:creationId xmlns:a16="http://schemas.microsoft.com/office/drawing/2014/main" id="{4A5B908B-418E-4F43-9A9B-3602B8B2FC51}"/>
              </a:ext>
            </a:extLst>
          </p:cNvPr>
          <p:cNvGrpSpPr>
            <a:grpSpLocks/>
          </p:cNvGrpSpPr>
          <p:nvPr userDrawn="1"/>
        </p:nvGrpSpPr>
        <p:grpSpPr bwMode="auto">
          <a:xfrm flipH="1">
            <a:off x="8934451" y="165100"/>
            <a:ext cx="3088216" cy="821267"/>
            <a:chOff x="4846637" y="119557"/>
            <a:chExt cx="3783013" cy="1005693"/>
          </a:xfrm>
        </p:grpSpPr>
        <p:sp>
          <p:nvSpPr>
            <p:cNvPr id="11" name="Freihandform: Form 36">
              <a:extLst>
                <a:ext uri="{FF2B5EF4-FFF2-40B4-BE49-F238E27FC236}">
                  <a16:creationId xmlns:a16="http://schemas.microsoft.com/office/drawing/2014/main" id="{5EE3C7B9-B8BB-4AC0-A080-5E6198826BD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Freihandform: Form 37">
              <a:extLst>
                <a:ext uri="{FF2B5EF4-FFF2-40B4-BE49-F238E27FC236}">
                  <a16:creationId xmlns:a16="http://schemas.microsoft.com/office/drawing/2014/main" id="{21957740-4346-4F02-8A36-0721606F3CDB}"/>
                </a:ext>
              </a:extLst>
            </p:cNvPr>
            <p:cNvSpPr/>
            <p:nvPr userDrawn="1"/>
          </p:nvSpPr>
          <p:spPr bwMode="gray">
            <a:xfrm>
              <a:off x="4919238" y="119557"/>
              <a:ext cx="1037153"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Freihandform: Form 38">
              <a:extLst>
                <a:ext uri="{FF2B5EF4-FFF2-40B4-BE49-F238E27FC236}">
                  <a16:creationId xmlns:a16="http://schemas.microsoft.com/office/drawing/2014/main" id="{5F88C1B6-D6A6-4BF4-BE2C-4768B24FB5CA}"/>
                </a:ext>
              </a:extLst>
            </p:cNvPr>
            <p:cNvSpPr/>
            <p:nvPr userDrawn="1"/>
          </p:nvSpPr>
          <p:spPr bwMode="gray">
            <a:xfrm>
              <a:off x="7610648" y="119557"/>
              <a:ext cx="508205" cy="47692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4" name="Freihandform: Form 39">
              <a:extLst>
                <a:ext uri="{FF2B5EF4-FFF2-40B4-BE49-F238E27FC236}">
                  <a16:creationId xmlns:a16="http://schemas.microsoft.com/office/drawing/2014/main" id="{D22C4222-BCC8-40FD-81F5-E0538DA5E37D}"/>
                </a:ext>
              </a:extLst>
            </p:cNvPr>
            <p:cNvSpPr/>
            <p:nvPr userDrawn="1"/>
          </p:nvSpPr>
          <p:spPr bwMode="gray">
            <a:xfrm flipH="1">
              <a:off x="7164673" y="119557"/>
              <a:ext cx="951587" cy="482111"/>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Freihandform: Form 40">
              <a:extLst>
                <a:ext uri="{FF2B5EF4-FFF2-40B4-BE49-F238E27FC236}">
                  <a16:creationId xmlns:a16="http://schemas.microsoft.com/office/drawing/2014/main" id="{B7B65C3B-2AC1-44E8-9393-1551C700D2CF}"/>
                </a:ext>
              </a:extLst>
            </p:cNvPr>
            <p:cNvSpPr/>
            <p:nvPr userDrawn="1"/>
          </p:nvSpPr>
          <p:spPr bwMode="gray">
            <a:xfrm>
              <a:off x="4919238" y="119557"/>
              <a:ext cx="2146906"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16" name="Datumsplatzhalter 5">
            <a:extLst>
              <a:ext uri="{FF2B5EF4-FFF2-40B4-BE49-F238E27FC236}">
                <a16:creationId xmlns:a16="http://schemas.microsoft.com/office/drawing/2014/main" id="{C9F6FAF3-47F8-4FBF-A3E5-01A3529D2487}"/>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17" name="Fußzeilenplatzhalter 6">
            <a:extLst>
              <a:ext uri="{FF2B5EF4-FFF2-40B4-BE49-F238E27FC236}">
                <a16:creationId xmlns:a16="http://schemas.microsoft.com/office/drawing/2014/main" id="{21273239-600B-471B-B0AE-6E0C34F86FB1}"/>
              </a:ext>
            </a:extLst>
          </p:cNvPr>
          <p:cNvSpPr>
            <a:spLocks noGrp="1"/>
          </p:cNvSpPr>
          <p:nvPr>
            <p:ph type="ftr" sz="quarter" idx="11"/>
          </p:nvPr>
        </p:nvSpPr>
        <p:spPr/>
        <p:txBody>
          <a:bodyPr/>
          <a:lstStyle>
            <a:lvl1pPr>
              <a:defRPr/>
            </a:lvl1pPr>
          </a:lstStyle>
          <a:p>
            <a:pPr>
              <a:defRPr/>
            </a:pPr>
            <a:r>
              <a:rPr lang="en-GB"/>
              <a:t>Titel of the presentation</a:t>
            </a:r>
          </a:p>
        </p:txBody>
      </p:sp>
      <p:sp>
        <p:nvSpPr>
          <p:cNvPr id="18" name="Foliennummernplatzhalter 7">
            <a:extLst>
              <a:ext uri="{FF2B5EF4-FFF2-40B4-BE49-F238E27FC236}">
                <a16:creationId xmlns:a16="http://schemas.microsoft.com/office/drawing/2014/main" id="{7A542026-922C-47CC-9549-F645E8DE7FE8}"/>
              </a:ext>
            </a:extLst>
          </p:cNvPr>
          <p:cNvSpPr>
            <a:spLocks noGrp="1"/>
          </p:cNvSpPr>
          <p:nvPr>
            <p:ph type="sldNum" sz="quarter" idx="12"/>
          </p:nvPr>
        </p:nvSpPr>
        <p:spPr/>
        <p:txBody>
          <a:bodyPr/>
          <a:lstStyle>
            <a:lvl1pPr>
              <a:defRPr/>
            </a:lvl1pPr>
          </a:lstStyle>
          <a:p>
            <a:pPr>
              <a:defRPr/>
            </a:pPr>
            <a:r>
              <a:rPr lang="en-GB" altLang="ru-UA"/>
              <a:t>Page </a:t>
            </a:r>
            <a:fld id="{9F9FBD06-B737-454D-8C52-6D1E41C4EEA3}" type="slidenum">
              <a:rPr lang="en-GB" altLang="ru-UA" smtClean="0"/>
              <a:pPr>
                <a:defRPr/>
              </a:pPr>
              <a:t>‹№›</a:t>
            </a:fld>
            <a:endParaRPr lang="en-GB" altLang="ru-UA"/>
          </a:p>
        </p:txBody>
      </p:sp>
    </p:spTree>
    <p:extLst>
      <p:ext uri="{BB962C8B-B14F-4D97-AF65-F5344CB8AC3E}">
        <p14:creationId xmlns:p14="http://schemas.microsoft.com/office/powerpoint/2010/main" val="416330733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cxnSp>
        <p:nvCxnSpPr>
          <p:cNvPr id="4" name="Gerade Verbindung mit Pfeil 5">
            <a:extLst>
              <a:ext uri="{FF2B5EF4-FFF2-40B4-BE49-F238E27FC236}">
                <a16:creationId xmlns:a16="http://schemas.microsoft.com/office/drawing/2014/main" id="{9A21AAF5-B28F-4ABB-9019-6A7054C1569A}"/>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pic>
        <p:nvPicPr>
          <p:cNvPr id="5" name="Beispiel" descr="Ein Bild, das Wand, Gebäude enthält.&#10;&#10;Automatisch generierte Beschreibung">
            <a:extLst>
              <a:ext uri="{FF2B5EF4-FFF2-40B4-BE49-F238E27FC236}">
                <a16:creationId xmlns:a16="http://schemas.microsoft.com/office/drawing/2014/main" id="{355AE4AC-1A61-45C9-9497-F9B9A61B24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a:extLst>
              <a:ext uri="{FF2B5EF4-FFF2-40B4-BE49-F238E27FC236}">
                <a16:creationId xmlns:a16="http://schemas.microsoft.com/office/drawing/2014/main" id="{4C3E1105-A201-4FD2-BF14-FAA30DF7DFB6}"/>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7" name="2.">
            <a:extLst>
              <a:ext uri="{FF2B5EF4-FFF2-40B4-BE49-F238E27FC236}">
                <a16:creationId xmlns:a16="http://schemas.microsoft.com/office/drawing/2014/main" id="{A151F50A-DAA0-4C6D-A295-A654B512D09C}"/>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8" name="3.">
            <a:extLst>
              <a:ext uri="{FF2B5EF4-FFF2-40B4-BE49-F238E27FC236}">
                <a16:creationId xmlns:a16="http://schemas.microsoft.com/office/drawing/2014/main" id="{D66B9902-D419-4CB2-90D8-D921B5BF25B2}"/>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9" name="how">
            <a:extLst>
              <a:ext uri="{FF2B5EF4-FFF2-40B4-BE49-F238E27FC236}">
                <a16:creationId xmlns:a16="http://schemas.microsoft.com/office/drawing/2014/main" id="{885EC533-29B3-4231-BE6A-B9261DE8F398}"/>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0" name="Grafik 18" descr="Ein Bild, das Screenshot enthält.&#10;&#10;Automatisch generierte Beschreibung">
            <a:extLst>
              <a:ext uri="{FF2B5EF4-FFF2-40B4-BE49-F238E27FC236}">
                <a16:creationId xmlns:a16="http://schemas.microsoft.com/office/drawing/2014/main" id="{F6758BBB-CB77-4B7E-B96D-BBF3FE86E72D}"/>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ieren 22">
            <a:extLst>
              <a:ext uri="{FF2B5EF4-FFF2-40B4-BE49-F238E27FC236}">
                <a16:creationId xmlns:a16="http://schemas.microsoft.com/office/drawing/2014/main" id="{0F86BC9B-3D99-4577-8A46-E8C066E3F33A}"/>
              </a:ext>
            </a:extLst>
          </p:cNvPr>
          <p:cNvGrpSpPr>
            <a:grpSpLocks/>
          </p:cNvGrpSpPr>
          <p:nvPr userDrawn="1"/>
        </p:nvGrpSpPr>
        <p:grpSpPr bwMode="auto">
          <a:xfrm>
            <a:off x="7471833" y="1035051"/>
            <a:ext cx="2118784" cy="865716"/>
            <a:chOff x="5604594" y="1459908"/>
            <a:chExt cx="1588101" cy="650246"/>
          </a:xfrm>
        </p:grpSpPr>
        <p:pic>
          <p:nvPicPr>
            <p:cNvPr id="12" name="Grafik 31" descr="Ein Bild, das Screenshot enthält.&#10;&#10;Automatisch generierte Beschreibung">
              <a:extLst>
                <a:ext uri="{FF2B5EF4-FFF2-40B4-BE49-F238E27FC236}">
                  <a16:creationId xmlns:a16="http://schemas.microsoft.com/office/drawing/2014/main" id="{A1B62DB7-2905-4F6C-A79C-B5FBE5F511C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32">
              <a:extLst>
                <a:ext uri="{FF2B5EF4-FFF2-40B4-BE49-F238E27FC236}">
                  <a16:creationId xmlns:a16="http://schemas.microsoft.com/office/drawing/2014/main" id="{2F801E06-2B75-4F64-B816-B91E7CC1E498}"/>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6" name="Rechteck">
            <a:extLst>
              <a:ext uri="{FF2B5EF4-FFF2-40B4-BE49-F238E27FC236}">
                <a16:creationId xmlns:a16="http://schemas.microsoft.com/office/drawing/2014/main" id="{7FA46A7A-8A4D-413B-8DC8-01998717B5EB}"/>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3" name="Bildplatzhalter"/>
          <p:cNvSpPr>
            <a:spLocks noGrp="1"/>
          </p:cNvSpPr>
          <p:nvPr>
            <p:ph type="pic" sz="quarter" idx="11"/>
          </p:nvPr>
        </p:nvSpPr>
        <p:spPr bwMode="gray">
          <a:xfrm>
            <a:off x="164181" y="165100"/>
            <a:ext cx="11858487" cy="5968659"/>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2093674"/>
            <a:ext cx="11858487" cy="4040085"/>
          </a:xfrm>
          <a:prstGeom prst="rect">
            <a:avLst/>
          </a:prstGeom>
          <a:blipFill dpi="0" rotWithShape="1">
            <a:blip r:embed="rId5">
              <a:alphaModFix amt="80000"/>
            </a:blip>
            <a:srcRect/>
            <a:stretch>
              <a:fillRect l="-10" r="-10"/>
            </a:stretch>
          </a:blipFill>
        </p:spPr>
        <p:txBody>
          <a:bodyPr lIns="900000" bIns="684000">
            <a:noAutofit/>
          </a:bodyPr>
          <a:lstStyle>
            <a:lvl1pPr>
              <a:defRPr sz="3467" b="0">
                <a:solidFill>
                  <a:schemeClr val="tx1"/>
                </a:solidFill>
              </a:defRPr>
            </a:lvl1pPr>
          </a:lstStyle>
          <a:p>
            <a:r>
              <a:rPr lang="ru-RU" dirty="0"/>
              <a:t>Образец заголовка</a:t>
            </a:r>
            <a:endParaRPr lang="en-GB" dirty="0"/>
          </a:p>
        </p:txBody>
      </p:sp>
      <p:sp>
        <p:nvSpPr>
          <p:cNvPr id="17" name="Datumsplatzhalter 6">
            <a:extLst>
              <a:ext uri="{FF2B5EF4-FFF2-40B4-BE49-F238E27FC236}">
                <a16:creationId xmlns:a16="http://schemas.microsoft.com/office/drawing/2014/main" id="{0990BC25-46F4-4C19-B4C1-8ADB500B4C89}"/>
              </a:ext>
            </a:extLst>
          </p:cNvPr>
          <p:cNvSpPr>
            <a:spLocks noGrp="1"/>
          </p:cNvSpPr>
          <p:nvPr>
            <p:ph type="dt" sz="half" idx="12"/>
          </p:nvPr>
        </p:nvSpPr>
        <p:spPr/>
        <p:txBody>
          <a:bodyPr/>
          <a:lstStyle>
            <a:lvl1pPr>
              <a:defRPr/>
            </a:lvl1pPr>
          </a:lstStyle>
          <a:p>
            <a:pPr>
              <a:defRPr/>
            </a:pPr>
            <a:r>
              <a:rPr lang="en-GB"/>
              <a:t>22 Jan. 2019</a:t>
            </a:r>
            <a:endParaRPr lang="en-GB" dirty="0"/>
          </a:p>
        </p:txBody>
      </p:sp>
      <p:sp>
        <p:nvSpPr>
          <p:cNvPr id="18" name="Fußzeilenplatzhalter 7">
            <a:extLst>
              <a:ext uri="{FF2B5EF4-FFF2-40B4-BE49-F238E27FC236}">
                <a16:creationId xmlns:a16="http://schemas.microsoft.com/office/drawing/2014/main" id="{33430FEF-1E2F-4194-B941-E66B38CF8F4B}"/>
              </a:ext>
            </a:extLst>
          </p:cNvPr>
          <p:cNvSpPr>
            <a:spLocks noGrp="1"/>
          </p:cNvSpPr>
          <p:nvPr>
            <p:ph type="ftr" sz="quarter" idx="13"/>
          </p:nvPr>
        </p:nvSpPr>
        <p:spPr/>
        <p:txBody>
          <a:bodyPr/>
          <a:lstStyle>
            <a:lvl1pPr>
              <a:defRPr/>
            </a:lvl1pPr>
          </a:lstStyle>
          <a:p>
            <a:pPr>
              <a:defRPr/>
            </a:pPr>
            <a:r>
              <a:rPr lang="en-GB"/>
              <a:t>Titel of the presentation</a:t>
            </a:r>
          </a:p>
        </p:txBody>
      </p:sp>
      <p:sp>
        <p:nvSpPr>
          <p:cNvPr id="19" name="Foliennummernplatzhalter 10">
            <a:extLst>
              <a:ext uri="{FF2B5EF4-FFF2-40B4-BE49-F238E27FC236}">
                <a16:creationId xmlns:a16="http://schemas.microsoft.com/office/drawing/2014/main" id="{7CD6B198-FBDF-4C0C-87BC-8F888F926CA6}"/>
              </a:ext>
            </a:extLst>
          </p:cNvPr>
          <p:cNvSpPr>
            <a:spLocks noGrp="1"/>
          </p:cNvSpPr>
          <p:nvPr>
            <p:ph type="sldNum" sz="quarter" idx="14"/>
          </p:nvPr>
        </p:nvSpPr>
        <p:spPr/>
        <p:txBody>
          <a:bodyPr/>
          <a:lstStyle>
            <a:lvl1pPr>
              <a:defRPr/>
            </a:lvl1pPr>
          </a:lstStyle>
          <a:p>
            <a:pPr>
              <a:defRPr/>
            </a:pPr>
            <a:r>
              <a:rPr lang="en-GB" altLang="ru-UA"/>
              <a:t>Page </a:t>
            </a:r>
            <a:fld id="{7543BDB4-C06E-4D77-AFD9-7DB884CBEAC7}" type="slidenum">
              <a:rPr lang="en-GB" altLang="ru-UA" smtClean="0"/>
              <a:pPr>
                <a:defRPr/>
              </a:pPr>
              <a:t>‹№›</a:t>
            </a:fld>
            <a:endParaRPr lang="en-GB" altLang="ru-UA"/>
          </a:p>
        </p:txBody>
      </p:sp>
    </p:spTree>
    <p:extLst>
      <p:ext uri="{BB962C8B-B14F-4D97-AF65-F5344CB8AC3E}">
        <p14:creationId xmlns:p14="http://schemas.microsoft.com/office/powerpoint/2010/main" val="277022205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56842AA-598A-4B60-951C-D202AACBF381}"/>
              </a:ext>
            </a:extLst>
          </p:cNvPr>
          <p:cNvSpPr>
            <a:spLocks noGrp="1"/>
          </p:cNvSpPr>
          <p:nvPr>
            <p:ph type="dt" sz="half" idx="10"/>
          </p:nvPr>
        </p:nvSpPr>
        <p:spPr/>
        <p:txBody>
          <a:bodyPr/>
          <a:lstStyle>
            <a:lvl1pPr>
              <a:defRPr/>
            </a:lvl1pPr>
          </a:lstStyle>
          <a:p>
            <a:pPr>
              <a:defRPr/>
            </a:pPr>
            <a:fld id="{07FAC37C-6D94-4FEA-848F-9880278D1BE6}" type="datetimeFigureOut">
              <a:rPr lang="ru-RU"/>
              <a:pPr>
                <a:defRPr/>
              </a:pPr>
              <a:t>11.06.2023</a:t>
            </a:fld>
            <a:endParaRPr lang="ru-RU"/>
          </a:p>
        </p:txBody>
      </p:sp>
      <p:sp>
        <p:nvSpPr>
          <p:cNvPr id="5" name="Нижний колонтитул 4">
            <a:extLst>
              <a:ext uri="{FF2B5EF4-FFF2-40B4-BE49-F238E27FC236}">
                <a16:creationId xmlns:a16="http://schemas.microsoft.com/office/drawing/2014/main" id="{ABD77D3B-FC6B-4B50-9C54-987F8BE48AC2}"/>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FCEBF9DD-558A-4338-879B-8055408E63A5}"/>
              </a:ext>
            </a:extLst>
          </p:cNvPr>
          <p:cNvSpPr>
            <a:spLocks noGrp="1"/>
          </p:cNvSpPr>
          <p:nvPr>
            <p:ph type="sldNum" sz="quarter" idx="12"/>
          </p:nvPr>
        </p:nvSpPr>
        <p:spPr/>
        <p:txBody>
          <a:bodyPr/>
          <a:lstStyle>
            <a:lvl1pPr>
              <a:defRPr/>
            </a:lvl1pPr>
          </a:lstStyle>
          <a:p>
            <a:pPr>
              <a:defRPr/>
            </a:pPr>
            <a:fld id="{48A23B7E-7A6B-4B66-B6F2-AF7EDE6ACD49}" type="slidenum">
              <a:rPr lang="ru-RU" altLang="ru-RU"/>
              <a:pPr>
                <a:defRPr/>
              </a:pPr>
              <a:t>‹№›</a:t>
            </a:fld>
            <a:endParaRPr lang="ru-RU" altLang="ru-RU"/>
          </a:p>
        </p:txBody>
      </p:sp>
    </p:spTree>
    <p:extLst>
      <p:ext uri="{BB962C8B-B14F-4D97-AF65-F5344CB8AC3E}">
        <p14:creationId xmlns:p14="http://schemas.microsoft.com/office/powerpoint/2010/main" val="59809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9563579"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4" name="Fußzeile">
            <a:extLst>
              <a:ext uri="{FF2B5EF4-FFF2-40B4-BE49-F238E27FC236}">
                <a16:creationId xmlns:a16="http://schemas.microsoft.com/office/drawing/2014/main" id="{C7D30F02-4984-4D61-9C3A-A7EBE48C313B}"/>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8BB977F6-729E-435B-880E-B0DB917BCF81}"/>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7C5B739B-EE42-4454-AF16-25F492CFF69F}"/>
              </a:ext>
            </a:extLst>
          </p:cNvPr>
          <p:cNvSpPr>
            <a:spLocks noGrp="1"/>
          </p:cNvSpPr>
          <p:nvPr>
            <p:ph type="sldNum" sz="quarter" idx="16"/>
          </p:nvPr>
        </p:nvSpPr>
        <p:spPr/>
        <p:txBody>
          <a:bodyPr/>
          <a:lstStyle>
            <a:lvl1pPr>
              <a:defRPr/>
            </a:lvl1pPr>
          </a:lstStyle>
          <a:p>
            <a:pPr>
              <a:defRPr/>
            </a:pPr>
            <a:r>
              <a:rPr lang="en-GB" altLang="ru-UA"/>
              <a:t>Page </a:t>
            </a:r>
            <a:fld id="{AD3E5D1D-223E-41A3-B0E9-E66AF2C6E552}" type="slidenum">
              <a:rPr lang="en-GB" altLang="ru-UA" smtClean="0"/>
              <a:pPr>
                <a:defRPr/>
              </a:pPr>
              <a:t>‹№›</a:t>
            </a:fld>
            <a:endParaRPr lang="en-GB" altLang="ru-UA"/>
          </a:p>
        </p:txBody>
      </p:sp>
    </p:spTree>
    <p:extLst>
      <p:ext uri="{BB962C8B-B14F-4D97-AF65-F5344CB8AC3E}">
        <p14:creationId xmlns:p14="http://schemas.microsoft.com/office/powerpoint/2010/main" val="262333606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p:cNvSpPr>
            <a:spLocks noGrp="1"/>
          </p:cNvSpPr>
          <p:nvPr>
            <p:ph type="title"/>
          </p:nvPr>
        </p:nvSpPr>
        <p:spPr bwMode="gray">
          <a:xfrm>
            <a:off x="599755" y="352037"/>
            <a:ext cx="11422911" cy="360753"/>
          </a:xfrm>
        </p:spPr>
        <p:txBody>
          <a:bodyPr/>
          <a:lstStyle>
            <a:lvl1pPr>
              <a:defRPr/>
            </a:lvl1pPr>
          </a:lstStyle>
          <a:p>
            <a:r>
              <a:rPr lang="ru-RU"/>
              <a:t>Образец заголовка</a:t>
            </a:r>
            <a:endParaRPr lang="en-GB" dirty="0"/>
          </a:p>
        </p:txBody>
      </p:sp>
      <p:sp>
        <p:nvSpPr>
          <p:cNvPr id="7" name="Textplatzhalter 2"/>
          <p:cNvSpPr>
            <a:spLocks noGrp="1"/>
          </p:cNvSpPr>
          <p:nvPr>
            <p:ph type="body" sz="quarter" idx="14"/>
          </p:nvPr>
        </p:nvSpPr>
        <p:spPr bwMode="gray">
          <a:xfrm>
            <a:off x="599018" y="774701"/>
            <a:ext cx="11423649" cy="501651"/>
          </a:xfrm>
        </p:spPr>
        <p:txBody>
          <a:bodyPr rtlCol="0">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r>
              <a:rPr lang="ru-RU"/>
              <a:t>Образец текста</a:t>
            </a:r>
          </a:p>
        </p:txBody>
      </p:sp>
      <p:sp>
        <p:nvSpPr>
          <p:cNvPr id="8" name="Textplatzhalter 7"/>
          <p:cNvSpPr>
            <a:spLocks noGrp="1"/>
          </p:cNvSpPr>
          <p:nvPr>
            <p:ph type="body" sz="quarter" idx="13"/>
          </p:nvPr>
        </p:nvSpPr>
        <p:spPr bwMode="gray">
          <a:xfrm>
            <a:off x="599757" y="1361293"/>
            <a:ext cx="9563577"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Fußzeile">
            <a:extLst>
              <a:ext uri="{FF2B5EF4-FFF2-40B4-BE49-F238E27FC236}">
                <a16:creationId xmlns:a16="http://schemas.microsoft.com/office/drawing/2014/main" id="{07EF0575-CBEA-44D5-9412-A79673E900C1}"/>
              </a:ext>
            </a:extLst>
          </p:cNvPr>
          <p:cNvSpPr>
            <a:spLocks noGrp="1"/>
          </p:cNvSpPr>
          <p:nvPr>
            <p:ph type="ftr" sz="quarter" idx="15"/>
          </p:nvPr>
        </p:nvSpPr>
        <p:spPr/>
        <p:txBody>
          <a:bodyPr/>
          <a:lstStyle>
            <a:lvl1pPr>
              <a:defRPr/>
            </a:lvl1pPr>
          </a:lstStyle>
          <a:p>
            <a:pPr>
              <a:defRPr/>
            </a:pPr>
            <a:r>
              <a:rPr lang="en-GB"/>
              <a:t>Titel of the presentation</a:t>
            </a:r>
          </a:p>
        </p:txBody>
      </p:sp>
      <p:sp>
        <p:nvSpPr>
          <p:cNvPr id="6" name="Datum">
            <a:extLst>
              <a:ext uri="{FF2B5EF4-FFF2-40B4-BE49-F238E27FC236}">
                <a16:creationId xmlns:a16="http://schemas.microsoft.com/office/drawing/2014/main" id="{AA42859F-50B9-450B-A55B-F5C33B9F040E}"/>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9" name="Foliennummernplatzhalter">
            <a:extLst>
              <a:ext uri="{FF2B5EF4-FFF2-40B4-BE49-F238E27FC236}">
                <a16:creationId xmlns:a16="http://schemas.microsoft.com/office/drawing/2014/main" id="{CD77CA6E-940A-4FEF-A3FD-DEF9D108F274}"/>
              </a:ext>
            </a:extLst>
          </p:cNvPr>
          <p:cNvSpPr>
            <a:spLocks noGrp="1"/>
          </p:cNvSpPr>
          <p:nvPr>
            <p:ph type="sldNum" sz="quarter" idx="17"/>
          </p:nvPr>
        </p:nvSpPr>
        <p:spPr/>
        <p:txBody>
          <a:bodyPr/>
          <a:lstStyle>
            <a:lvl1pPr>
              <a:defRPr/>
            </a:lvl1pPr>
          </a:lstStyle>
          <a:p>
            <a:pPr>
              <a:defRPr/>
            </a:pPr>
            <a:r>
              <a:rPr lang="en-GB" altLang="ru-UA"/>
              <a:t>Page </a:t>
            </a:r>
            <a:fld id="{159C8EF8-23A6-49C2-B4BB-4A5DBD7B99F7}" type="slidenum">
              <a:rPr lang="en-GB" altLang="ru-UA" smtClean="0"/>
              <a:pPr>
                <a:defRPr/>
              </a:pPr>
              <a:t>‹№›</a:t>
            </a:fld>
            <a:endParaRPr lang="en-GB" altLang="ru-UA"/>
          </a:p>
        </p:txBody>
      </p:sp>
    </p:spTree>
    <p:extLst>
      <p:ext uri="{BB962C8B-B14F-4D97-AF65-F5344CB8AC3E}">
        <p14:creationId xmlns:p14="http://schemas.microsoft.com/office/powerpoint/2010/main" val="377355477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46F82497-25C8-4188-95DE-42B1C9BB9F48}"/>
              </a:ext>
            </a:extLst>
          </p:cNvPr>
          <p:cNvGrpSpPr>
            <a:grpSpLocks/>
          </p:cNvGrpSpPr>
          <p:nvPr userDrawn="1"/>
        </p:nvGrpSpPr>
        <p:grpSpPr bwMode="auto">
          <a:xfrm flipV="1">
            <a:off x="165101" y="5310718"/>
            <a:ext cx="3094567" cy="823383"/>
            <a:chOff x="4846637" y="119557"/>
            <a:chExt cx="3783013" cy="1005693"/>
          </a:xfrm>
        </p:grpSpPr>
        <p:sp>
          <p:nvSpPr>
            <p:cNvPr id="5" name="Freihandform: Form 20">
              <a:extLst>
                <a:ext uri="{FF2B5EF4-FFF2-40B4-BE49-F238E27FC236}">
                  <a16:creationId xmlns:a16="http://schemas.microsoft.com/office/drawing/2014/main" id="{5AEA2164-70E1-4A45-9A59-D56208C84F9D}"/>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21">
              <a:extLst>
                <a:ext uri="{FF2B5EF4-FFF2-40B4-BE49-F238E27FC236}">
                  <a16:creationId xmlns:a16="http://schemas.microsoft.com/office/drawing/2014/main" id="{05364AF2-33D5-4686-9EF6-8F64D638C06A}"/>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22">
              <a:extLst>
                <a:ext uri="{FF2B5EF4-FFF2-40B4-BE49-F238E27FC236}">
                  <a16:creationId xmlns:a16="http://schemas.microsoft.com/office/drawing/2014/main" id="{27B9A0F1-B25E-4B3A-8033-EE39A1DEE90B}"/>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23">
              <a:extLst>
                <a:ext uri="{FF2B5EF4-FFF2-40B4-BE49-F238E27FC236}">
                  <a16:creationId xmlns:a16="http://schemas.microsoft.com/office/drawing/2014/main" id="{094E7DAE-CABE-46AB-9B93-17405D25B194}"/>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24">
              <a:extLst>
                <a:ext uri="{FF2B5EF4-FFF2-40B4-BE49-F238E27FC236}">
                  <a16:creationId xmlns:a16="http://schemas.microsoft.com/office/drawing/2014/main" id="{C7200EA6-791D-4447-80FC-C33526E559B5}"/>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8" name="Textplatzhalter 7"/>
          <p:cNvSpPr>
            <a:spLocks noGrp="1"/>
          </p:cNvSpPr>
          <p:nvPr>
            <p:ph type="body" sz="quarter" idx="13"/>
          </p:nvPr>
        </p:nvSpPr>
        <p:spPr bwMode="gray">
          <a:xfrm>
            <a:off x="599757" y="1361292"/>
            <a:ext cx="9563579" cy="378644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1" name="Datumsplatzhalter 5">
            <a:extLst>
              <a:ext uri="{FF2B5EF4-FFF2-40B4-BE49-F238E27FC236}">
                <a16:creationId xmlns:a16="http://schemas.microsoft.com/office/drawing/2014/main" id="{E4615FC4-C80E-44C4-9569-FCB91364E1B4}"/>
              </a:ext>
            </a:extLst>
          </p:cNvPr>
          <p:cNvSpPr>
            <a:spLocks noGrp="1"/>
          </p:cNvSpPr>
          <p:nvPr>
            <p:ph type="dt" sz="half" idx="14"/>
          </p:nvPr>
        </p:nvSpPr>
        <p:spPr/>
        <p:txBody>
          <a:bodyPr/>
          <a:lstStyle>
            <a:lvl1pPr>
              <a:defRPr/>
            </a:lvl1pPr>
          </a:lstStyle>
          <a:p>
            <a:pPr>
              <a:defRPr/>
            </a:pPr>
            <a:r>
              <a:rPr lang="en-GB"/>
              <a:t>22 Jan. 2019</a:t>
            </a:r>
            <a:endParaRPr lang="en-GB" dirty="0"/>
          </a:p>
        </p:txBody>
      </p:sp>
      <p:sp>
        <p:nvSpPr>
          <p:cNvPr id="12" name="Fußzeilenplatzhalter 6">
            <a:extLst>
              <a:ext uri="{FF2B5EF4-FFF2-40B4-BE49-F238E27FC236}">
                <a16:creationId xmlns:a16="http://schemas.microsoft.com/office/drawing/2014/main" id="{4EDAB6A9-E913-44C8-8B99-B6EB21882BF5}"/>
              </a:ext>
            </a:extLst>
          </p:cNvPr>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8">
            <a:extLst>
              <a:ext uri="{FF2B5EF4-FFF2-40B4-BE49-F238E27FC236}">
                <a16:creationId xmlns:a16="http://schemas.microsoft.com/office/drawing/2014/main" id="{A4F174E6-4B9B-41C8-A101-7E623A32622C}"/>
              </a:ext>
            </a:extLst>
          </p:cNvPr>
          <p:cNvSpPr>
            <a:spLocks noGrp="1"/>
          </p:cNvSpPr>
          <p:nvPr>
            <p:ph type="sldNum" sz="quarter" idx="16"/>
          </p:nvPr>
        </p:nvSpPr>
        <p:spPr/>
        <p:txBody>
          <a:bodyPr/>
          <a:lstStyle>
            <a:lvl1pPr>
              <a:defRPr/>
            </a:lvl1pPr>
          </a:lstStyle>
          <a:p>
            <a:pPr>
              <a:defRPr/>
            </a:pPr>
            <a:r>
              <a:rPr lang="en-GB" altLang="ru-UA"/>
              <a:t>Page </a:t>
            </a:r>
            <a:fld id="{B9746A02-60E6-4F61-8710-5EEC1387B554}" type="slidenum">
              <a:rPr lang="en-GB" altLang="ru-UA" smtClean="0"/>
              <a:pPr>
                <a:defRPr/>
              </a:pPr>
              <a:t>‹№›</a:t>
            </a:fld>
            <a:endParaRPr lang="en-GB" altLang="ru-UA"/>
          </a:p>
        </p:txBody>
      </p:sp>
    </p:spTree>
    <p:extLst>
      <p:ext uri="{BB962C8B-B14F-4D97-AF65-F5344CB8AC3E}">
        <p14:creationId xmlns:p14="http://schemas.microsoft.com/office/powerpoint/2010/main" val="206208404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a:t>Образец заголовка</a:t>
            </a:r>
            <a:endParaRPr lang="en-GB" dirty="0"/>
          </a:p>
        </p:txBody>
      </p:sp>
      <p:sp>
        <p:nvSpPr>
          <p:cNvPr id="9" name="Textplatzhalter 7"/>
          <p:cNvSpPr>
            <a:spLocks noGrp="1"/>
          </p:cNvSpPr>
          <p:nvPr>
            <p:ph type="body" sz="quarter" idx="14"/>
          </p:nvPr>
        </p:nvSpPr>
        <p:spPr bwMode="gray">
          <a:xfrm>
            <a:off x="6517957" y="1361293"/>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Fußzeile">
            <a:extLst>
              <a:ext uri="{FF2B5EF4-FFF2-40B4-BE49-F238E27FC236}">
                <a16:creationId xmlns:a16="http://schemas.microsoft.com/office/drawing/2014/main" id="{6B473A27-0608-442F-B9D9-1DB26710DC34}"/>
              </a:ext>
            </a:extLst>
          </p:cNvPr>
          <p:cNvSpPr>
            <a:spLocks noGrp="1"/>
          </p:cNvSpPr>
          <p:nvPr>
            <p:ph type="ftr" sz="quarter" idx="15"/>
          </p:nvPr>
        </p:nvSpPr>
        <p:spPr/>
        <p:txBody>
          <a:bodyPr/>
          <a:lstStyle>
            <a:lvl1pPr>
              <a:defRPr/>
            </a:lvl1pPr>
          </a:lstStyle>
          <a:p>
            <a:pPr>
              <a:defRPr/>
            </a:pPr>
            <a:r>
              <a:rPr lang="en-GB"/>
              <a:t>Titel of the presentation</a:t>
            </a:r>
          </a:p>
        </p:txBody>
      </p:sp>
      <p:sp>
        <p:nvSpPr>
          <p:cNvPr id="6" name="Datum">
            <a:extLst>
              <a:ext uri="{FF2B5EF4-FFF2-40B4-BE49-F238E27FC236}">
                <a16:creationId xmlns:a16="http://schemas.microsoft.com/office/drawing/2014/main" id="{6D2CE714-18C7-4812-8767-0E39046EC5A8}"/>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7" name="Foliennummernplatzhalter">
            <a:extLst>
              <a:ext uri="{FF2B5EF4-FFF2-40B4-BE49-F238E27FC236}">
                <a16:creationId xmlns:a16="http://schemas.microsoft.com/office/drawing/2014/main" id="{2CD462AD-3370-4043-9B09-A547753E5CF3}"/>
              </a:ext>
            </a:extLst>
          </p:cNvPr>
          <p:cNvSpPr>
            <a:spLocks noGrp="1"/>
          </p:cNvSpPr>
          <p:nvPr>
            <p:ph type="sldNum" sz="quarter" idx="17"/>
          </p:nvPr>
        </p:nvSpPr>
        <p:spPr/>
        <p:txBody>
          <a:bodyPr/>
          <a:lstStyle>
            <a:lvl1pPr>
              <a:defRPr/>
            </a:lvl1pPr>
          </a:lstStyle>
          <a:p>
            <a:pPr>
              <a:defRPr/>
            </a:pPr>
            <a:r>
              <a:rPr lang="en-GB" altLang="ru-UA"/>
              <a:t>Page </a:t>
            </a:r>
            <a:fld id="{229B6557-FDD6-423A-B94E-00C286265C3D}" type="slidenum">
              <a:rPr lang="en-GB" altLang="ru-UA" smtClean="0"/>
              <a:pPr>
                <a:defRPr/>
              </a:pPr>
              <a:t>‹№›</a:t>
            </a:fld>
            <a:endParaRPr lang="en-GB" altLang="ru-UA"/>
          </a:p>
        </p:txBody>
      </p:sp>
    </p:spTree>
    <p:extLst>
      <p:ext uri="{BB962C8B-B14F-4D97-AF65-F5344CB8AC3E}">
        <p14:creationId xmlns:p14="http://schemas.microsoft.com/office/powerpoint/2010/main" val="209173407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2"/>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4" name="Fußzeile">
            <a:extLst>
              <a:ext uri="{FF2B5EF4-FFF2-40B4-BE49-F238E27FC236}">
                <a16:creationId xmlns:a16="http://schemas.microsoft.com/office/drawing/2014/main" id="{699FDF1D-1999-4612-BE3F-B2EDCCE5ABC3}"/>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AFAD98D6-C11D-4956-BC75-D4CB204650CE}"/>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10A2BDE4-DE79-4552-BDBF-FD30AF4FDF39}"/>
              </a:ext>
            </a:extLst>
          </p:cNvPr>
          <p:cNvSpPr>
            <a:spLocks noGrp="1"/>
          </p:cNvSpPr>
          <p:nvPr>
            <p:ph type="sldNum" sz="quarter" idx="16"/>
          </p:nvPr>
        </p:nvSpPr>
        <p:spPr/>
        <p:txBody>
          <a:bodyPr/>
          <a:lstStyle>
            <a:lvl1pPr>
              <a:defRPr/>
            </a:lvl1pPr>
          </a:lstStyle>
          <a:p>
            <a:pPr>
              <a:defRPr/>
            </a:pPr>
            <a:r>
              <a:rPr lang="en-GB" altLang="ru-UA"/>
              <a:t>Page </a:t>
            </a:r>
            <a:fld id="{8555E675-7CDE-4D67-891E-65218F3325CF}" type="slidenum">
              <a:rPr lang="en-GB" altLang="ru-UA" smtClean="0"/>
              <a:pPr>
                <a:defRPr/>
              </a:pPr>
              <a:t>‹№›</a:t>
            </a:fld>
            <a:endParaRPr lang="en-GB" altLang="ru-UA"/>
          </a:p>
        </p:txBody>
      </p:sp>
    </p:spTree>
    <p:extLst>
      <p:ext uri="{BB962C8B-B14F-4D97-AF65-F5344CB8AC3E}">
        <p14:creationId xmlns:p14="http://schemas.microsoft.com/office/powerpoint/2010/main" val="226338138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p:cNvSpPr>
            <a:spLocks noGrp="1"/>
          </p:cNvSpPr>
          <p:nvPr>
            <p:ph type="pic" sz="quarter" idx="15"/>
          </p:nvPr>
        </p:nvSpPr>
        <p:spPr bwMode="gray">
          <a:xfrm>
            <a:off x="7371926" y="167506"/>
            <a:ext cx="4653681" cy="5966593"/>
          </a:xfrm>
          <a:solidFill>
            <a:schemeClr val="bg2"/>
          </a:solidFill>
        </p:spPr>
        <p:txBody>
          <a:bodyPr tIns="1440000" rtlCol="0">
            <a:noAutofit/>
          </a:bodyPr>
          <a:lstStyle>
            <a:lvl1pPr algn="ctr">
              <a:defRPr sz="1333">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477280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1"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5" name="Fußzeile">
            <a:extLst>
              <a:ext uri="{FF2B5EF4-FFF2-40B4-BE49-F238E27FC236}">
                <a16:creationId xmlns:a16="http://schemas.microsoft.com/office/drawing/2014/main" id="{18DFB07D-8A09-413A-8350-5BDF10A3A23F}"/>
              </a:ext>
            </a:extLst>
          </p:cNvPr>
          <p:cNvSpPr>
            <a:spLocks noGrp="1"/>
          </p:cNvSpPr>
          <p:nvPr>
            <p:ph type="ftr" sz="quarter" idx="16"/>
          </p:nvPr>
        </p:nvSpPr>
        <p:spPr/>
        <p:txBody>
          <a:bodyPr/>
          <a:lstStyle>
            <a:lvl1pPr>
              <a:defRPr/>
            </a:lvl1pPr>
          </a:lstStyle>
          <a:p>
            <a:pPr>
              <a:defRPr/>
            </a:pPr>
            <a:r>
              <a:rPr lang="en-GB"/>
              <a:t>Titel of the presentation</a:t>
            </a:r>
          </a:p>
        </p:txBody>
      </p:sp>
      <p:sp>
        <p:nvSpPr>
          <p:cNvPr id="7" name="Datum">
            <a:extLst>
              <a:ext uri="{FF2B5EF4-FFF2-40B4-BE49-F238E27FC236}">
                <a16:creationId xmlns:a16="http://schemas.microsoft.com/office/drawing/2014/main" id="{9DFF4953-1D3E-4880-AF85-E452DC793AC8}"/>
              </a:ext>
            </a:extLst>
          </p:cNvPr>
          <p:cNvSpPr>
            <a:spLocks noGrp="1"/>
          </p:cNvSpPr>
          <p:nvPr>
            <p:ph type="dt" sz="half" idx="17"/>
          </p:nvPr>
        </p:nvSpPr>
        <p:spPr/>
        <p:txBody>
          <a:bodyPr/>
          <a:lstStyle>
            <a:lvl1pPr>
              <a:defRPr/>
            </a:lvl1pPr>
          </a:lstStyle>
          <a:p>
            <a:pPr>
              <a:defRPr/>
            </a:pPr>
            <a:r>
              <a:rPr lang="en-GB"/>
              <a:t>22 Jan. 2019</a:t>
            </a:r>
            <a:endParaRPr lang="en-GB" dirty="0"/>
          </a:p>
        </p:txBody>
      </p:sp>
      <p:sp>
        <p:nvSpPr>
          <p:cNvPr id="9" name="Foliennummernplatzhalter">
            <a:extLst>
              <a:ext uri="{FF2B5EF4-FFF2-40B4-BE49-F238E27FC236}">
                <a16:creationId xmlns:a16="http://schemas.microsoft.com/office/drawing/2014/main" id="{7B6FDB81-4DC5-4404-B6AB-FA8CDC11EADF}"/>
              </a:ext>
            </a:extLst>
          </p:cNvPr>
          <p:cNvSpPr>
            <a:spLocks noGrp="1"/>
          </p:cNvSpPr>
          <p:nvPr>
            <p:ph type="sldNum" sz="quarter" idx="18"/>
          </p:nvPr>
        </p:nvSpPr>
        <p:spPr/>
        <p:txBody>
          <a:bodyPr/>
          <a:lstStyle>
            <a:lvl1pPr>
              <a:defRPr/>
            </a:lvl1pPr>
          </a:lstStyle>
          <a:p>
            <a:pPr>
              <a:defRPr/>
            </a:pPr>
            <a:r>
              <a:rPr lang="en-GB" altLang="ru-UA"/>
              <a:t>Page </a:t>
            </a:r>
            <a:fld id="{21377CC6-0D95-45A1-8AC1-028756C5E75F}" type="slidenum">
              <a:rPr lang="en-GB" altLang="ru-UA" smtClean="0"/>
              <a:pPr>
                <a:defRPr/>
              </a:pPr>
              <a:t>‹№›</a:t>
            </a:fld>
            <a:endParaRPr lang="en-GB" altLang="ru-UA"/>
          </a:p>
        </p:txBody>
      </p:sp>
    </p:spTree>
    <p:extLst>
      <p:ext uri="{BB962C8B-B14F-4D97-AF65-F5344CB8AC3E}">
        <p14:creationId xmlns:p14="http://schemas.microsoft.com/office/powerpoint/2010/main" val="253746922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grpSp>
        <p:nvGrpSpPr>
          <p:cNvPr id="5" name="Key Visual">
            <a:extLst>
              <a:ext uri="{FF2B5EF4-FFF2-40B4-BE49-F238E27FC236}">
                <a16:creationId xmlns:a16="http://schemas.microsoft.com/office/drawing/2014/main" id="{2B34903B-4C2B-499F-B669-F80DDB9D21E3}"/>
              </a:ext>
            </a:extLst>
          </p:cNvPr>
          <p:cNvGrpSpPr>
            <a:grpSpLocks/>
          </p:cNvGrpSpPr>
          <p:nvPr userDrawn="1"/>
        </p:nvGrpSpPr>
        <p:grpSpPr bwMode="auto">
          <a:xfrm flipV="1">
            <a:off x="165101" y="5310718"/>
            <a:ext cx="3094567" cy="823383"/>
            <a:chOff x="4846637" y="119557"/>
            <a:chExt cx="3783013" cy="1005693"/>
          </a:xfrm>
        </p:grpSpPr>
        <p:sp>
          <p:nvSpPr>
            <p:cNvPr id="7" name="Freihandform: Form 9">
              <a:extLst>
                <a:ext uri="{FF2B5EF4-FFF2-40B4-BE49-F238E27FC236}">
                  <a16:creationId xmlns:a16="http://schemas.microsoft.com/office/drawing/2014/main" id="{B48F6F75-044C-4EAA-97B7-0326FD7F0B1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Freihandform: Form 10">
              <a:extLst>
                <a:ext uri="{FF2B5EF4-FFF2-40B4-BE49-F238E27FC236}">
                  <a16:creationId xmlns:a16="http://schemas.microsoft.com/office/drawing/2014/main" id="{8F6974CB-A849-4A83-9306-B49C11A2D0B7}"/>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2">
              <a:extLst>
                <a:ext uri="{FF2B5EF4-FFF2-40B4-BE49-F238E27FC236}">
                  <a16:creationId xmlns:a16="http://schemas.microsoft.com/office/drawing/2014/main" id="{889BC930-2DD1-4810-90CA-17AF3797CE81}"/>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3">
              <a:extLst>
                <a:ext uri="{FF2B5EF4-FFF2-40B4-BE49-F238E27FC236}">
                  <a16:creationId xmlns:a16="http://schemas.microsoft.com/office/drawing/2014/main" id="{E9CEE6D7-BCCE-4AE5-B5B5-1CE5E45E1C21}"/>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Freihandform: Form 14">
              <a:extLst>
                <a:ext uri="{FF2B5EF4-FFF2-40B4-BE49-F238E27FC236}">
                  <a16:creationId xmlns:a16="http://schemas.microsoft.com/office/drawing/2014/main" id="{6E1CC55B-62B1-42EF-A4A3-E38C757E3D25}"/>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6" name="Bildplatzhalter 5"/>
          <p:cNvSpPr>
            <a:spLocks noGrp="1"/>
          </p:cNvSpPr>
          <p:nvPr>
            <p:ph type="pic" sz="quarter" idx="15"/>
          </p:nvPr>
        </p:nvSpPr>
        <p:spPr bwMode="gray">
          <a:xfrm>
            <a:off x="7371926" y="167506"/>
            <a:ext cx="4653681" cy="5966593"/>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3799989"/>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2"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13" name="Datumsplatzhalter 1">
            <a:extLst>
              <a:ext uri="{FF2B5EF4-FFF2-40B4-BE49-F238E27FC236}">
                <a16:creationId xmlns:a16="http://schemas.microsoft.com/office/drawing/2014/main" id="{A85BA95B-701C-434C-A988-000F962B8C4D}"/>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14" name="Fußzeilenplatzhalter 6">
            <a:extLst>
              <a:ext uri="{FF2B5EF4-FFF2-40B4-BE49-F238E27FC236}">
                <a16:creationId xmlns:a16="http://schemas.microsoft.com/office/drawing/2014/main" id="{A62992F1-E234-451F-86C3-0C585897D1B9}"/>
              </a:ext>
            </a:extLst>
          </p:cNvPr>
          <p:cNvSpPr>
            <a:spLocks noGrp="1"/>
          </p:cNvSpPr>
          <p:nvPr>
            <p:ph type="ftr" sz="quarter" idx="17"/>
          </p:nvPr>
        </p:nvSpPr>
        <p:spPr/>
        <p:txBody>
          <a:bodyPr/>
          <a:lstStyle>
            <a:lvl1pPr>
              <a:defRPr/>
            </a:lvl1pPr>
          </a:lstStyle>
          <a:p>
            <a:pPr>
              <a:defRPr/>
            </a:pPr>
            <a:r>
              <a:rPr lang="en-GB"/>
              <a:t>Titel of the presentation</a:t>
            </a:r>
          </a:p>
        </p:txBody>
      </p:sp>
      <p:sp>
        <p:nvSpPr>
          <p:cNvPr id="15" name="Foliennummernplatzhalter 11">
            <a:extLst>
              <a:ext uri="{FF2B5EF4-FFF2-40B4-BE49-F238E27FC236}">
                <a16:creationId xmlns:a16="http://schemas.microsoft.com/office/drawing/2014/main" id="{4EE593C9-2116-469A-A61B-2DE59C14E57D}"/>
              </a:ext>
            </a:extLst>
          </p:cNvPr>
          <p:cNvSpPr>
            <a:spLocks noGrp="1"/>
          </p:cNvSpPr>
          <p:nvPr>
            <p:ph type="sldNum" sz="quarter" idx="18"/>
          </p:nvPr>
        </p:nvSpPr>
        <p:spPr/>
        <p:txBody>
          <a:bodyPr/>
          <a:lstStyle>
            <a:lvl1pPr>
              <a:defRPr/>
            </a:lvl1pPr>
          </a:lstStyle>
          <a:p>
            <a:pPr>
              <a:defRPr/>
            </a:pPr>
            <a:r>
              <a:rPr lang="en-GB" altLang="ru-UA"/>
              <a:t>Page </a:t>
            </a:r>
            <a:fld id="{842F23A7-86CC-4AA2-B202-B5F7F8B2A1F3}" type="slidenum">
              <a:rPr lang="en-GB" altLang="ru-UA" smtClean="0"/>
              <a:pPr>
                <a:defRPr/>
              </a:pPr>
              <a:t>‹№›</a:t>
            </a:fld>
            <a:endParaRPr lang="en-GB" altLang="ru-UA"/>
          </a:p>
        </p:txBody>
      </p:sp>
    </p:spTree>
    <p:extLst>
      <p:ext uri="{BB962C8B-B14F-4D97-AF65-F5344CB8AC3E}">
        <p14:creationId xmlns:p14="http://schemas.microsoft.com/office/powerpoint/2010/main" val="329596643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p:cNvSpPr>
            <a:spLocks noGrp="1"/>
          </p:cNvSpPr>
          <p:nvPr>
            <p:ph type="pic" sz="quarter" idx="15"/>
          </p:nvPr>
        </p:nvSpPr>
        <p:spPr bwMode="gray">
          <a:xfrm>
            <a:off x="7371926" y="167506"/>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477280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8" name="Bildplatzhalter 5"/>
          <p:cNvSpPr>
            <a:spLocks noGrp="1"/>
          </p:cNvSpPr>
          <p:nvPr>
            <p:ph type="pic" sz="quarter" idx="16"/>
          </p:nvPr>
        </p:nvSpPr>
        <p:spPr bwMode="gray">
          <a:xfrm>
            <a:off x="7371926" y="3273373"/>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19" name="Titel 1"/>
          <p:cNvSpPr>
            <a:spLocks noGrp="1"/>
          </p:cNvSpPr>
          <p:nvPr>
            <p:ph type="title"/>
          </p:nvPr>
        </p:nvSpPr>
        <p:spPr bwMode="gray">
          <a:xfrm>
            <a:off x="599755" y="320283"/>
            <a:ext cx="6452847" cy="720725"/>
          </a:xfrm>
        </p:spPr>
        <p:txBody>
          <a:bodyPr/>
          <a:lstStyle>
            <a:lvl1pPr>
              <a:defRPr/>
            </a:lvl1pPr>
          </a:lstStyle>
          <a:p>
            <a:r>
              <a:rPr lang="ru-RU"/>
              <a:t>Образец заголовка</a:t>
            </a:r>
            <a:endParaRPr lang="en-GB" dirty="0"/>
          </a:p>
        </p:txBody>
      </p:sp>
      <p:sp>
        <p:nvSpPr>
          <p:cNvPr id="7" name="Fußzeile">
            <a:extLst>
              <a:ext uri="{FF2B5EF4-FFF2-40B4-BE49-F238E27FC236}">
                <a16:creationId xmlns:a16="http://schemas.microsoft.com/office/drawing/2014/main" id="{6F726A8F-D74B-41EB-B6DF-291922E35709}"/>
              </a:ext>
            </a:extLst>
          </p:cNvPr>
          <p:cNvSpPr>
            <a:spLocks noGrp="1"/>
          </p:cNvSpPr>
          <p:nvPr>
            <p:ph type="ftr" sz="quarter" idx="17"/>
          </p:nvPr>
        </p:nvSpPr>
        <p:spPr/>
        <p:txBody>
          <a:bodyPr/>
          <a:lstStyle>
            <a:lvl1pPr>
              <a:defRPr/>
            </a:lvl1pPr>
          </a:lstStyle>
          <a:p>
            <a:pPr>
              <a:defRPr/>
            </a:pPr>
            <a:r>
              <a:rPr lang="en-GB"/>
              <a:t>Titel of the presentation</a:t>
            </a:r>
          </a:p>
        </p:txBody>
      </p:sp>
      <p:sp>
        <p:nvSpPr>
          <p:cNvPr id="9" name="Datum">
            <a:extLst>
              <a:ext uri="{FF2B5EF4-FFF2-40B4-BE49-F238E27FC236}">
                <a16:creationId xmlns:a16="http://schemas.microsoft.com/office/drawing/2014/main" id="{1CA4EF0F-0FD8-4C3B-A4E1-B300CF124A89}"/>
              </a:ext>
            </a:extLst>
          </p:cNvPr>
          <p:cNvSpPr>
            <a:spLocks noGrp="1"/>
          </p:cNvSpPr>
          <p:nvPr>
            <p:ph type="dt" sz="half" idx="18"/>
          </p:nvPr>
        </p:nvSpPr>
        <p:spPr/>
        <p:txBody>
          <a:bodyPr/>
          <a:lstStyle>
            <a:lvl1pPr>
              <a:defRPr/>
            </a:lvl1pPr>
          </a:lstStyle>
          <a:p>
            <a:pPr>
              <a:defRPr/>
            </a:pPr>
            <a:r>
              <a:rPr lang="en-GB"/>
              <a:t>22 Jan. 2019</a:t>
            </a:r>
            <a:endParaRPr lang="en-GB" dirty="0"/>
          </a:p>
        </p:txBody>
      </p:sp>
      <p:sp>
        <p:nvSpPr>
          <p:cNvPr id="10" name="Foliennummernplatzhalter">
            <a:extLst>
              <a:ext uri="{FF2B5EF4-FFF2-40B4-BE49-F238E27FC236}">
                <a16:creationId xmlns:a16="http://schemas.microsoft.com/office/drawing/2014/main" id="{539833F8-3CF7-4DCA-A94B-2C6E23C53ED6}"/>
              </a:ext>
            </a:extLst>
          </p:cNvPr>
          <p:cNvSpPr>
            <a:spLocks noGrp="1"/>
          </p:cNvSpPr>
          <p:nvPr>
            <p:ph type="sldNum" sz="quarter" idx="19"/>
          </p:nvPr>
        </p:nvSpPr>
        <p:spPr/>
        <p:txBody>
          <a:bodyPr/>
          <a:lstStyle>
            <a:lvl1pPr>
              <a:defRPr/>
            </a:lvl1pPr>
          </a:lstStyle>
          <a:p>
            <a:pPr>
              <a:defRPr/>
            </a:pPr>
            <a:r>
              <a:rPr lang="en-GB" altLang="ru-UA"/>
              <a:t>Page </a:t>
            </a:r>
            <a:fld id="{0770433C-B1DB-4A3C-80D9-B697C03DDA0E}" type="slidenum">
              <a:rPr lang="en-GB" altLang="ru-UA" smtClean="0"/>
              <a:pPr>
                <a:defRPr/>
              </a:pPr>
              <a:t>‹№›</a:t>
            </a:fld>
            <a:endParaRPr lang="en-GB" altLang="ru-UA"/>
          </a:p>
        </p:txBody>
      </p:sp>
    </p:spTree>
    <p:extLst>
      <p:ext uri="{BB962C8B-B14F-4D97-AF65-F5344CB8AC3E}">
        <p14:creationId xmlns:p14="http://schemas.microsoft.com/office/powerpoint/2010/main" val="311119101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grpSp>
        <p:nvGrpSpPr>
          <p:cNvPr id="7" name="Key Visual">
            <a:extLst>
              <a:ext uri="{FF2B5EF4-FFF2-40B4-BE49-F238E27FC236}">
                <a16:creationId xmlns:a16="http://schemas.microsoft.com/office/drawing/2014/main" id="{78B1166C-8483-4651-90D9-D58236C19757}"/>
              </a:ext>
            </a:extLst>
          </p:cNvPr>
          <p:cNvGrpSpPr>
            <a:grpSpLocks/>
          </p:cNvGrpSpPr>
          <p:nvPr userDrawn="1"/>
        </p:nvGrpSpPr>
        <p:grpSpPr bwMode="auto">
          <a:xfrm flipV="1">
            <a:off x="165101" y="5310718"/>
            <a:ext cx="3094567" cy="823383"/>
            <a:chOff x="4846637" y="119557"/>
            <a:chExt cx="3783013" cy="1005693"/>
          </a:xfrm>
        </p:grpSpPr>
        <p:sp>
          <p:nvSpPr>
            <p:cNvPr id="9" name="Freihandform: Form 9">
              <a:extLst>
                <a:ext uri="{FF2B5EF4-FFF2-40B4-BE49-F238E27FC236}">
                  <a16:creationId xmlns:a16="http://schemas.microsoft.com/office/drawing/2014/main" id="{51972D2C-8E12-4137-91E5-7BD05C463C98}"/>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Freihandform: Form 10">
              <a:extLst>
                <a:ext uri="{FF2B5EF4-FFF2-40B4-BE49-F238E27FC236}">
                  <a16:creationId xmlns:a16="http://schemas.microsoft.com/office/drawing/2014/main" id="{BDEC4A32-959E-43FB-A567-27B32256247B}"/>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2">
              <a:extLst>
                <a:ext uri="{FF2B5EF4-FFF2-40B4-BE49-F238E27FC236}">
                  <a16:creationId xmlns:a16="http://schemas.microsoft.com/office/drawing/2014/main" id="{E57A5483-9719-419B-AD9D-4BA79540AA96}"/>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Freihandform: Form 13">
              <a:extLst>
                <a:ext uri="{FF2B5EF4-FFF2-40B4-BE49-F238E27FC236}">
                  <a16:creationId xmlns:a16="http://schemas.microsoft.com/office/drawing/2014/main" id="{23D5F8B7-A732-484B-8BEB-52267D517AE7}"/>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Freihandform: Form 14">
              <a:extLst>
                <a:ext uri="{FF2B5EF4-FFF2-40B4-BE49-F238E27FC236}">
                  <a16:creationId xmlns:a16="http://schemas.microsoft.com/office/drawing/2014/main" id="{8E148769-BC59-462E-BC20-11E25E1C87AD}"/>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6" name="Bildplatzhalter 5"/>
          <p:cNvSpPr>
            <a:spLocks noGrp="1"/>
          </p:cNvSpPr>
          <p:nvPr>
            <p:ph type="pic" sz="quarter" idx="15"/>
          </p:nvPr>
        </p:nvSpPr>
        <p:spPr bwMode="gray">
          <a:xfrm>
            <a:off x="7371926" y="167506"/>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3799989"/>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8" name="Bildplatzhalter 5"/>
          <p:cNvSpPr>
            <a:spLocks noGrp="1"/>
          </p:cNvSpPr>
          <p:nvPr>
            <p:ph type="pic" sz="quarter" idx="16"/>
          </p:nvPr>
        </p:nvSpPr>
        <p:spPr bwMode="gray">
          <a:xfrm>
            <a:off x="7371926" y="3273373"/>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16"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14" name="Datumsplatzhalter 1">
            <a:extLst>
              <a:ext uri="{FF2B5EF4-FFF2-40B4-BE49-F238E27FC236}">
                <a16:creationId xmlns:a16="http://schemas.microsoft.com/office/drawing/2014/main" id="{C7752852-3322-4E7C-B45D-EFA19FBCCFDA}"/>
              </a:ext>
            </a:extLst>
          </p:cNvPr>
          <p:cNvSpPr>
            <a:spLocks noGrp="1"/>
          </p:cNvSpPr>
          <p:nvPr>
            <p:ph type="dt" sz="half" idx="17"/>
          </p:nvPr>
        </p:nvSpPr>
        <p:spPr/>
        <p:txBody>
          <a:bodyPr/>
          <a:lstStyle>
            <a:lvl1pPr>
              <a:defRPr/>
            </a:lvl1pPr>
          </a:lstStyle>
          <a:p>
            <a:pPr>
              <a:defRPr/>
            </a:pPr>
            <a:r>
              <a:rPr lang="en-GB"/>
              <a:t>22 Jan. 2019</a:t>
            </a:r>
            <a:endParaRPr lang="en-GB" dirty="0"/>
          </a:p>
        </p:txBody>
      </p:sp>
      <p:sp>
        <p:nvSpPr>
          <p:cNvPr id="15" name="Fußzeilenplatzhalter 6">
            <a:extLst>
              <a:ext uri="{FF2B5EF4-FFF2-40B4-BE49-F238E27FC236}">
                <a16:creationId xmlns:a16="http://schemas.microsoft.com/office/drawing/2014/main" id="{CBCE7370-AEA2-4692-B9AC-73698B64875B}"/>
              </a:ext>
            </a:extLst>
          </p:cNvPr>
          <p:cNvSpPr>
            <a:spLocks noGrp="1"/>
          </p:cNvSpPr>
          <p:nvPr>
            <p:ph type="ftr" sz="quarter" idx="18"/>
          </p:nvPr>
        </p:nvSpPr>
        <p:spPr/>
        <p:txBody>
          <a:bodyPr/>
          <a:lstStyle>
            <a:lvl1pPr>
              <a:defRPr/>
            </a:lvl1pPr>
          </a:lstStyle>
          <a:p>
            <a:pPr>
              <a:defRPr/>
            </a:pPr>
            <a:r>
              <a:rPr lang="en-GB"/>
              <a:t>Titel of the presentation</a:t>
            </a:r>
          </a:p>
        </p:txBody>
      </p:sp>
      <p:sp>
        <p:nvSpPr>
          <p:cNvPr id="17" name="Foliennummernplatzhalter 11">
            <a:extLst>
              <a:ext uri="{FF2B5EF4-FFF2-40B4-BE49-F238E27FC236}">
                <a16:creationId xmlns:a16="http://schemas.microsoft.com/office/drawing/2014/main" id="{F53B2749-E967-440B-83E9-EF95B403508F}"/>
              </a:ext>
            </a:extLst>
          </p:cNvPr>
          <p:cNvSpPr>
            <a:spLocks noGrp="1"/>
          </p:cNvSpPr>
          <p:nvPr>
            <p:ph type="sldNum" sz="quarter" idx="19"/>
          </p:nvPr>
        </p:nvSpPr>
        <p:spPr/>
        <p:txBody>
          <a:bodyPr/>
          <a:lstStyle>
            <a:lvl1pPr>
              <a:defRPr/>
            </a:lvl1pPr>
          </a:lstStyle>
          <a:p>
            <a:pPr>
              <a:defRPr/>
            </a:pPr>
            <a:r>
              <a:rPr lang="en-GB" altLang="ru-UA"/>
              <a:t>Page </a:t>
            </a:r>
            <a:fld id="{E3E8E5B3-D789-4457-9E26-45BF8C816179}" type="slidenum">
              <a:rPr lang="en-GB" altLang="ru-UA" smtClean="0"/>
              <a:pPr>
                <a:defRPr/>
              </a:pPr>
              <a:t>‹№›</a:t>
            </a:fld>
            <a:endParaRPr lang="en-GB" altLang="ru-UA"/>
          </a:p>
        </p:txBody>
      </p:sp>
    </p:spTree>
    <p:extLst>
      <p:ext uri="{BB962C8B-B14F-4D97-AF65-F5344CB8AC3E}">
        <p14:creationId xmlns:p14="http://schemas.microsoft.com/office/powerpoint/2010/main" val="139772602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p:cNvSpPr>
            <a:spLocks noGrp="1"/>
          </p:cNvSpPr>
          <p:nvPr>
            <p:ph type="pic" sz="quarter" idx="16"/>
          </p:nvPr>
        </p:nvSpPr>
        <p:spPr bwMode="gray">
          <a:xfrm>
            <a:off x="6304207" y="3259668"/>
            <a:ext cx="5718460" cy="2874091"/>
          </a:xfrm>
          <a:solidFill>
            <a:schemeClr val="bg2"/>
          </a:solidFill>
        </p:spPr>
        <p:txBody>
          <a:bodyPr lIns="36000" tIns="1440000" rIns="36000" bIns="36000" rtlCol="0">
            <a:noAutofit/>
          </a:bodyPr>
          <a:lstStyle>
            <a:lvl1pPr>
              <a:defRPr lang="en-GB" sz="1333" dirty="0">
                <a:solidFill>
                  <a:schemeClr val="tx2"/>
                </a:solidFill>
              </a:defRPr>
            </a:lvl1pPr>
          </a:lstStyle>
          <a:p>
            <a:pPr lvl="0"/>
            <a:r>
              <a:rPr lang="ru-RU" noProof="0" dirty="0"/>
              <a:t>Вставка рисунка</a:t>
            </a:r>
            <a:endParaRPr lang="en-GB" noProof="0" dirty="0"/>
          </a:p>
        </p:txBody>
      </p:sp>
      <p:sp>
        <p:nvSpPr>
          <p:cNvPr id="7" name="Bildplatzhalter 6"/>
          <p:cNvSpPr>
            <a:spLocks noGrp="1"/>
          </p:cNvSpPr>
          <p:nvPr>
            <p:ph type="pic" sz="quarter" idx="15"/>
          </p:nvPr>
        </p:nvSpPr>
        <p:spPr bwMode="gray">
          <a:xfrm>
            <a:off x="164179" y="3259668"/>
            <a:ext cx="5718460" cy="2874091"/>
          </a:xfrm>
          <a:solidFill>
            <a:schemeClr val="bg2"/>
          </a:solidFill>
        </p:spPr>
        <p:txBody>
          <a:bodyPr lIns="36000" tIns="1440000" rIns="36000" bIns="36000" rtlCol="0">
            <a:noAutofit/>
          </a:bodyPr>
          <a:lstStyle>
            <a:lvl1pP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3"/>
            <a:ext cx="5282881" cy="166638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dirty="0"/>
              <a:t>Образец заголовка</a:t>
            </a:r>
            <a:endParaRPr lang="en-GB" dirty="0"/>
          </a:p>
        </p:txBody>
      </p:sp>
      <p:sp>
        <p:nvSpPr>
          <p:cNvPr id="9" name="Textplatzhalter 7"/>
          <p:cNvSpPr>
            <a:spLocks noGrp="1"/>
          </p:cNvSpPr>
          <p:nvPr>
            <p:ph type="body" sz="quarter" idx="14"/>
          </p:nvPr>
        </p:nvSpPr>
        <p:spPr bwMode="gray">
          <a:xfrm>
            <a:off x="6740977" y="1361293"/>
            <a:ext cx="5273223" cy="166638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Fußzeile">
            <a:extLst>
              <a:ext uri="{FF2B5EF4-FFF2-40B4-BE49-F238E27FC236}">
                <a16:creationId xmlns:a16="http://schemas.microsoft.com/office/drawing/2014/main" id="{BCFACD87-DF25-4E85-B1D2-E329F17B21F7}"/>
              </a:ext>
            </a:extLst>
          </p:cNvPr>
          <p:cNvSpPr>
            <a:spLocks noGrp="1"/>
          </p:cNvSpPr>
          <p:nvPr>
            <p:ph type="ftr" sz="quarter" idx="17"/>
          </p:nvPr>
        </p:nvSpPr>
        <p:spPr/>
        <p:txBody>
          <a:bodyPr/>
          <a:lstStyle>
            <a:lvl1pPr>
              <a:defRPr/>
            </a:lvl1pPr>
          </a:lstStyle>
          <a:p>
            <a:pPr>
              <a:defRPr/>
            </a:pPr>
            <a:r>
              <a:rPr lang="en-GB"/>
              <a:t>Titel of the presentation</a:t>
            </a:r>
          </a:p>
        </p:txBody>
      </p:sp>
      <p:sp>
        <p:nvSpPr>
          <p:cNvPr id="12" name="Datum">
            <a:extLst>
              <a:ext uri="{FF2B5EF4-FFF2-40B4-BE49-F238E27FC236}">
                <a16:creationId xmlns:a16="http://schemas.microsoft.com/office/drawing/2014/main" id="{0387678C-ABA1-4EEE-A2AB-BF2BC0932D03}"/>
              </a:ext>
            </a:extLst>
          </p:cNvPr>
          <p:cNvSpPr>
            <a:spLocks noGrp="1"/>
          </p:cNvSpPr>
          <p:nvPr>
            <p:ph type="dt" sz="half" idx="18"/>
          </p:nvPr>
        </p:nvSpPr>
        <p:spPr/>
        <p:txBody>
          <a:bodyPr/>
          <a:lstStyle>
            <a:lvl1pPr>
              <a:defRPr/>
            </a:lvl1pPr>
          </a:lstStyle>
          <a:p>
            <a:pPr>
              <a:defRPr/>
            </a:pPr>
            <a:r>
              <a:rPr lang="en-GB"/>
              <a:t>22 Jan. 2019</a:t>
            </a:r>
            <a:endParaRPr lang="en-GB" dirty="0"/>
          </a:p>
        </p:txBody>
      </p:sp>
      <p:sp>
        <p:nvSpPr>
          <p:cNvPr id="13" name="Foliennummernplatzhalter">
            <a:extLst>
              <a:ext uri="{FF2B5EF4-FFF2-40B4-BE49-F238E27FC236}">
                <a16:creationId xmlns:a16="http://schemas.microsoft.com/office/drawing/2014/main" id="{D8B496D6-21C7-40A2-9C4E-CD1286A3F4DA}"/>
              </a:ext>
            </a:extLst>
          </p:cNvPr>
          <p:cNvSpPr>
            <a:spLocks noGrp="1"/>
          </p:cNvSpPr>
          <p:nvPr>
            <p:ph type="sldNum" sz="quarter" idx="19"/>
          </p:nvPr>
        </p:nvSpPr>
        <p:spPr/>
        <p:txBody>
          <a:bodyPr/>
          <a:lstStyle>
            <a:lvl1pPr>
              <a:defRPr/>
            </a:lvl1pPr>
          </a:lstStyle>
          <a:p>
            <a:pPr>
              <a:defRPr/>
            </a:pPr>
            <a:r>
              <a:rPr lang="en-GB" altLang="ru-UA"/>
              <a:t>Page </a:t>
            </a:r>
            <a:fld id="{AEF07493-8D86-45AA-8D52-DE6BA27D7CCC}" type="slidenum">
              <a:rPr lang="en-GB" altLang="ru-UA" smtClean="0"/>
              <a:pPr>
                <a:defRPr/>
              </a:pPr>
              <a:t>‹№›</a:t>
            </a:fld>
            <a:endParaRPr lang="en-GB" altLang="ru-UA"/>
          </a:p>
        </p:txBody>
      </p:sp>
    </p:spTree>
    <p:extLst>
      <p:ext uri="{BB962C8B-B14F-4D97-AF65-F5344CB8AC3E}">
        <p14:creationId xmlns:p14="http://schemas.microsoft.com/office/powerpoint/2010/main" val="28683113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086FD666-0990-47FA-BF30-EBE52FB94884}"/>
              </a:ext>
            </a:extLst>
          </p:cNvPr>
          <p:cNvSpPr>
            <a:spLocks noGrp="1"/>
          </p:cNvSpPr>
          <p:nvPr>
            <p:ph type="dt" sz="half" idx="10"/>
          </p:nvPr>
        </p:nvSpPr>
        <p:spPr/>
        <p:txBody>
          <a:bodyPr/>
          <a:lstStyle>
            <a:lvl1pPr>
              <a:defRPr/>
            </a:lvl1pPr>
          </a:lstStyle>
          <a:p>
            <a:pPr>
              <a:defRPr/>
            </a:pPr>
            <a:fld id="{C351E480-2755-492B-86E3-77B84F823F8C}" type="datetimeFigureOut">
              <a:rPr lang="ru-RU"/>
              <a:pPr>
                <a:defRPr/>
              </a:pPr>
              <a:t>11.06.2023</a:t>
            </a:fld>
            <a:endParaRPr lang="ru-RU"/>
          </a:p>
        </p:txBody>
      </p:sp>
      <p:sp>
        <p:nvSpPr>
          <p:cNvPr id="6" name="Нижний колонтитул 4">
            <a:extLst>
              <a:ext uri="{FF2B5EF4-FFF2-40B4-BE49-F238E27FC236}">
                <a16:creationId xmlns:a16="http://schemas.microsoft.com/office/drawing/2014/main" id="{1F90ABA8-6E16-4960-AAA2-EA752BBCF6DB}"/>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E3B8B4B5-36B2-4DAA-9FB9-B6B0C356F7A8}"/>
              </a:ext>
            </a:extLst>
          </p:cNvPr>
          <p:cNvSpPr>
            <a:spLocks noGrp="1"/>
          </p:cNvSpPr>
          <p:nvPr>
            <p:ph type="sldNum" sz="quarter" idx="12"/>
          </p:nvPr>
        </p:nvSpPr>
        <p:spPr/>
        <p:txBody>
          <a:bodyPr/>
          <a:lstStyle>
            <a:lvl1pPr>
              <a:defRPr/>
            </a:lvl1pPr>
          </a:lstStyle>
          <a:p>
            <a:pPr>
              <a:defRPr/>
            </a:pPr>
            <a:fld id="{483E2196-69EB-4996-A335-08512569DB85}" type="slidenum">
              <a:rPr lang="ru-RU" altLang="ru-RU"/>
              <a:pPr>
                <a:defRPr/>
              </a:pPr>
              <a:t>‹№›</a:t>
            </a:fld>
            <a:endParaRPr lang="ru-RU" altLang="ru-RU"/>
          </a:p>
        </p:txBody>
      </p:sp>
    </p:spTree>
    <p:extLst>
      <p:ext uri="{BB962C8B-B14F-4D97-AF65-F5344CB8AC3E}">
        <p14:creationId xmlns:p14="http://schemas.microsoft.com/office/powerpoint/2010/main" val="1227994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p:cNvSpPr>
            <a:spLocks noGrp="1"/>
          </p:cNvSpPr>
          <p:nvPr>
            <p:ph type="pic" sz="quarter" idx="16"/>
          </p:nvPr>
        </p:nvSpPr>
        <p:spPr bwMode="gray">
          <a:xfrm>
            <a:off x="4187824"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7" name="Bildplatzhalter 6"/>
          <p:cNvSpPr>
            <a:spLocks noGrp="1"/>
          </p:cNvSpPr>
          <p:nvPr>
            <p:ph type="pic" sz="quarter" idx="15"/>
          </p:nvPr>
        </p:nvSpPr>
        <p:spPr bwMode="gray">
          <a:xfrm>
            <a:off x="164180"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a:t>Образец заголовка</a:t>
            </a:r>
            <a:endParaRPr lang="en-GB" dirty="0"/>
          </a:p>
        </p:txBody>
      </p:sp>
      <p:sp>
        <p:nvSpPr>
          <p:cNvPr id="9" name="Textplatzhalter 7"/>
          <p:cNvSpPr>
            <a:spLocks noGrp="1"/>
          </p:cNvSpPr>
          <p:nvPr>
            <p:ph type="body" sz="quarter" idx="14"/>
          </p:nvPr>
        </p:nvSpPr>
        <p:spPr bwMode="gray">
          <a:xfrm>
            <a:off x="4623402"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6" name="Bildplatzhalter 6"/>
          <p:cNvSpPr>
            <a:spLocks noGrp="1"/>
          </p:cNvSpPr>
          <p:nvPr>
            <p:ph type="pic" sz="quarter" idx="17"/>
          </p:nvPr>
        </p:nvSpPr>
        <p:spPr bwMode="gray">
          <a:xfrm>
            <a:off x="8211467"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20" name="Textplatzhalter 7"/>
          <p:cNvSpPr>
            <a:spLocks noGrp="1"/>
          </p:cNvSpPr>
          <p:nvPr>
            <p:ph type="body" sz="quarter" idx="18"/>
          </p:nvPr>
        </p:nvSpPr>
        <p:spPr bwMode="gray">
          <a:xfrm>
            <a:off x="8647046"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Fußzeile">
            <a:extLst>
              <a:ext uri="{FF2B5EF4-FFF2-40B4-BE49-F238E27FC236}">
                <a16:creationId xmlns:a16="http://schemas.microsoft.com/office/drawing/2014/main" id="{18411089-4D32-4E90-B066-A8F5E75659FD}"/>
              </a:ext>
            </a:extLst>
          </p:cNvPr>
          <p:cNvSpPr>
            <a:spLocks noGrp="1"/>
          </p:cNvSpPr>
          <p:nvPr>
            <p:ph type="ftr" sz="quarter" idx="19"/>
          </p:nvPr>
        </p:nvSpPr>
        <p:spPr/>
        <p:txBody>
          <a:bodyPr/>
          <a:lstStyle>
            <a:lvl1pPr>
              <a:defRPr/>
            </a:lvl1pPr>
          </a:lstStyle>
          <a:p>
            <a:pPr>
              <a:defRPr/>
            </a:pPr>
            <a:r>
              <a:rPr lang="en-GB"/>
              <a:t>Titel of the presentation</a:t>
            </a:r>
          </a:p>
        </p:txBody>
      </p:sp>
      <p:sp>
        <p:nvSpPr>
          <p:cNvPr id="12" name="Datum">
            <a:extLst>
              <a:ext uri="{FF2B5EF4-FFF2-40B4-BE49-F238E27FC236}">
                <a16:creationId xmlns:a16="http://schemas.microsoft.com/office/drawing/2014/main" id="{D3265A57-9C7C-40D0-A847-6CFC8BC73AE6}"/>
              </a:ext>
            </a:extLst>
          </p:cNvPr>
          <p:cNvSpPr>
            <a:spLocks noGrp="1"/>
          </p:cNvSpPr>
          <p:nvPr>
            <p:ph type="dt" sz="half" idx="20"/>
          </p:nvPr>
        </p:nvSpPr>
        <p:spPr/>
        <p:txBody>
          <a:bodyPr/>
          <a:lstStyle>
            <a:lvl1pPr>
              <a:defRPr/>
            </a:lvl1pPr>
          </a:lstStyle>
          <a:p>
            <a:pPr>
              <a:defRPr/>
            </a:pPr>
            <a:r>
              <a:rPr lang="en-GB"/>
              <a:t>22 Jan. 2019</a:t>
            </a:r>
            <a:endParaRPr lang="en-GB" dirty="0"/>
          </a:p>
        </p:txBody>
      </p:sp>
      <p:sp>
        <p:nvSpPr>
          <p:cNvPr id="13" name="Foliennummernplatzhalter">
            <a:extLst>
              <a:ext uri="{FF2B5EF4-FFF2-40B4-BE49-F238E27FC236}">
                <a16:creationId xmlns:a16="http://schemas.microsoft.com/office/drawing/2014/main" id="{9394059A-455B-4C52-A7EE-DF2AC001DB3C}"/>
              </a:ext>
            </a:extLst>
          </p:cNvPr>
          <p:cNvSpPr>
            <a:spLocks noGrp="1"/>
          </p:cNvSpPr>
          <p:nvPr>
            <p:ph type="sldNum" sz="quarter" idx="21"/>
          </p:nvPr>
        </p:nvSpPr>
        <p:spPr/>
        <p:txBody>
          <a:bodyPr/>
          <a:lstStyle>
            <a:lvl1pPr>
              <a:defRPr/>
            </a:lvl1pPr>
          </a:lstStyle>
          <a:p>
            <a:pPr>
              <a:defRPr/>
            </a:pPr>
            <a:r>
              <a:rPr lang="en-GB" altLang="ru-UA"/>
              <a:t>Page </a:t>
            </a:r>
            <a:fld id="{37F96D80-4966-4FEB-AC9E-39A1EEE44912}" type="slidenum">
              <a:rPr lang="en-GB" altLang="ru-UA" smtClean="0"/>
              <a:pPr>
                <a:defRPr/>
              </a:pPr>
              <a:t>‹№›</a:t>
            </a:fld>
            <a:endParaRPr lang="en-GB" altLang="ru-UA"/>
          </a:p>
        </p:txBody>
      </p:sp>
    </p:spTree>
    <p:extLst>
      <p:ext uri="{BB962C8B-B14F-4D97-AF65-F5344CB8AC3E}">
        <p14:creationId xmlns:p14="http://schemas.microsoft.com/office/powerpoint/2010/main" val="229597390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9" name="Rechteck 17">
            <a:extLst>
              <a:ext uri="{FF2B5EF4-FFF2-40B4-BE49-F238E27FC236}">
                <a16:creationId xmlns:a16="http://schemas.microsoft.com/office/drawing/2014/main" id="{B9005258-E991-4E77-97A2-9794F86D9A91}"/>
              </a:ext>
            </a:extLst>
          </p:cNvPr>
          <p:cNvSpPr/>
          <p:nvPr userDrawn="1"/>
        </p:nvSpPr>
        <p:spPr bwMode="gray">
          <a:xfrm>
            <a:off x="613834" y="1293284"/>
            <a:ext cx="3526367" cy="1854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10" name="Rechteck 11">
            <a:extLst>
              <a:ext uri="{FF2B5EF4-FFF2-40B4-BE49-F238E27FC236}">
                <a16:creationId xmlns:a16="http://schemas.microsoft.com/office/drawing/2014/main" id="{D635B417-43D9-41D7-B5D2-6EE5E4EF16B7}"/>
              </a:ext>
            </a:extLst>
          </p:cNvPr>
          <p:cNvSpPr/>
          <p:nvPr userDrawn="1"/>
        </p:nvSpPr>
        <p:spPr bwMode="gray">
          <a:xfrm>
            <a:off x="613834" y="3227917"/>
            <a:ext cx="3526367" cy="846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6" name="Bildplatzhalter 5"/>
          <p:cNvSpPr>
            <a:spLocks noGrp="1"/>
          </p:cNvSpPr>
          <p:nvPr>
            <p:ph type="pic" sz="quarter" idx="15"/>
          </p:nvPr>
        </p:nvSpPr>
        <p:spPr bwMode="gray">
          <a:xfrm>
            <a:off x="613833" y="4150517"/>
            <a:ext cx="3526768" cy="1983583"/>
          </a:xfrm>
          <a:solidFill>
            <a:schemeClr val="bg2"/>
          </a:solidFill>
        </p:spPr>
        <p:txBody>
          <a:bodyPr lIns="36000" tIns="1152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613832" y="3223373"/>
            <a:ext cx="3526368" cy="282675"/>
          </a:xfrm>
          <a:noFill/>
        </p:spPr>
        <p:txBody>
          <a:bodyPr lIns="72000" tIns="36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pPr lvl="0"/>
            <a:r>
              <a:rPr lang="ru-RU" dirty="0"/>
              <a:t>Образец текста</a:t>
            </a:r>
          </a:p>
        </p:txBody>
      </p:sp>
      <p:sp>
        <p:nvSpPr>
          <p:cNvPr id="19" name="Titel 1"/>
          <p:cNvSpPr>
            <a:spLocks noGrp="1"/>
          </p:cNvSpPr>
          <p:nvPr>
            <p:ph type="title"/>
          </p:nvPr>
        </p:nvSpPr>
        <p:spPr bwMode="gray">
          <a:xfrm>
            <a:off x="599755" y="320283"/>
            <a:ext cx="6452847" cy="720725"/>
          </a:xfrm>
        </p:spPr>
        <p:txBody>
          <a:bodyPr/>
          <a:lstStyle>
            <a:lvl1pPr>
              <a:defRPr/>
            </a:lvl1pPr>
          </a:lstStyle>
          <a:p>
            <a:r>
              <a:rPr lang="ru-RU" dirty="0"/>
              <a:t>Образец заголовка</a:t>
            </a:r>
            <a:endParaRPr lang="en-GB" dirty="0"/>
          </a:p>
        </p:txBody>
      </p:sp>
      <p:sp>
        <p:nvSpPr>
          <p:cNvPr id="14" name="Textplatzhalter 8"/>
          <p:cNvSpPr>
            <a:spLocks noGrp="1"/>
          </p:cNvSpPr>
          <p:nvPr>
            <p:ph type="body" sz="quarter" idx="17"/>
          </p:nvPr>
        </p:nvSpPr>
        <p:spPr bwMode="gray">
          <a:xfrm>
            <a:off x="613832" y="3532554"/>
            <a:ext cx="3526368" cy="525937"/>
          </a:xfrm>
          <a:noFill/>
        </p:spPr>
        <p:txBody>
          <a:bodyPr lIns="72000"/>
          <a:lstStyle>
            <a:lvl1pPr>
              <a:lnSpc>
                <a:spcPct val="100000"/>
              </a:lnSpc>
              <a:spcBef>
                <a:spcPts val="0"/>
              </a:spcBef>
              <a:defRPr sz="1067" b="0" baseline="0">
                <a:solidFill>
                  <a:schemeClr val="bg1"/>
                </a:solidFill>
              </a:defRPr>
            </a:lvl1pPr>
          </a:lstStyle>
          <a:p>
            <a:pPr lvl="0"/>
            <a:r>
              <a:rPr lang="ru-RU" dirty="0"/>
              <a:t>Образец текста</a:t>
            </a:r>
          </a:p>
        </p:txBody>
      </p:sp>
      <p:sp>
        <p:nvSpPr>
          <p:cNvPr id="15" name="Textplatzhalter 8"/>
          <p:cNvSpPr>
            <a:spLocks noGrp="1"/>
          </p:cNvSpPr>
          <p:nvPr>
            <p:ph type="body" sz="quarter" idx="18"/>
          </p:nvPr>
        </p:nvSpPr>
        <p:spPr bwMode="gray">
          <a:xfrm>
            <a:off x="613832" y="1295081"/>
            <a:ext cx="3526368" cy="362396"/>
          </a:xfrm>
          <a:noFill/>
        </p:spPr>
        <p:txBody>
          <a:bodyPr lIns="72000" tIns="36000" bIns="36000" anchor="ctr"/>
          <a:lstStyle>
            <a:lvl1pPr>
              <a:defRPr sz="1467" b="1" baseline="0">
                <a:solidFill>
                  <a:schemeClr val="tx1"/>
                </a:solidFill>
              </a:defRPr>
            </a:lvl1pPr>
          </a:lstStyle>
          <a:p>
            <a:pPr lvl="0"/>
            <a:r>
              <a:rPr lang="ru-RU" dirty="0"/>
              <a:t>Образец текста</a:t>
            </a:r>
          </a:p>
        </p:txBody>
      </p:sp>
      <p:sp>
        <p:nvSpPr>
          <p:cNvPr id="16" name="Textplatzhalter 8"/>
          <p:cNvSpPr>
            <a:spLocks noGrp="1"/>
          </p:cNvSpPr>
          <p:nvPr>
            <p:ph type="body" sz="quarter" idx="19"/>
          </p:nvPr>
        </p:nvSpPr>
        <p:spPr bwMode="gray">
          <a:xfrm>
            <a:off x="613832" y="1657477"/>
            <a:ext cx="3526368" cy="1490155"/>
          </a:xfrm>
          <a:noFill/>
        </p:spPr>
        <p:txBody>
          <a:bodyPr lIns="72000" bIns="36000"/>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pPr lvl="0"/>
            <a:r>
              <a:rPr lang="ru-RU" dirty="0"/>
              <a:t>Образец текста</a:t>
            </a:r>
          </a:p>
        </p:txBody>
      </p:sp>
      <p:sp>
        <p:nvSpPr>
          <p:cNvPr id="7" name="Textplatzhalter 6"/>
          <p:cNvSpPr>
            <a:spLocks noGrp="1"/>
          </p:cNvSpPr>
          <p:nvPr>
            <p:ph type="body" sz="quarter" idx="20"/>
          </p:nvPr>
        </p:nvSpPr>
        <p:spPr bwMode="gray">
          <a:xfrm>
            <a:off x="4414129" y="1361017"/>
            <a:ext cx="7623355" cy="477308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1" name="Datumsplatzhalter 1">
            <a:extLst>
              <a:ext uri="{FF2B5EF4-FFF2-40B4-BE49-F238E27FC236}">
                <a16:creationId xmlns:a16="http://schemas.microsoft.com/office/drawing/2014/main" id="{9265B3B2-541D-4B17-85AE-294C6DF8D439}"/>
              </a:ext>
            </a:extLst>
          </p:cNvPr>
          <p:cNvSpPr>
            <a:spLocks noGrp="1"/>
          </p:cNvSpPr>
          <p:nvPr>
            <p:ph type="dt" sz="half" idx="21"/>
          </p:nvPr>
        </p:nvSpPr>
        <p:spPr/>
        <p:txBody>
          <a:bodyPr/>
          <a:lstStyle>
            <a:lvl1pPr>
              <a:defRPr/>
            </a:lvl1pPr>
          </a:lstStyle>
          <a:p>
            <a:pPr>
              <a:defRPr/>
            </a:pPr>
            <a:r>
              <a:rPr lang="en-GB"/>
              <a:t>22 Jan. 2019</a:t>
            </a:r>
            <a:endParaRPr lang="en-GB" dirty="0"/>
          </a:p>
        </p:txBody>
      </p:sp>
      <p:sp>
        <p:nvSpPr>
          <p:cNvPr id="12" name="Fußzeilenplatzhalter 8">
            <a:extLst>
              <a:ext uri="{FF2B5EF4-FFF2-40B4-BE49-F238E27FC236}">
                <a16:creationId xmlns:a16="http://schemas.microsoft.com/office/drawing/2014/main" id="{73B017EC-00E6-4F97-8E0E-E6AC314EC35C}"/>
              </a:ext>
            </a:extLst>
          </p:cNvPr>
          <p:cNvSpPr>
            <a:spLocks noGrp="1"/>
          </p:cNvSpPr>
          <p:nvPr>
            <p:ph type="ftr" sz="quarter" idx="22"/>
          </p:nvPr>
        </p:nvSpPr>
        <p:spPr/>
        <p:txBody>
          <a:bodyPr/>
          <a:lstStyle>
            <a:lvl1pPr>
              <a:defRPr/>
            </a:lvl1pPr>
          </a:lstStyle>
          <a:p>
            <a:pPr>
              <a:defRPr/>
            </a:pPr>
            <a:r>
              <a:rPr lang="en-GB"/>
              <a:t>Titel of the presentation</a:t>
            </a:r>
          </a:p>
        </p:txBody>
      </p:sp>
      <p:sp>
        <p:nvSpPr>
          <p:cNvPr id="13" name="Foliennummernplatzhalter 9">
            <a:extLst>
              <a:ext uri="{FF2B5EF4-FFF2-40B4-BE49-F238E27FC236}">
                <a16:creationId xmlns:a16="http://schemas.microsoft.com/office/drawing/2014/main" id="{EEFE2EE9-D993-41A4-B74C-55A310362CE8}"/>
              </a:ext>
            </a:extLst>
          </p:cNvPr>
          <p:cNvSpPr>
            <a:spLocks noGrp="1"/>
          </p:cNvSpPr>
          <p:nvPr>
            <p:ph type="sldNum" sz="quarter" idx="23"/>
          </p:nvPr>
        </p:nvSpPr>
        <p:spPr/>
        <p:txBody>
          <a:bodyPr/>
          <a:lstStyle>
            <a:lvl1pPr>
              <a:defRPr/>
            </a:lvl1pPr>
          </a:lstStyle>
          <a:p>
            <a:pPr>
              <a:defRPr/>
            </a:pPr>
            <a:r>
              <a:rPr lang="en-GB" altLang="ru-UA"/>
              <a:t>Page </a:t>
            </a:r>
            <a:fld id="{E19ECA40-D5F0-48A1-89E8-F6B8454A7064}" type="slidenum">
              <a:rPr lang="en-GB" altLang="ru-UA" smtClean="0"/>
              <a:pPr>
                <a:defRPr/>
              </a:pPr>
              <a:t>‹№›</a:t>
            </a:fld>
            <a:endParaRPr lang="en-GB" altLang="ru-UA"/>
          </a:p>
        </p:txBody>
      </p:sp>
    </p:spTree>
    <p:extLst>
      <p:ext uri="{BB962C8B-B14F-4D97-AF65-F5344CB8AC3E}">
        <p14:creationId xmlns:p14="http://schemas.microsoft.com/office/powerpoint/2010/main" val="177540542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7" name="Grafik 17">
            <a:extLst>
              <a:ext uri="{FF2B5EF4-FFF2-40B4-BE49-F238E27FC236}">
                <a16:creationId xmlns:a16="http://schemas.microsoft.com/office/drawing/2014/main" id="{88903A18-9286-4A7D-BFE7-60664B8DB905}"/>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5">
            <a:extLst>
              <a:ext uri="{FF2B5EF4-FFF2-40B4-BE49-F238E27FC236}">
                <a16:creationId xmlns:a16="http://schemas.microsoft.com/office/drawing/2014/main" id="{E3D1CE53-AE04-4F49-B087-76A5F22BAEB4}"/>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9" name="TextBox 7">
            <a:extLst>
              <a:ext uri="{FF2B5EF4-FFF2-40B4-BE49-F238E27FC236}">
                <a16:creationId xmlns:a16="http://schemas.microsoft.com/office/drawing/2014/main" id="{C1818B67-BF9B-430F-A9C6-FB9361C38D1E}"/>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10" name="Grafik 37" descr="Ein Bild, das Axt, Werkzeug enthält.&#10;&#10;Mit sehr hoher Zuverlässigkeit generierte Beschreibung">
            <a:extLst>
              <a:ext uri="{FF2B5EF4-FFF2-40B4-BE49-F238E27FC236}">
                <a16:creationId xmlns:a16="http://schemas.microsoft.com/office/drawing/2014/main" id="{103FD980-D50C-4D90-B8E2-2341C4881B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38">
            <a:extLst>
              <a:ext uri="{FF2B5EF4-FFF2-40B4-BE49-F238E27FC236}">
                <a16:creationId xmlns:a16="http://schemas.microsoft.com/office/drawing/2014/main" id="{CC0E71F4-C936-4DAD-9761-3FEEF6A24DC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pieren 39">
            <a:extLst>
              <a:ext uri="{FF2B5EF4-FFF2-40B4-BE49-F238E27FC236}">
                <a16:creationId xmlns:a16="http://schemas.microsoft.com/office/drawing/2014/main" id="{72105D32-30BC-48E8-83F0-28B27BEFC3EA}"/>
              </a:ext>
            </a:extLst>
          </p:cNvPr>
          <p:cNvGrpSpPr>
            <a:grpSpLocks/>
          </p:cNvGrpSpPr>
          <p:nvPr userDrawn="1"/>
        </p:nvGrpSpPr>
        <p:grpSpPr bwMode="auto">
          <a:xfrm>
            <a:off x="592667" y="5372101"/>
            <a:ext cx="349251" cy="395817"/>
            <a:chOff x="4933951" y="-41275"/>
            <a:chExt cx="2130425" cy="2411413"/>
          </a:xfrm>
        </p:grpSpPr>
        <p:sp>
          <p:nvSpPr>
            <p:cNvPr id="13" name="Freeform 6">
              <a:extLst>
                <a:ext uri="{FF2B5EF4-FFF2-40B4-BE49-F238E27FC236}">
                  <a16:creationId xmlns:a16="http://schemas.microsoft.com/office/drawing/2014/main" id="{4BA8EC7B-C65E-4076-B70A-DEE33AA8129C}"/>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4" name="Freeform 7">
              <a:extLst>
                <a:ext uri="{FF2B5EF4-FFF2-40B4-BE49-F238E27FC236}">
                  <a16:creationId xmlns:a16="http://schemas.microsoft.com/office/drawing/2014/main" id="{781FCD77-E5A0-40B3-B30E-C418183A6E32}"/>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5" name="Freeform 8">
              <a:extLst>
                <a:ext uri="{FF2B5EF4-FFF2-40B4-BE49-F238E27FC236}">
                  <a16:creationId xmlns:a16="http://schemas.microsoft.com/office/drawing/2014/main" id="{8D3957DB-1282-4049-8B2C-434746680775}"/>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7" name="Freeform 9">
              <a:extLst>
                <a:ext uri="{FF2B5EF4-FFF2-40B4-BE49-F238E27FC236}">
                  <a16:creationId xmlns:a16="http://schemas.microsoft.com/office/drawing/2014/main" id="{AFD71267-CAEF-4D0D-93E2-72D9D43A2DF0}"/>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8" name="Freeform 10">
              <a:extLst>
                <a:ext uri="{FF2B5EF4-FFF2-40B4-BE49-F238E27FC236}">
                  <a16:creationId xmlns:a16="http://schemas.microsoft.com/office/drawing/2014/main" id="{11A183E3-CF82-4D10-93F8-019DAB4E12FC}"/>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22" name="TextBox 7">
            <a:extLst>
              <a:ext uri="{FF2B5EF4-FFF2-40B4-BE49-F238E27FC236}">
                <a16:creationId xmlns:a16="http://schemas.microsoft.com/office/drawing/2014/main" id="{ED2A3BD6-2E8A-4D81-A216-20170B481EAF}"/>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23" name="TextBox 7">
            <a:extLst>
              <a:ext uri="{FF2B5EF4-FFF2-40B4-BE49-F238E27FC236}">
                <a16:creationId xmlns:a16="http://schemas.microsoft.com/office/drawing/2014/main" id="{DADCF924-CA1F-46EE-9A86-594CA45BD458}"/>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16" name="Titel 1"/>
          <p:cNvSpPr>
            <a:spLocks noGrp="1"/>
          </p:cNvSpPr>
          <p:nvPr>
            <p:ph type="title"/>
          </p:nvPr>
        </p:nvSpPr>
        <p:spPr bwMode="gray">
          <a:xfrm>
            <a:off x="599756" y="320283"/>
            <a:ext cx="11123323" cy="720725"/>
          </a:xfrm>
        </p:spPr>
        <p:txBody>
          <a:bodyPr/>
          <a:lstStyle>
            <a:lvl1pPr>
              <a:defRPr/>
            </a:lvl1pPr>
          </a:lstStyle>
          <a:p>
            <a:r>
              <a:rPr lang="ru-RU" dirty="0"/>
              <a:t>Образец заголовка</a:t>
            </a:r>
            <a:endParaRPr lang="en-GB" dirty="0"/>
          </a:p>
        </p:txBody>
      </p:sp>
      <p:sp>
        <p:nvSpPr>
          <p:cNvPr id="19" name="Textplatzhalter 16"/>
          <p:cNvSpPr>
            <a:spLocks noGrp="1"/>
          </p:cNvSpPr>
          <p:nvPr>
            <p:ph type="body" sz="quarter" idx="15"/>
          </p:nvPr>
        </p:nvSpPr>
        <p:spPr bwMode="gray">
          <a:xfrm>
            <a:off x="2853713" y="2760959"/>
            <a:ext cx="4492748" cy="1366715"/>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20" name="Textplatzhalter 29"/>
          <p:cNvSpPr>
            <a:spLocks noGrp="1"/>
          </p:cNvSpPr>
          <p:nvPr>
            <p:ph type="body" sz="quarter" idx="22"/>
          </p:nvPr>
        </p:nvSpPr>
        <p:spPr bwMode="gray">
          <a:xfrm>
            <a:off x="2853713" y="1857148"/>
            <a:ext cx="4492748" cy="235035"/>
          </a:xfrm>
        </p:spPr>
        <p:txBody>
          <a:bodyPr/>
          <a:lstStyle>
            <a:lvl1pPr>
              <a:defRPr sz="1600" b="1"/>
            </a:lvl1pPr>
          </a:lstStyle>
          <a:p>
            <a:pPr lvl="0"/>
            <a:r>
              <a:rPr lang="ru-RU" dirty="0"/>
              <a:t>Образец текста</a:t>
            </a:r>
          </a:p>
        </p:txBody>
      </p:sp>
      <p:sp>
        <p:nvSpPr>
          <p:cNvPr id="21" name="Textplatzhalter 30"/>
          <p:cNvSpPr>
            <a:spLocks noGrp="1"/>
          </p:cNvSpPr>
          <p:nvPr>
            <p:ph type="body" sz="quarter" idx="23"/>
          </p:nvPr>
        </p:nvSpPr>
        <p:spPr bwMode="gray">
          <a:xfrm>
            <a:off x="2853713" y="2181304"/>
            <a:ext cx="4492748" cy="235035"/>
          </a:xfrm>
        </p:spPr>
        <p:txBody>
          <a:bodyPr/>
          <a:lstStyle>
            <a:lvl1pPr>
              <a:defRPr sz="1600"/>
            </a:lvl1pPr>
          </a:lstStyle>
          <a:p>
            <a:pPr lvl="0"/>
            <a:r>
              <a:rPr lang="ru-RU" dirty="0"/>
              <a:t>Образец текста</a:t>
            </a:r>
          </a:p>
        </p:txBody>
      </p:sp>
      <p:sp>
        <p:nvSpPr>
          <p:cNvPr id="35" name="Bildplatzhalter 6"/>
          <p:cNvSpPr>
            <a:spLocks noGrp="1"/>
          </p:cNvSpPr>
          <p:nvPr>
            <p:ph type="pic" sz="quarter" idx="17"/>
          </p:nvPr>
        </p:nvSpPr>
        <p:spPr bwMode="gray">
          <a:xfrm>
            <a:off x="599755" y="1857148"/>
            <a:ext cx="1957439" cy="227052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24" name="Datumsplatzhalter 4">
            <a:extLst>
              <a:ext uri="{FF2B5EF4-FFF2-40B4-BE49-F238E27FC236}">
                <a16:creationId xmlns:a16="http://schemas.microsoft.com/office/drawing/2014/main" id="{7DF14001-16D3-4904-BF4A-027EB9C28CE5}"/>
              </a:ext>
            </a:extLst>
          </p:cNvPr>
          <p:cNvSpPr>
            <a:spLocks noGrp="1"/>
          </p:cNvSpPr>
          <p:nvPr>
            <p:ph type="dt" sz="half" idx="24"/>
          </p:nvPr>
        </p:nvSpPr>
        <p:spPr/>
        <p:txBody>
          <a:bodyPr/>
          <a:lstStyle>
            <a:lvl1pPr>
              <a:defRPr/>
            </a:lvl1pPr>
          </a:lstStyle>
          <a:p>
            <a:pPr>
              <a:defRPr/>
            </a:pPr>
            <a:r>
              <a:rPr lang="en-GB"/>
              <a:t>22 Jan. 2019</a:t>
            </a:r>
            <a:endParaRPr lang="en-GB" dirty="0"/>
          </a:p>
        </p:txBody>
      </p:sp>
      <p:sp>
        <p:nvSpPr>
          <p:cNvPr id="25" name="Fußzeilenplatzhalter 6">
            <a:extLst>
              <a:ext uri="{FF2B5EF4-FFF2-40B4-BE49-F238E27FC236}">
                <a16:creationId xmlns:a16="http://schemas.microsoft.com/office/drawing/2014/main" id="{4A60EE9F-3AD9-4172-BD52-751EE4BCF694}"/>
              </a:ext>
            </a:extLst>
          </p:cNvPr>
          <p:cNvSpPr>
            <a:spLocks noGrp="1"/>
          </p:cNvSpPr>
          <p:nvPr>
            <p:ph type="ftr" sz="quarter" idx="25"/>
          </p:nvPr>
        </p:nvSpPr>
        <p:spPr/>
        <p:txBody>
          <a:bodyPr/>
          <a:lstStyle>
            <a:lvl1pPr>
              <a:defRPr/>
            </a:lvl1pPr>
          </a:lstStyle>
          <a:p>
            <a:pPr>
              <a:defRPr/>
            </a:pPr>
            <a:r>
              <a:rPr lang="en-GB"/>
              <a:t>Titel of the presentation</a:t>
            </a:r>
          </a:p>
        </p:txBody>
      </p:sp>
      <p:sp>
        <p:nvSpPr>
          <p:cNvPr id="26" name="Foliennummernplatzhalter 7">
            <a:extLst>
              <a:ext uri="{FF2B5EF4-FFF2-40B4-BE49-F238E27FC236}">
                <a16:creationId xmlns:a16="http://schemas.microsoft.com/office/drawing/2014/main" id="{B3F1DDD3-A4AC-4918-A524-EE880F62010E}"/>
              </a:ext>
            </a:extLst>
          </p:cNvPr>
          <p:cNvSpPr>
            <a:spLocks noGrp="1"/>
          </p:cNvSpPr>
          <p:nvPr>
            <p:ph type="sldNum" sz="quarter" idx="26"/>
          </p:nvPr>
        </p:nvSpPr>
        <p:spPr/>
        <p:txBody>
          <a:bodyPr/>
          <a:lstStyle>
            <a:lvl1pPr>
              <a:defRPr/>
            </a:lvl1pPr>
          </a:lstStyle>
          <a:p>
            <a:pPr>
              <a:defRPr/>
            </a:pPr>
            <a:r>
              <a:rPr lang="en-GB" altLang="ru-UA"/>
              <a:t>Page </a:t>
            </a:r>
            <a:fld id="{C8DEA185-A099-4A69-BAAF-8A03CD41B855}" type="slidenum">
              <a:rPr lang="en-GB" altLang="ru-UA" smtClean="0"/>
              <a:pPr>
                <a:defRPr/>
              </a:pPr>
              <a:t>‹№›</a:t>
            </a:fld>
            <a:endParaRPr lang="en-GB" altLang="ru-UA"/>
          </a:p>
        </p:txBody>
      </p:sp>
    </p:spTree>
    <p:extLst>
      <p:ext uri="{BB962C8B-B14F-4D97-AF65-F5344CB8AC3E}">
        <p14:creationId xmlns:p14="http://schemas.microsoft.com/office/powerpoint/2010/main" val="425169954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1" name="Grafik 17">
            <a:extLst>
              <a:ext uri="{FF2B5EF4-FFF2-40B4-BE49-F238E27FC236}">
                <a16:creationId xmlns:a16="http://schemas.microsoft.com/office/drawing/2014/main" id="{DCE1A1F6-2D38-4CDA-BAB8-79D3A6FA63D4}"/>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5">
            <a:extLst>
              <a:ext uri="{FF2B5EF4-FFF2-40B4-BE49-F238E27FC236}">
                <a16:creationId xmlns:a16="http://schemas.microsoft.com/office/drawing/2014/main" id="{9A52DF01-6619-4E71-9090-134AF18788A1}"/>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3" name="TextBox 7">
            <a:extLst>
              <a:ext uri="{FF2B5EF4-FFF2-40B4-BE49-F238E27FC236}">
                <a16:creationId xmlns:a16="http://schemas.microsoft.com/office/drawing/2014/main" id="{B2200706-58B3-4F9B-81AE-3CFFA401A905}"/>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14" name="Grafik 42" descr="Ein Bild, das Axt, Werkzeug enthält.&#10;&#10;Mit sehr hoher Zuverlässigkeit generierte Beschreibung">
            <a:extLst>
              <a:ext uri="{FF2B5EF4-FFF2-40B4-BE49-F238E27FC236}">
                <a16:creationId xmlns:a16="http://schemas.microsoft.com/office/drawing/2014/main" id="{EB623691-7469-481D-AD58-152580569F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43">
            <a:extLst>
              <a:ext uri="{FF2B5EF4-FFF2-40B4-BE49-F238E27FC236}">
                <a16:creationId xmlns:a16="http://schemas.microsoft.com/office/drawing/2014/main" id="{78EB9EC5-8626-4816-BAD8-B4470D970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ieren 44">
            <a:extLst>
              <a:ext uri="{FF2B5EF4-FFF2-40B4-BE49-F238E27FC236}">
                <a16:creationId xmlns:a16="http://schemas.microsoft.com/office/drawing/2014/main" id="{CFEEDFE6-8CE2-4A1D-A5E8-4DB02D022650}"/>
              </a:ext>
            </a:extLst>
          </p:cNvPr>
          <p:cNvGrpSpPr>
            <a:grpSpLocks/>
          </p:cNvGrpSpPr>
          <p:nvPr userDrawn="1"/>
        </p:nvGrpSpPr>
        <p:grpSpPr bwMode="auto">
          <a:xfrm>
            <a:off x="592667" y="5372101"/>
            <a:ext cx="349251" cy="395817"/>
            <a:chOff x="4933951" y="-41275"/>
            <a:chExt cx="2130425" cy="2411413"/>
          </a:xfrm>
        </p:grpSpPr>
        <p:sp>
          <p:nvSpPr>
            <p:cNvPr id="17" name="Freeform 6">
              <a:extLst>
                <a:ext uri="{FF2B5EF4-FFF2-40B4-BE49-F238E27FC236}">
                  <a16:creationId xmlns:a16="http://schemas.microsoft.com/office/drawing/2014/main" id="{EFEEE25A-7202-44A1-BFB4-ECE2A63D7E8D}"/>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8" name="Freeform 7">
              <a:extLst>
                <a:ext uri="{FF2B5EF4-FFF2-40B4-BE49-F238E27FC236}">
                  <a16:creationId xmlns:a16="http://schemas.microsoft.com/office/drawing/2014/main" id="{AFE252B2-DEF4-44F4-8B66-A0996671E858}"/>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9" name="Freeform 8">
              <a:extLst>
                <a:ext uri="{FF2B5EF4-FFF2-40B4-BE49-F238E27FC236}">
                  <a16:creationId xmlns:a16="http://schemas.microsoft.com/office/drawing/2014/main" id="{654B825D-436A-4770-A191-0EBB71BF44F2}"/>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0" name="Freeform 9">
              <a:extLst>
                <a:ext uri="{FF2B5EF4-FFF2-40B4-BE49-F238E27FC236}">
                  <a16:creationId xmlns:a16="http://schemas.microsoft.com/office/drawing/2014/main" id="{BE6ED4A0-EDD5-4DD9-B2AB-0AF7CA301AC8}"/>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1" name="Freeform 10">
              <a:extLst>
                <a:ext uri="{FF2B5EF4-FFF2-40B4-BE49-F238E27FC236}">
                  <a16:creationId xmlns:a16="http://schemas.microsoft.com/office/drawing/2014/main" id="{8DCCACA7-A50D-4CF1-98E3-ED1AC374CCE7}"/>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22" name="TextBox 7">
            <a:extLst>
              <a:ext uri="{FF2B5EF4-FFF2-40B4-BE49-F238E27FC236}">
                <a16:creationId xmlns:a16="http://schemas.microsoft.com/office/drawing/2014/main" id="{E0A65278-4C57-431B-ADDB-77AA676D64DE}"/>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23" name="TextBox 7">
            <a:extLst>
              <a:ext uri="{FF2B5EF4-FFF2-40B4-BE49-F238E27FC236}">
                <a16:creationId xmlns:a16="http://schemas.microsoft.com/office/drawing/2014/main" id="{0FF924CA-A067-4BE4-86F0-86D1EA1A9F83}"/>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31" name="Textplatzhalter 16"/>
          <p:cNvSpPr>
            <a:spLocks noGrp="1"/>
          </p:cNvSpPr>
          <p:nvPr>
            <p:ph type="body" sz="quarter" idx="15"/>
          </p:nvPr>
        </p:nvSpPr>
        <p:spPr bwMode="gray">
          <a:xfrm>
            <a:off x="2612084" y="2760959"/>
            <a:ext cx="3426913" cy="801691"/>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32" name="Textplatzhalter 29"/>
          <p:cNvSpPr>
            <a:spLocks noGrp="1"/>
          </p:cNvSpPr>
          <p:nvPr>
            <p:ph type="body" sz="quarter" idx="22"/>
          </p:nvPr>
        </p:nvSpPr>
        <p:spPr bwMode="gray">
          <a:xfrm>
            <a:off x="2612084" y="1857148"/>
            <a:ext cx="3426913" cy="235035"/>
          </a:xfrm>
        </p:spPr>
        <p:txBody>
          <a:bodyPr/>
          <a:lstStyle>
            <a:lvl1pPr>
              <a:defRPr sz="1600" b="1"/>
            </a:lvl1pPr>
          </a:lstStyle>
          <a:p>
            <a:pPr lvl="0"/>
            <a:r>
              <a:rPr lang="ru-RU" dirty="0"/>
              <a:t>Образец текста</a:t>
            </a:r>
          </a:p>
        </p:txBody>
      </p:sp>
      <p:sp>
        <p:nvSpPr>
          <p:cNvPr id="33" name="Textplatzhalter 30"/>
          <p:cNvSpPr>
            <a:spLocks noGrp="1"/>
          </p:cNvSpPr>
          <p:nvPr>
            <p:ph type="body" sz="quarter" idx="23"/>
          </p:nvPr>
        </p:nvSpPr>
        <p:spPr bwMode="gray">
          <a:xfrm>
            <a:off x="2612084" y="2181304"/>
            <a:ext cx="3426913" cy="235035"/>
          </a:xfrm>
        </p:spPr>
        <p:txBody>
          <a:bodyPr/>
          <a:lstStyle>
            <a:lvl1pPr>
              <a:defRPr sz="1600"/>
            </a:lvl1pPr>
          </a:lstStyle>
          <a:p>
            <a:pPr lvl="0"/>
            <a:r>
              <a:rPr lang="ru-RU" dirty="0"/>
              <a:t>Образец текста</a:t>
            </a:r>
          </a:p>
        </p:txBody>
      </p:sp>
      <p:sp>
        <p:nvSpPr>
          <p:cNvPr id="34" name="Bildplatzhalter 6"/>
          <p:cNvSpPr>
            <a:spLocks noGrp="1"/>
          </p:cNvSpPr>
          <p:nvPr>
            <p:ph type="pic" sz="quarter" idx="17"/>
          </p:nvPr>
        </p:nvSpPr>
        <p:spPr bwMode="gray">
          <a:xfrm>
            <a:off x="599758" y="1857149"/>
            <a:ext cx="1789353" cy="207555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53" name="Textplatzhalter 16"/>
          <p:cNvSpPr>
            <a:spLocks noGrp="1"/>
          </p:cNvSpPr>
          <p:nvPr>
            <p:ph type="body" sz="quarter" idx="24"/>
          </p:nvPr>
        </p:nvSpPr>
        <p:spPr bwMode="gray">
          <a:xfrm>
            <a:off x="8323537" y="2760959"/>
            <a:ext cx="3562099" cy="801691"/>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54" name="Textplatzhalter 29"/>
          <p:cNvSpPr>
            <a:spLocks noGrp="1"/>
          </p:cNvSpPr>
          <p:nvPr>
            <p:ph type="body" sz="quarter" idx="25"/>
          </p:nvPr>
        </p:nvSpPr>
        <p:spPr bwMode="gray">
          <a:xfrm>
            <a:off x="8323537" y="1857148"/>
            <a:ext cx="3562099" cy="235035"/>
          </a:xfrm>
        </p:spPr>
        <p:txBody>
          <a:bodyPr/>
          <a:lstStyle>
            <a:lvl1pPr>
              <a:defRPr sz="1600" b="1"/>
            </a:lvl1pPr>
          </a:lstStyle>
          <a:p>
            <a:pPr lvl="0"/>
            <a:r>
              <a:rPr lang="ru-RU" dirty="0"/>
              <a:t>Образец текста</a:t>
            </a:r>
          </a:p>
        </p:txBody>
      </p:sp>
      <p:sp>
        <p:nvSpPr>
          <p:cNvPr id="55" name="Textplatzhalter 30"/>
          <p:cNvSpPr>
            <a:spLocks noGrp="1"/>
          </p:cNvSpPr>
          <p:nvPr>
            <p:ph type="body" sz="quarter" idx="26"/>
          </p:nvPr>
        </p:nvSpPr>
        <p:spPr bwMode="gray">
          <a:xfrm>
            <a:off x="8323537" y="2181304"/>
            <a:ext cx="3562099" cy="235035"/>
          </a:xfrm>
        </p:spPr>
        <p:txBody>
          <a:bodyPr/>
          <a:lstStyle>
            <a:lvl1pPr>
              <a:defRPr sz="1600"/>
            </a:lvl1pPr>
          </a:lstStyle>
          <a:p>
            <a:pPr lvl="0"/>
            <a:r>
              <a:rPr lang="ru-RU" dirty="0"/>
              <a:t>Образец текста</a:t>
            </a:r>
          </a:p>
        </p:txBody>
      </p:sp>
      <p:sp>
        <p:nvSpPr>
          <p:cNvPr id="56" name="Bildplatzhalter 6"/>
          <p:cNvSpPr>
            <a:spLocks noGrp="1"/>
          </p:cNvSpPr>
          <p:nvPr>
            <p:ph type="pic" sz="quarter" idx="27"/>
          </p:nvPr>
        </p:nvSpPr>
        <p:spPr bwMode="gray">
          <a:xfrm>
            <a:off x="6311212" y="1857149"/>
            <a:ext cx="1789353" cy="207555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58" name="Titel 1"/>
          <p:cNvSpPr>
            <a:spLocks noGrp="1"/>
          </p:cNvSpPr>
          <p:nvPr>
            <p:ph type="title"/>
          </p:nvPr>
        </p:nvSpPr>
        <p:spPr bwMode="gray">
          <a:xfrm>
            <a:off x="599756" y="320283"/>
            <a:ext cx="11285881" cy="720725"/>
          </a:xfrm>
        </p:spPr>
        <p:txBody>
          <a:bodyPr/>
          <a:lstStyle>
            <a:lvl1pPr>
              <a:defRPr/>
            </a:lvl1pPr>
          </a:lstStyle>
          <a:p>
            <a:r>
              <a:rPr lang="ru-RU" dirty="0"/>
              <a:t>Образец заголовка</a:t>
            </a:r>
            <a:endParaRPr lang="en-GB" dirty="0"/>
          </a:p>
        </p:txBody>
      </p:sp>
      <p:sp>
        <p:nvSpPr>
          <p:cNvPr id="24" name="Datumsplatzhalter 4">
            <a:extLst>
              <a:ext uri="{FF2B5EF4-FFF2-40B4-BE49-F238E27FC236}">
                <a16:creationId xmlns:a16="http://schemas.microsoft.com/office/drawing/2014/main" id="{8915993E-2AD1-4C80-961D-815667623710}"/>
              </a:ext>
            </a:extLst>
          </p:cNvPr>
          <p:cNvSpPr>
            <a:spLocks noGrp="1"/>
          </p:cNvSpPr>
          <p:nvPr>
            <p:ph type="dt" sz="half" idx="28"/>
          </p:nvPr>
        </p:nvSpPr>
        <p:spPr/>
        <p:txBody>
          <a:bodyPr/>
          <a:lstStyle>
            <a:lvl1pPr>
              <a:defRPr/>
            </a:lvl1pPr>
          </a:lstStyle>
          <a:p>
            <a:pPr>
              <a:defRPr/>
            </a:pPr>
            <a:r>
              <a:rPr lang="en-GB"/>
              <a:t>22 Jan. 2019</a:t>
            </a:r>
            <a:endParaRPr lang="en-GB" dirty="0"/>
          </a:p>
        </p:txBody>
      </p:sp>
      <p:sp>
        <p:nvSpPr>
          <p:cNvPr id="25" name="Fußzeilenplatzhalter 6">
            <a:extLst>
              <a:ext uri="{FF2B5EF4-FFF2-40B4-BE49-F238E27FC236}">
                <a16:creationId xmlns:a16="http://schemas.microsoft.com/office/drawing/2014/main" id="{7CA29297-A839-47DA-8A7C-5A5D04EF3A85}"/>
              </a:ext>
            </a:extLst>
          </p:cNvPr>
          <p:cNvSpPr>
            <a:spLocks noGrp="1"/>
          </p:cNvSpPr>
          <p:nvPr>
            <p:ph type="ftr" sz="quarter" idx="29"/>
          </p:nvPr>
        </p:nvSpPr>
        <p:spPr/>
        <p:txBody>
          <a:bodyPr/>
          <a:lstStyle>
            <a:lvl1pPr>
              <a:defRPr/>
            </a:lvl1pPr>
          </a:lstStyle>
          <a:p>
            <a:pPr>
              <a:defRPr/>
            </a:pPr>
            <a:r>
              <a:rPr lang="en-GB"/>
              <a:t>Titel of the presentation</a:t>
            </a:r>
          </a:p>
        </p:txBody>
      </p:sp>
      <p:sp>
        <p:nvSpPr>
          <p:cNvPr id="26" name="Foliennummernplatzhalter 7">
            <a:extLst>
              <a:ext uri="{FF2B5EF4-FFF2-40B4-BE49-F238E27FC236}">
                <a16:creationId xmlns:a16="http://schemas.microsoft.com/office/drawing/2014/main" id="{5FA9E64A-1E8A-4C7E-AB05-39CD582292FC}"/>
              </a:ext>
            </a:extLst>
          </p:cNvPr>
          <p:cNvSpPr>
            <a:spLocks noGrp="1"/>
          </p:cNvSpPr>
          <p:nvPr>
            <p:ph type="sldNum" sz="quarter" idx="30"/>
          </p:nvPr>
        </p:nvSpPr>
        <p:spPr/>
        <p:txBody>
          <a:bodyPr/>
          <a:lstStyle>
            <a:lvl1pPr>
              <a:defRPr/>
            </a:lvl1pPr>
          </a:lstStyle>
          <a:p>
            <a:pPr>
              <a:defRPr/>
            </a:pPr>
            <a:r>
              <a:rPr lang="en-GB" altLang="ru-UA"/>
              <a:t>Page </a:t>
            </a:r>
            <a:fld id="{1B8B8DD0-4A7C-4BB7-A437-3A3358FD4592}" type="slidenum">
              <a:rPr lang="en-GB" altLang="ru-UA" smtClean="0"/>
              <a:pPr>
                <a:defRPr/>
              </a:pPr>
              <a:t>‹№›</a:t>
            </a:fld>
            <a:endParaRPr lang="en-GB" altLang="ru-UA"/>
          </a:p>
        </p:txBody>
      </p:sp>
    </p:spTree>
    <p:extLst>
      <p:ext uri="{BB962C8B-B14F-4D97-AF65-F5344CB8AC3E}">
        <p14:creationId xmlns:p14="http://schemas.microsoft.com/office/powerpoint/2010/main" val="352894314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5" name="Grafik 17">
            <a:extLst>
              <a:ext uri="{FF2B5EF4-FFF2-40B4-BE49-F238E27FC236}">
                <a16:creationId xmlns:a16="http://schemas.microsoft.com/office/drawing/2014/main" id="{407DF24F-705E-4659-BAAA-9771B0090016}"/>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5">
            <a:extLst>
              <a:ext uri="{FF2B5EF4-FFF2-40B4-BE49-F238E27FC236}">
                <a16:creationId xmlns:a16="http://schemas.microsoft.com/office/drawing/2014/main" id="{6AF2153A-DAA5-404C-A139-1D4519DC6D16}"/>
              </a:ext>
            </a:extLst>
          </p:cNvPr>
          <p:cNvSpPr>
            <a:spLocks/>
          </p:cNvSpPr>
          <p:nvPr userDrawn="1"/>
        </p:nvSpPr>
        <p:spPr bwMode="gray">
          <a:xfrm>
            <a:off x="1778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8" name="TextBox 7">
            <a:extLst>
              <a:ext uri="{FF2B5EF4-FFF2-40B4-BE49-F238E27FC236}">
                <a16:creationId xmlns:a16="http://schemas.microsoft.com/office/drawing/2014/main" id="{4BBF0FCC-F3C8-4284-BDD7-D9EDA8449532}"/>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22" name="Grafik 42" descr="Ein Bild, das Axt, Werkzeug enthält.&#10;&#10;Mit sehr hoher Zuverlässigkeit generierte Beschreibung">
            <a:extLst>
              <a:ext uri="{FF2B5EF4-FFF2-40B4-BE49-F238E27FC236}">
                <a16:creationId xmlns:a16="http://schemas.microsoft.com/office/drawing/2014/main" id="{096678DB-9515-45F1-8C3E-421C7308C8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43">
            <a:extLst>
              <a:ext uri="{FF2B5EF4-FFF2-40B4-BE49-F238E27FC236}">
                <a16:creationId xmlns:a16="http://schemas.microsoft.com/office/drawing/2014/main" id="{3D39D161-0514-4F7A-8A89-2E68DBCB7D7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ieren 44">
            <a:extLst>
              <a:ext uri="{FF2B5EF4-FFF2-40B4-BE49-F238E27FC236}">
                <a16:creationId xmlns:a16="http://schemas.microsoft.com/office/drawing/2014/main" id="{6373159E-38A1-49E1-A6C5-780BB6D9FDCB}"/>
              </a:ext>
            </a:extLst>
          </p:cNvPr>
          <p:cNvGrpSpPr>
            <a:grpSpLocks/>
          </p:cNvGrpSpPr>
          <p:nvPr userDrawn="1"/>
        </p:nvGrpSpPr>
        <p:grpSpPr bwMode="auto">
          <a:xfrm>
            <a:off x="592667" y="5372101"/>
            <a:ext cx="349251" cy="395817"/>
            <a:chOff x="4933951" y="-41275"/>
            <a:chExt cx="2130425" cy="2411413"/>
          </a:xfrm>
        </p:grpSpPr>
        <p:sp>
          <p:nvSpPr>
            <p:cNvPr id="28" name="Freeform 6">
              <a:extLst>
                <a:ext uri="{FF2B5EF4-FFF2-40B4-BE49-F238E27FC236}">
                  <a16:creationId xmlns:a16="http://schemas.microsoft.com/office/drawing/2014/main" id="{4DB5F2E2-92E7-4FBA-B689-2FE53D97FA6E}"/>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9" name="Freeform 7">
              <a:extLst>
                <a:ext uri="{FF2B5EF4-FFF2-40B4-BE49-F238E27FC236}">
                  <a16:creationId xmlns:a16="http://schemas.microsoft.com/office/drawing/2014/main" id="{0FCC5723-0260-4FEF-BD94-28C03E79FA06}"/>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0" name="Freeform 8">
              <a:extLst>
                <a:ext uri="{FF2B5EF4-FFF2-40B4-BE49-F238E27FC236}">
                  <a16:creationId xmlns:a16="http://schemas.microsoft.com/office/drawing/2014/main" id="{93FC6956-CB5B-4D96-BCAD-87BEF26ABD2E}"/>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1" name="Freeform 9">
              <a:extLst>
                <a:ext uri="{FF2B5EF4-FFF2-40B4-BE49-F238E27FC236}">
                  <a16:creationId xmlns:a16="http://schemas.microsoft.com/office/drawing/2014/main" id="{ED19BE79-A679-422F-ABF8-A8D1BFB8132F}"/>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2" name="Freeform 10">
              <a:extLst>
                <a:ext uri="{FF2B5EF4-FFF2-40B4-BE49-F238E27FC236}">
                  <a16:creationId xmlns:a16="http://schemas.microsoft.com/office/drawing/2014/main" id="{4EE28297-CB59-4CDD-8F68-5F956FB30CBE}"/>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33" name="TextBox 7">
            <a:extLst>
              <a:ext uri="{FF2B5EF4-FFF2-40B4-BE49-F238E27FC236}">
                <a16:creationId xmlns:a16="http://schemas.microsoft.com/office/drawing/2014/main" id="{6486D033-96EC-43BE-8FB8-8C0BA938313D}"/>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34" name="TextBox 7">
            <a:extLst>
              <a:ext uri="{FF2B5EF4-FFF2-40B4-BE49-F238E27FC236}">
                <a16:creationId xmlns:a16="http://schemas.microsoft.com/office/drawing/2014/main" id="{C71DBDF4-3938-4919-83B7-EEF899E85C9E}"/>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16" name="Titel 1"/>
          <p:cNvSpPr>
            <a:spLocks noGrp="1"/>
          </p:cNvSpPr>
          <p:nvPr>
            <p:ph type="title"/>
          </p:nvPr>
        </p:nvSpPr>
        <p:spPr bwMode="gray">
          <a:xfrm>
            <a:off x="599755" y="320283"/>
            <a:ext cx="11414444" cy="720725"/>
          </a:xfrm>
        </p:spPr>
        <p:txBody>
          <a:bodyPr/>
          <a:lstStyle>
            <a:lvl1pPr>
              <a:defRPr/>
            </a:lvl1pPr>
          </a:lstStyle>
          <a:p>
            <a:r>
              <a:rPr lang="ru-RU" dirty="0"/>
              <a:t>Образец заголовка</a:t>
            </a:r>
            <a:endParaRPr lang="en-GB" dirty="0"/>
          </a:p>
        </p:txBody>
      </p:sp>
      <p:sp>
        <p:nvSpPr>
          <p:cNvPr id="19" name="Textplatzhalter 16"/>
          <p:cNvSpPr>
            <a:spLocks noGrp="1"/>
          </p:cNvSpPr>
          <p:nvPr>
            <p:ph type="body" sz="quarter" idx="15"/>
          </p:nvPr>
        </p:nvSpPr>
        <p:spPr bwMode="gray">
          <a:xfrm>
            <a:off x="599756"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20" name="Textplatzhalter 29"/>
          <p:cNvSpPr>
            <a:spLocks noGrp="1"/>
          </p:cNvSpPr>
          <p:nvPr>
            <p:ph type="body" sz="quarter" idx="22"/>
          </p:nvPr>
        </p:nvSpPr>
        <p:spPr bwMode="gray">
          <a:xfrm>
            <a:off x="599756" y="3345197"/>
            <a:ext cx="3477993" cy="235035"/>
          </a:xfrm>
        </p:spPr>
        <p:txBody>
          <a:bodyPr/>
          <a:lstStyle>
            <a:lvl1pPr>
              <a:defRPr sz="1333" b="1"/>
            </a:lvl1pPr>
          </a:lstStyle>
          <a:p>
            <a:pPr lvl="0"/>
            <a:r>
              <a:rPr lang="ru-RU" dirty="0"/>
              <a:t>Образец текста</a:t>
            </a:r>
          </a:p>
        </p:txBody>
      </p:sp>
      <p:sp>
        <p:nvSpPr>
          <p:cNvPr id="21" name="Textplatzhalter 30"/>
          <p:cNvSpPr>
            <a:spLocks noGrp="1"/>
          </p:cNvSpPr>
          <p:nvPr>
            <p:ph type="body" sz="quarter" idx="23"/>
          </p:nvPr>
        </p:nvSpPr>
        <p:spPr bwMode="gray">
          <a:xfrm>
            <a:off x="599756" y="3581825"/>
            <a:ext cx="3477993" cy="235035"/>
          </a:xfrm>
        </p:spPr>
        <p:txBody>
          <a:bodyPr/>
          <a:lstStyle>
            <a:lvl1pPr>
              <a:defRPr sz="1333"/>
            </a:lvl1pPr>
          </a:lstStyle>
          <a:p>
            <a:pPr lvl="0"/>
            <a:r>
              <a:rPr lang="ru-RU" dirty="0"/>
              <a:t>Образец текста</a:t>
            </a:r>
          </a:p>
        </p:txBody>
      </p:sp>
      <p:sp>
        <p:nvSpPr>
          <p:cNvPr id="35" name="Bildplatzhalter 6"/>
          <p:cNvSpPr>
            <a:spLocks noGrp="1"/>
          </p:cNvSpPr>
          <p:nvPr>
            <p:ph type="pic" sz="quarter" idx="17"/>
          </p:nvPr>
        </p:nvSpPr>
        <p:spPr bwMode="gray">
          <a:xfrm>
            <a:off x="599757" y="1569543"/>
            <a:ext cx="1355440" cy="1572237"/>
          </a:xfrm>
          <a:solidFill>
            <a:schemeClr val="bg2"/>
          </a:solidFill>
        </p:spPr>
        <p:txBody>
          <a:bodyPr lIns="36000" tIns="864000" rIns="36000" bIns="36000" rtlCol="0">
            <a:noAutofit/>
          </a:bodyPr>
          <a:lstStyle>
            <a:lvl1pPr algn="ctr">
              <a:defRPr lang="en-GB" sz="800" dirty="0">
                <a:solidFill>
                  <a:schemeClr val="tx2"/>
                </a:solidFill>
              </a:defRPr>
            </a:lvl1pPr>
          </a:lstStyle>
          <a:p>
            <a:pPr lvl="0"/>
            <a:r>
              <a:rPr lang="ru-RU" noProof="0" dirty="0"/>
              <a:t>Вставка рисунка</a:t>
            </a:r>
            <a:endParaRPr lang="en-GB" noProof="0" dirty="0"/>
          </a:p>
        </p:txBody>
      </p:sp>
      <p:sp>
        <p:nvSpPr>
          <p:cNvPr id="23" name="Textplatzhalter 16"/>
          <p:cNvSpPr>
            <a:spLocks noGrp="1"/>
          </p:cNvSpPr>
          <p:nvPr>
            <p:ph type="body" sz="quarter" idx="24"/>
          </p:nvPr>
        </p:nvSpPr>
        <p:spPr bwMode="gray">
          <a:xfrm>
            <a:off x="4464610"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24" name="Textplatzhalter 29"/>
          <p:cNvSpPr>
            <a:spLocks noGrp="1"/>
          </p:cNvSpPr>
          <p:nvPr>
            <p:ph type="body" sz="quarter" idx="25"/>
          </p:nvPr>
        </p:nvSpPr>
        <p:spPr bwMode="gray">
          <a:xfrm>
            <a:off x="4464610" y="3345197"/>
            <a:ext cx="3477993" cy="235035"/>
          </a:xfrm>
        </p:spPr>
        <p:txBody>
          <a:bodyPr/>
          <a:lstStyle>
            <a:lvl1pPr>
              <a:defRPr sz="1333" b="1"/>
            </a:lvl1pPr>
          </a:lstStyle>
          <a:p>
            <a:pPr lvl="0"/>
            <a:r>
              <a:rPr lang="ru-RU" dirty="0"/>
              <a:t>Образец текста</a:t>
            </a:r>
          </a:p>
        </p:txBody>
      </p:sp>
      <p:sp>
        <p:nvSpPr>
          <p:cNvPr id="25" name="Textplatzhalter 30"/>
          <p:cNvSpPr>
            <a:spLocks noGrp="1"/>
          </p:cNvSpPr>
          <p:nvPr>
            <p:ph type="body" sz="quarter" idx="26"/>
          </p:nvPr>
        </p:nvSpPr>
        <p:spPr bwMode="gray">
          <a:xfrm>
            <a:off x="4464610" y="3581825"/>
            <a:ext cx="3477993" cy="235035"/>
          </a:xfrm>
        </p:spPr>
        <p:txBody>
          <a:bodyPr/>
          <a:lstStyle>
            <a:lvl1pPr>
              <a:defRPr sz="1333"/>
            </a:lvl1pPr>
          </a:lstStyle>
          <a:p>
            <a:pPr lvl="0"/>
            <a:r>
              <a:rPr lang="ru-RU" dirty="0"/>
              <a:t>Образец текста</a:t>
            </a:r>
          </a:p>
        </p:txBody>
      </p:sp>
      <p:sp>
        <p:nvSpPr>
          <p:cNvPr id="36" name="Bildplatzhalter 6"/>
          <p:cNvSpPr>
            <a:spLocks noGrp="1"/>
          </p:cNvSpPr>
          <p:nvPr>
            <p:ph type="pic" sz="quarter" idx="27"/>
          </p:nvPr>
        </p:nvSpPr>
        <p:spPr bwMode="gray">
          <a:xfrm>
            <a:off x="4464612" y="1569543"/>
            <a:ext cx="1355440" cy="1572237"/>
          </a:xfrm>
          <a:solidFill>
            <a:schemeClr val="bg2"/>
          </a:solidFill>
        </p:spPr>
        <p:txBody>
          <a:bodyPr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lvl="0"/>
            <a:r>
              <a:rPr lang="ru-RU" noProof="0" dirty="0"/>
              <a:t>Вставка рисунка</a:t>
            </a:r>
            <a:endParaRPr lang="en-GB" noProof="0" dirty="0"/>
          </a:p>
        </p:txBody>
      </p:sp>
      <p:sp>
        <p:nvSpPr>
          <p:cNvPr id="37" name="Textplatzhalter 16"/>
          <p:cNvSpPr>
            <a:spLocks noGrp="1"/>
          </p:cNvSpPr>
          <p:nvPr>
            <p:ph type="body" sz="quarter" idx="28"/>
          </p:nvPr>
        </p:nvSpPr>
        <p:spPr bwMode="gray">
          <a:xfrm>
            <a:off x="8329465"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38" name="Textplatzhalter 29"/>
          <p:cNvSpPr>
            <a:spLocks noGrp="1"/>
          </p:cNvSpPr>
          <p:nvPr>
            <p:ph type="body" sz="quarter" idx="29"/>
          </p:nvPr>
        </p:nvSpPr>
        <p:spPr bwMode="gray">
          <a:xfrm>
            <a:off x="8329465" y="3345197"/>
            <a:ext cx="3477993" cy="235035"/>
          </a:xfrm>
        </p:spPr>
        <p:txBody>
          <a:bodyPr/>
          <a:lstStyle>
            <a:lvl1pPr>
              <a:defRPr sz="1333" b="1"/>
            </a:lvl1pPr>
          </a:lstStyle>
          <a:p>
            <a:pPr lvl="0"/>
            <a:r>
              <a:rPr lang="ru-RU" dirty="0"/>
              <a:t>Образец текста</a:t>
            </a:r>
          </a:p>
        </p:txBody>
      </p:sp>
      <p:sp>
        <p:nvSpPr>
          <p:cNvPr id="39" name="Textplatzhalter 30"/>
          <p:cNvSpPr>
            <a:spLocks noGrp="1"/>
          </p:cNvSpPr>
          <p:nvPr>
            <p:ph type="body" sz="quarter" idx="30"/>
          </p:nvPr>
        </p:nvSpPr>
        <p:spPr bwMode="gray">
          <a:xfrm>
            <a:off x="8329465" y="3581825"/>
            <a:ext cx="3477993" cy="235035"/>
          </a:xfrm>
        </p:spPr>
        <p:txBody>
          <a:bodyPr/>
          <a:lstStyle>
            <a:lvl1pPr>
              <a:defRPr sz="1333"/>
            </a:lvl1pPr>
          </a:lstStyle>
          <a:p>
            <a:pPr lvl="0"/>
            <a:r>
              <a:rPr lang="ru-RU" dirty="0"/>
              <a:t>Образец текста</a:t>
            </a:r>
          </a:p>
        </p:txBody>
      </p:sp>
      <p:sp>
        <p:nvSpPr>
          <p:cNvPr id="40" name="Bildplatzhalter 6"/>
          <p:cNvSpPr>
            <a:spLocks noGrp="1"/>
          </p:cNvSpPr>
          <p:nvPr>
            <p:ph type="pic" sz="quarter" idx="31"/>
          </p:nvPr>
        </p:nvSpPr>
        <p:spPr bwMode="gray">
          <a:xfrm>
            <a:off x="8329467" y="1569543"/>
            <a:ext cx="1355440" cy="1572237"/>
          </a:xfrm>
          <a:solidFill>
            <a:schemeClr val="bg2"/>
          </a:solidFill>
        </p:spPr>
        <p:txBody>
          <a:bodyPr lIns="36000" tIns="864000" rIns="36000" bIns="36000" rtlCol="0">
            <a:noAutofit/>
          </a:bodyPr>
          <a:lstStyle>
            <a:lvl1pPr algn="ctr">
              <a:defRPr lang="en-GB" sz="800" dirty="0">
                <a:solidFill>
                  <a:schemeClr val="tx2"/>
                </a:solidFill>
              </a:defRPr>
            </a:lvl1pPr>
          </a:lstStyle>
          <a:p>
            <a:pPr lvl="0"/>
            <a:r>
              <a:rPr lang="ru-RU" noProof="0" dirty="0"/>
              <a:t>Вставка рисунка</a:t>
            </a:r>
            <a:endParaRPr lang="en-GB" noProof="0" dirty="0"/>
          </a:p>
        </p:txBody>
      </p:sp>
      <p:sp>
        <p:nvSpPr>
          <p:cNvPr id="41" name="Datumsplatzhalter 4">
            <a:extLst>
              <a:ext uri="{FF2B5EF4-FFF2-40B4-BE49-F238E27FC236}">
                <a16:creationId xmlns:a16="http://schemas.microsoft.com/office/drawing/2014/main" id="{92C329E0-CD73-4298-B711-C2C4BF04A50F}"/>
              </a:ext>
            </a:extLst>
          </p:cNvPr>
          <p:cNvSpPr>
            <a:spLocks noGrp="1"/>
          </p:cNvSpPr>
          <p:nvPr>
            <p:ph type="dt" sz="half" idx="32"/>
          </p:nvPr>
        </p:nvSpPr>
        <p:spPr/>
        <p:txBody>
          <a:bodyPr/>
          <a:lstStyle>
            <a:lvl1pPr>
              <a:defRPr/>
            </a:lvl1pPr>
          </a:lstStyle>
          <a:p>
            <a:pPr>
              <a:defRPr/>
            </a:pPr>
            <a:r>
              <a:rPr lang="en-GB"/>
              <a:t>22 Jan. 2019</a:t>
            </a:r>
            <a:endParaRPr lang="en-GB" dirty="0"/>
          </a:p>
        </p:txBody>
      </p:sp>
      <p:sp>
        <p:nvSpPr>
          <p:cNvPr id="42" name="Fußzeilenplatzhalter 6">
            <a:extLst>
              <a:ext uri="{FF2B5EF4-FFF2-40B4-BE49-F238E27FC236}">
                <a16:creationId xmlns:a16="http://schemas.microsoft.com/office/drawing/2014/main" id="{C11A775A-E7F4-4E1B-9BC6-B391EDA7BC9C}"/>
              </a:ext>
            </a:extLst>
          </p:cNvPr>
          <p:cNvSpPr>
            <a:spLocks noGrp="1"/>
          </p:cNvSpPr>
          <p:nvPr>
            <p:ph type="ftr" sz="quarter" idx="33"/>
          </p:nvPr>
        </p:nvSpPr>
        <p:spPr/>
        <p:txBody>
          <a:bodyPr/>
          <a:lstStyle>
            <a:lvl1pPr>
              <a:defRPr/>
            </a:lvl1pPr>
          </a:lstStyle>
          <a:p>
            <a:pPr>
              <a:defRPr/>
            </a:pPr>
            <a:r>
              <a:rPr lang="en-GB"/>
              <a:t>Titel of the presentation</a:t>
            </a:r>
          </a:p>
        </p:txBody>
      </p:sp>
      <p:sp>
        <p:nvSpPr>
          <p:cNvPr id="43" name="Foliennummernplatzhalter 7">
            <a:extLst>
              <a:ext uri="{FF2B5EF4-FFF2-40B4-BE49-F238E27FC236}">
                <a16:creationId xmlns:a16="http://schemas.microsoft.com/office/drawing/2014/main" id="{D7952350-E698-44E0-9A61-40F886EBEF73}"/>
              </a:ext>
            </a:extLst>
          </p:cNvPr>
          <p:cNvSpPr>
            <a:spLocks noGrp="1"/>
          </p:cNvSpPr>
          <p:nvPr>
            <p:ph type="sldNum" sz="quarter" idx="34"/>
          </p:nvPr>
        </p:nvSpPr>
        <p:spPr/>
        <p:txBody>
          <a:bodyPr/>
          <a:lstStyle>
            <a:lvl1pPr>
              <a:defRPr/>
            </a:lvl1pPr>
          </a:lstStyle>
          <a:p>
            <a:pPr>
              <a:defRPr/>
            </a:pPr>
            <a:r>
              <a:rPr lang="en-GB" altLang="ru-UA"/>
              <a:t>Page </a:t>
            </a:r>
            <a:fld id="{1796A109-89F2-4F8B-AFCD-9B5D25BAFC25}" type="slidenum">
              <a:rPr lang="en-GB" altLang="ru-UA" smtClean="0"/>
              <a:pPr>
                <a:defRPr/>
              </a:pPr>
              <a:t>‹№›</a:t>
            </a:fld>
            <a:endParaRPr lang="en-GB" altLang="ru-UA"/>
          </a:p>
        </p:txBody>
      </p:sp>
    </p:spTree>
    <p:extLst>
      <p:ext uri="{BB962C8B-B14F-4D97-AF65-F5344CB8AC3E}">
        <p14:creationId xmlns:p14="http://schemas.microsoft.com/office/powerpoint/2010/main" val="422963740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p:cNvSpPr>
            <a:spLocks noGrp="1"/>
          </p:cNvSpPr>
          <p:nvPr>
            <p:ph type="title"/>
          </p:nvPr>
        </p:nvSpPr>
        <p:spPr bwMode="gray">
          <a:xfrm>
            <a:off x="599755" y="320283"/>
            <a:ext cx="11422911" cy="720725"/>
          </a:xfrm>
        </p:spPr>
        <p:txBody>
          <a:bodyPr/>
          <a:lstStyle>
            <a:lvl1pPr>
              <a:defRPr/>
            </a:lvl1pPr>
          </a:lstStyle>
          <a:p>
            <a:r>
              <a:rPr lang="ru-RU" dirty="0"/>
              <a:t>Образец заголовка</a:t>
            </a:r>
            <a:endParaRPr lang="en-GB" dirty="0"/>
          </a:p>
        </p:txBody>
      </p:sp>
      <p:sp>
        <p:nvSpPr>
          <p:cNvPr id="3" name="Fußzeile">
            <a:extLst>
              <a:ext uri="{FF2B5EF4-FFF2-40B4-BE49-F238E27FC236}">
                <a16:creationId xmlns:a16="http://schemas.microsoft.com/office/drawing/2014/main" id="{6DD3C65F-DDC2-4544-B979-CA7DA737E925}"/>
              </a:ext>
            </a:extLst>
          </p:cNvPr>
          <p:cNvSpPr>
            <a:spLocks noGrp="1"/>
          </p:cNvSpPr>
          <p:nvPr>
            <p:ph type="ftr" sz="quarter" idx="10"/>
          </p:nvPr>
        </p:nvSpPr>
        <p:spPr/>
        <p:txBody>
          <a:bodyPr/>
          <a:lstStyle>
            <a:lvl1pPr>
              <a:defRPr/>
            </a:lvl1pPr>
          </a:lstStyle>
          <a:p>
            <a:pPr>
              <a:defRPr/>
            </a:pPr>
            <a:r>
              <a:rPr lang="en-GB"/>
              <a:t>Titel of the presentation</a:t>
            </a:r>
          </a:p>
        </p:txBody>
      </p:sp>
      <p:sp>
        <p:nvSpPr>
          <p:cNvPr id="4" name="Datum">
            <a:extLst>
              <a:ext uri="{FF2B5EF4-FFF2-40B4-BE49-F238E27FC236}">
                <a16:creationId xmlns:a16="http://schemas.microsoft.com/office/drawing/2014/main" id="{B6901FBE-AE58-44C6-8B2F-AD66A7F8396B}"/>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5" name="Foliennummernplatzhalter">
            <a:extLst>
              <a:ext uri="{FF2B5EF4-FFF2-40B4-BE49-F238E27FC236}">
                <a16:creationId xmlns:a16="http://schemas.microsoft.com/office/drawing/2014/main" id="{68C22DB5-E305-4E1B-9DA8-4212A600FF13}"/>
              </a:ext>
            </a:extLst>
          </p:cNvPr>
          <p:cNvSpPr>
            <a:spLocks noGrp="1"/>
          </p:cNvSpPr>
          <p:nvPr>
            <p:ph type="sldNum" sz="quarter" idx="12"/>
          </p:nvPr>
        </p:nvSpPr>
        <p:spPr/>
        <p:txBody>
          <a:bodyPr/>
          <a:lstStyle>
            <a:lvl1pPr>
              <a:defRPr/>
            </a:lvl1pPr>
          </a:lstStyle>
          <a:p>
            <a:pPr>
              <a:defRPr/>
            </a:pPr>
            <a:r>
              <a:rPr lang="en-GB" altLang="ru-UA"/>
              <a:t>Page </a:t>
            </a:r>
            <a:fld id="{29668EB6-BDEA-4184-8E19-F2CFCFDCF49D}" type="slidenum">
              <a:rPr lang="en-GB" altLang="ru-UA" smtClean="0"/>
              <a:pPr>
                <a:defRPr/>
              </a:pPr>
              <a:t>‹№›</a:t>
            </a:fld>
            <a:endParaRPr lang="en-GB" altLang="ru-UA"/>
          </a:p>
        </p:txBody>
      </p:sp>
    </p:spTree>
    <p:extLst>
      <p:ext uri="{BB962C8B-B14F-4D97-AF65-F5344CB8AC3E}">
        <p14:creationId xmlns:p14="http://schemas.microsoft.com/office/powerpoint/2010/main" val="232440101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grpSp>
        <p:nvGrpSpPr>
          <p:cNvPr id="3" name="Key Visual">
            <a:extLst>
              <a:ext uri="{FF2B5EF4-FFF2-40B4-BE49-F238E27FC236}">
                <a16:creationId xmlns:a16="http://schemas.microsoft.com/office/drawing/2014/main" id="{1EDBD090-7B77-4592-86B6-AB9EDCEE2FA9}"/>
              </a:ext>
            </a:extLst>
          </p:cNvPr>
          <p:cNvGrpSpPr>
            <a:grpSpLocks/>
          </p:cNvGrpSpPr>
          <p:nvPr userDrawn="1"/>
        </p:nvGrpSpPr>
        <p:grpSpPr bwMode="auto">
          <a:xfrm flipV="1">
            <a:off x="165101" y="5310718"/>
            <a:ext cx="3094567" cy="823383"/>
            <a:chOff x="4846637" y="119557"/>
            <a:chExt cx="3783013" cy="1005693"/>
          </a:xfrm>
        </p:grpSpPr>
        <p:sp>
          <p:nvSpPr>
            <p:cNvPr id="4" name="Freihandform: Form 6">
              <a:extLst>
                <a:ext uri="{FF2B5EF4-FFF2-40B4-BE49-F238E27FC236}">
                  <a16:creationId xmlns:a16="http://schemas.microsoft.com/office/drawing/2014/main" id="{817B9640-7A6F-4E3C-9502-F0BBC1BC86A9}"/>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Freihandform: Form 7">
              <a:extLst>
                <a:ext uri="{FF2B5EF4-FFF2-40B4-BE49-F238E27FC236}">
                  <a16:creationId xmlns:a16="http://schemas.microsoft.com/office/drawing/2014/main" id="{1FB5BBCB-98D5-45E1-A025-BAA2B26A1BCE}"/>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Freihandform: Form 8">
              <a:extLst>
                <a:ext uri="{FF2B5EF4-FFF2-40B4-BE49-F238E27FC236}">
                  <a16:creationId xmlns:a16="http://schemas.microsoft.com/office/drawing/2014/main" id="{31D05BED-3412-4821-9E12-1CA3D6FE367F}"/>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9">
              <a:extLst>
                <a:ext uri="{FF2B5EF4-FFF2-40B4-BE49-F238E27FC236}">
                  <a16:creationId xmlns:a16="http://schemas.microsoft.com/office/drawing/2014/main" id="{7FCC95F6-D190-4E97-B6E1-19FB0E476906}"/>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0">
              <a:extLst>
                <a:ext uri="{FF2B5EF4-FFF2-40B4-BE49-F238E27FC236}">
                  <a16:creationId xmlns:a16="http://schemas.microsoft.com/office/drawing/2014/main" id="{DE5B7171-6014-4E19-BC09-E757B6689231}"/>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9" name="Datumsplatzhalter 11">
            <a:extLst>
              <a:ext uri="{FF2B5EF4-FFF2-40B4-BE49-F238E27FC236}">
                <a16:creationId xmlns:a16="http://schemas.microsoft.com/office/drawing/2014/main" id="{2317CE78-FECF-4CD8-B656-EC582443273A}"/>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10" name="Fußzeilenplatzhalter 12">
            <a:extLst>
              <a:ext uri="{FF2B5EF4-FFF2-40B4-BE49-F238E27FC236}">
                <a16:creationId xmlns:a16="http://schemas.microsoft.com/office/drawing/2014/main" id="{2D85F0FB-5A5F-44D8-9B65-FA469C01A938}"/>
              </a:ext>
            </a:extLst>
          </p:cNvPr>
          <p:cNvSpPr>
            <a:spLocks noGrp="1"/>
          </p:cNvSpPr>
          <p:nvPr>
            <p:ph type="ftr" sz="quarter" idx="11"/>
          </p:nvPr>
        </p:nvSpPr>
        <p:spPr/>
        <p:txBody>
          <a:bodyPr/>
          <a:lstStyle>
            <a:lvl1pPr>
              <a:defRPr/>
            </a:lvl1pPr>
          </a:lstStyle>
          <a:p>
            <a:pPr>
              <a:defRPr/>
            </a:pPr>
            <a:r>
              <a:rPr lang="en-GB"/>
              <a:t>Titel of the presentation</a:t>
            </a:r>
          </a:p>
        </p:txBody>
      </p:sp>
      <p:sp>
        <p:nvSpPr>
          <p:cNvPr id="11" name="Foliennummernplatzhalter 13">
            <a:extLst>
              <a:ext uri="{FF2B5EF4-FFF2-40B4-BE49-F238E27FC236}">
                <a16:creationId xmlns:a16="http://schemas.microsoft.com/office/drawing/2014/main" id="{8E7FA95B-1462-4E69-B79E-7F6AA167952C}"/>
              </a:ext>
            </a:extLst>
          </p:cNvPr>
          <p:cNvSpPr>
            <a:spLocks noGrp="1"/>
          </p:cNvSpPr>
          <p:nvPr>
            <p:ph type="sldNum" sz="quarter" idx="12"/>
          </p:nvPr>
        </p:nvSpPr>
        <p:spPr/>
        <p:txBody>
          <a:bodyPr/>
          <a:lstStyle>
            <a:lvl1pPr>
              <a:defRPr/>
            </a:lvl1pPr>
          </a:lstStyle>
          <a:p>
            <a:pPr>
              <a:defRPr/>
            </a:pPr>
            <a:r>
              <a:rPr lang="en-GB" altLang="ru-UA"/>
              <a:t>Page </a:t>
            </a:r>
            <a:fld id="{C7034854-F547-438F-9B33-96442E4ED511}" type="slidenum">
              <a:rPr lang="en-GB" altLang="ru-UA" smtClean="0"/>
              <a:pPr>
                <a:defRPr/>
              </a:pPr>
              <a:t>‹№›</a:t>
            </a:fld>
            <a:endParaRPr lang="en-GB" altLang="ru-UA"/>
          </a:p>
        </p:txBody>
      </p:sp>
    </p:spTree>
    <p:extLst>
      <p:ext uri="{BB962C8B-B14F-4D97-AF65-F5344CB8AC3E}">
        <p14:creationId xmlns:p14="http://schemas.microsoft.com/office/powerpoint/2010/main" val="17818436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6" name="Rechteck 9">
            <a:extLst>
              <a:ext uri="{FF2B5EF4-FFF2-40B4-BE49-F238E27FC236}">
                <a16:creationId xmlns:a16="http://schemas.microsoft.com/office/drawing/2014/main" id="{FEA7FD33-1A63-49C8-954B-B0DF7B32EAE6}"/>
              </a:ext>
            </a:extLst>
          </p:cNvPr>
          <p:cNvSpPr>
            <a:spLocks noChangeArrowheads="1"/>
          </p:cNvSpPr>
          <p:nvPr userDrawn="1"/>
        </p:nvSpPr>
        <p:spPr bwMode="gray">
          <a:xfrm>
            <a:off x="601133" y="1475318"/>
            <a:ext cx="4286251" cy="2018886"/>
          </a:xfrm>
          <a:prstGeom prst="rect">
            <a:avLst/>
          </a:prstGeom>
          <a:noFill/>
          <a:ln>
            <a:noFill/>
          </a:ln>
        </p:spPr>
        <p:txBody>
          <a:bodyPr lIns="0" tIns="0">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uk-UA" altLang="uk-UA" sz="1067">
                <a:solidFill>
                  <a:srgbClr val="000000"/>
                </a:solidFill>
              </a:rPr>
              <a:t>Як федеральна установа </a:t>
            </a:r>
            <a:r>
              <a:rPr lang="en-GB" altLang="uk-UA" sz="1067">
                <a:solidFill>
                  <a:srgbClr val="000000"/>
                </a:solidFill>
              </a:rPr>
              <a:t>GIZ </a:t>
            </a:r>
            <a:r>
              <a:rPr lang="uk-UA" altLang="uk-UA" sz="1067">
                <a:solidFill>
                  <a:srgbClr val="000000"/>
                </a:solidFill>
              </a:rPr>
              <a:t>підтримує Уряд Німеччини у досягненні визначених ним цілей у сфері міжнародного співробітництва задля сталого розвитку</a:t>
            </a:r>
            <a:r>
              <a:rPr lang="en-US" altLang="uk-UA" sz="1067">
                <a:solidFill>
                  <a:srgbClr val="000000"/>
                </a:solidFill>
              </a:rPr>
              <a:t>.</a:t>
            </a:r>
          </a:p>
          <a:p>
            <a:pPr defTabSz="1219170" eaLnBrk="1" hangingPunct="1">
              <a:defRPr/>
            </a:pPr>
            <a:br>
              <a:rPr lang="en-US" altLang="uk-UA" sz="1067">
                <a:solidFill>
                  <a:srgbClr val="000000"/>
                </a:solidFill>
              </a:rPr>
            </a:br>
            <a:r>
              <a:rPr lang="uk-UA" altLang="uk-UA" sz="1067" b="1">
                <a:solidFill>
                  <a:srgbClr val="000000"/>
                </a:solidFill>
              </a:rPr>
              <a:t>Видавець</a:t>
            </a:r>
            <a:r>
              <a:rPr lang="de-DE" altLang="uk-UA" sz="1067" b="1">
                <a:solidFill>
                  <a:srgbClr val="000000"/>
                </a:solidFill>
              </a:rPr>
              <a:t>:</a:t>
            </a:r>
          </a:p>
          <a:p>
            <a:pPr defTabSz="1219170" eaLnBrk="1" hangingPunct="1">
              <a:defRPr/>
            </a:pPr>
            <a:r>
              <a:rPr lang="de-DE" altLang="uk-UA" sz="1067">
                <a:solidFill>
                  <a:srgbClr val="000000"/>
                </a:solidFill>
              </a:rPr>
              <a:t>Deutsche Gesellschaft für</a:t>
            </a:r>
          </a:p>
          <a:p>
            <a:pPr defTabSz="1219170" eaLnBrk="1" hangingPunct="1">
              <a:lnSpc>
                <a:spcPts val="1067"/>
              </a:lnSpc>
              <a:defRPr/>
            </a:pPr>
            <a:r>
              <a:rPr lang="de-DE" altLang="uk-UA" sz="1067">
                <a:solidFill>
                  <a:srgbClr val="000000"/>
                </a:solidFill>
              </a:rPr>
              <a:t>Internationale Zusammenarbeit (GIZ) GmbH</a:t>
            </a:r>
            <a:br>
              <a:rPr lang="de-DE" altLang="uk-UA" sz="1067">
                <a:solidFill>
                  <a:srgbClr val="000000"/>
                </a:solidFill>
              </a:rPr>
            </a:br>
            <a:endParaRPr lang="uk-UA" altLang="uk-UA" sz="1067">
              <a:solidFill>
                <a:srgbClr val="000000"/>
              </a:solidFill>
            </a:endParaRPr>
          </a:p>
          <a:p>
            <a:pPr defTabSz="1219170" eaLnBrk="1" hangingPunct="1">
              <a:lnSpc>
                <a:spcPts val="1067"/>
              </a:lnSpc>
              <a:defRPr/>
            </a:pPr>
            <a:r>
              <a:rPr lang="uk-UA" altLang="uk-UA" sz="1067">
                <a:solidFill>
                  <a:srgbClr val="000000"/>
                </a:solidFill>
              </a:rPr>
              <a:t>Головні офіси:</a:t>
            </a:r>
          </a:p>
          <a:p>
            <a:pPr defTabSz="1219170" eaLnBrk="1" hangingPunct="1">
              <a:lnSpc>
                <a:spcPts val="1067"/>
              </a:lnSpc>
              <a:defRPr/>
            </a:pPr>
            <a:r>
              <a:rPr lang="uk-UA" altLang="uk-UA" sz="1067">
                <a:solidFill>
                  <a:srgbClr val="000000"/>
                </a:solidFill>
              </a:rPr>
              <a:t>м. Бонн та м. Ешборн, Німеччина</a:t>
            </a:r>
          </a:p>
          <a:p>
            <a:pPr defTabSz="1219170" eaLnBrk="1" hangingPunct="1">
              <a:lnSpc>
                <a:spcPts val="1067"/>
              </a:lnSpc>
              <a:defRPr/>
            </a:pPr>
            <a:br>
              <a:rPr lang="de-DE" altLang="uk-UA" sz="1067">
                <a:solidFill>
                  <a:srgbClr val="000000"/>
                </a:solidFill>
              </a:rPr>
            </a:br>
            <a:r>
              <a:rPr lang="uk-UA" altLang="uk-UA" sz="1067">
                <a:solidFill>
                  <a:srgbClr val="000000"/>
                </a:solidFill>
              </a:rPr>
              <a:t>Проект «Енергоефективність у громадах ІІ»</a:t>
            </a:r>
          </a:p>
          <a:p>
            <a:pPr defTabSz="1219170" eaLnBrk="1" hangingPunct="1">
              <a:lnSpc>
                <a:spcPts val="1067"/>
              </a:lnSpc>
              <a:defRPr/>
            </a:pPr>
            <a:endParaRPr lang="uk-UA" altLang="uk-UA" sz="1067">
              <a:solidFill>
                <a:srgbClr val="000000"/>
              </a:solidFill>
            </a:endParaRPr>
          </a:p>
        </p:txBody>
      </p:sp>
      <p:sp>
        <p:nvSpPr>
          <p:cNvPr id="15" name="Textplatzhalter 14"/>
          <p:cNvSpPr>
            <a:spLocks noGrp="1"/>
          </p:cNvSpPr>
          <p:nvPr>
            <p:ph type="body" sz="quarter" idx="17"/>
          </p:nvPr>
        </p:nvSpPr>
        <p:spPr bwMode="gray">
          <a:xfrm>
            <a:off x="599757" y="431341"/>
            <a:ext cx="5765996" cy="143565"/>
          </a:xfrm>
        </p:spPr>
        <p:txBody>
          <a:bodyPr>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lvl="0"/>
            <a:r>
              <a:rPr lang="ru-RU" noProof="0" dirty="0"/>
              <a:t>Образец текста</a:t>
            </a:r>
          </a:p>
        </p:txBody>
      </p:sp>
      <p:sp>
        <p:nvSpPr>
          <p:cNvPr id="7" name="Textplatzhalter 6"/>
          <p:cNvSpPr>
            <a:spLocks noGrp="1"/>
          </p:cNvSpPr>
          <p:nvPr>
            <p:ph type="body" sz="quarter" idx="14"/>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dirty="0"/>
              <a:t>Образец текста</a:t>
            </a:r>
          </a:p>
        </p:txBody>
      </p:sp>
      <p:sp>
        <p:nvSpPr>
          <p:cNvPr id="13" name="Textplatzhalter 6"/>
          <p:cNvSpPr>
            <a:spLocks noGrp="1"/>
          </p:cNvSpPr>
          <p:nvPr>
            <p:ph type="body" sz="quarter" idx="15"/>
          </p:nvPr>
        </p:nvSpPr>
        <p:spPr bwMode="gray">
          <a:xfrm>
            <a:off x="5848718" y="1475895"/>
            <a:ext cx="4570903"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a:t>Образец текста</a:t>
            </a:r>
          </a:p>
        </p:txBody>
      </p:sp>
      <p:sp>
        <p:nvSpPr>
          <p:cNvPr id="3" name="Textplatzhalter 2"/>
          <p:cNvSpPr>
            <a:spLocks noGrp="1"/>
          </p:cNvSpPr>
          <p:nvPr>
            <p:ph type="body" sz="quarter" idx="21"/>
          </p:nvPr>
        </p:nvSpPr>
        <p:spPr>
          <a:xfrm>
            <a:off x="5848351" y="4276011"/>
            <a:ext cx="1075837" cy="147733"/>
          </a:xfrm>
        </p:spPr>
        <p:txBody>
          <a:bodyPr wrap="none">
            <a:sp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ru-RU" dirty="0"/>
              <a:t>Образец текста</a:t>
            </a:r>
          </a:p>
        </p:txBody>
      </p:sp>
      <p:sp>
        <p:nvSpPr>
          <p:cNvPr id="8" name="Datumsplatzhalter 4">
            <a:extLst>
              <a:ext uri="{FF2B5EF4-FFF2-40B4-BE49-F238E27FC236}">
                <a16:creationId xmlns:a16="http://schemas.microsoft.com/office/drawing/2014/main" id="{24622640-4B87-4ED3-A09F-F5EB5672ED9D}"/>
              </a:ext>
            </a:extLst>
          </p:cNvPr>
          <p:cNvSpPr>
            <a:spLocks noGrp="1"/>
          </p:cNvSpPr>
          <p:nvPr>
            <p:ph type="dt" sz="half" idx="22"/>
          </p:nvPr>
        </p:nvSpPr>
        <p:spPr/>
        <p:txBody>
          <a:bodyPr/>
          <a:lstStyle>
            <a:lvl1pPr>
              <a:defRPr/>
            </a:lvl1pPr>
          </a:lstStyle>
          <a:p>
            <a:pPr>
              <a:defRPr/>
            </a:pPr>
            <a:r>
              <a:rPr lang="en-GB"/>
              <a:t>22 Jan. 2019</a:t>
            </a:r>
            <a:endParaRPr lang="en-GB" dirty="0"/>
          </a:p>
        </p:txBody>
      </p:sp>
      <p:sp>
        <p:nvSpPr>
          <p:cNvPr id="9" name="Fußzeilenplatzhalter 5">
            <a:extLst>
              <a:ext uri="{FF2B5EF4-FFF2-40B4-BE49-F238E27FC236}">
                <a16:creationId xmlns:a16="http://schemas.microsoft.com/office/drawing/2014/main" id="{ECB4E68E-636D-44AD-8FEF-6594BDB6CF68}"/>
              </a:ext>
            </a:extLst>
          </p:cNvPr>
          <p:cNvSpPr>
            <a:spLocks noGrp="1"/>
          </p:cNvSpPr>
          <p:nvPr>
            <p:ph type="ftr" sz="quarter" idx="23"/>
          </p:nvPr>
        </p:nvSpPr>
        <p:spPr/>
        <p:txBody>
          <a:bodyPr/>
          <a:lstStyle>
            <a:lvl1pPr>
              <a:defRPr/>
            </a:lvl1pPr>
          </a:lstStyle>
          <a:p>
            <a:pPr>
              <a:defRPr/>
            </a:pPr>
            <a:r>
              <a:rPr lang="en-GB"/>
              <a:t>Titel of the presentation</a:t>
            </a:r>
          </a:p>
        </p:txBody>
      </p:sp>
      <p:sp>
        <p:nvSpPr>
          <p:cNvPr id="10" name="Foliennummernplatzhalter 7">
            <a:extLst>
              <a:ext uri="{FF2B5EF4-FFF2-40B4-BE49-F238E27FC236}">
                <a16:creationId xmlns:a16="http://schemas.microsoft.com/office/drawing/2014/main" id="{9EC43FE2-7E0A-4E47-B943-7864BC34FA45}"/>
              </a:ext>
            </a:extLst>
          </p:cNvPr>
          <p:cNvSpPr>
            <a:spLocks noGrp="1"/>
          </p:cNvSpPr>
          <p:nvPr>
            <p:ph type="sldNum" sz="quarter" idx="24"/>
          </p:nvPr>
        </p:nvSpPr>
        <p:spPr/>
        <p:txBody>
          <a:bodyPr/>
          <a:lstStyle>
            <a:lvl1pPr>
              <a:defRPr/>
            </a:lvl1pPr>
          </a:lstStyle>
          <a:p>
            <a:pPr>
              <a:defRPr/>
            </a:pPr>
            <a:r>
              <a:rPr lang="en-GB" altLang="ru-UA"/>
              <a:t>Page </a:t>
            </a:r>
            <a:fld id="{D1370994-688C-443E-8B53-D091E87B2156}" type="slidenum">
              <a:rPr lang="en-GB" altLang="ru-UA" smtClean="0"/>
              <a:pPr>
                <a:defRPr/>
              </a:pPr>
              <a:t>‹№›</a:t>
            </a:fld>
            <a:endParaRPr lang="en-GB" altLang="ru-UA"/>
          </a:p>
        </p:txBody>
      </p:sp>
    </p:spTree>
    <p:extLst>
      <p:ext uri="{BB962C8B-B14F-4D97-AF65-F5344CB8AC3E}">
        <p14:creationId xmlns:p14="http://schemas.microsoft.com/office/powerpoint/2010/main" val="28358061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3" name="Rechteck 10">
            <a:extLst>
              <a:ext uri="{FF2B5EF4-FFF2-40B4-BE49-F238E27FC236}">
                <a16:creationId xmlns:a16="http://schemas.microsoft.com/office/drawing/2014/main" id="{254691C4-944A-425D-89D4-947B3C386749}"/>
              </a:ext>
            </a:extLst>
          </p:cNvPr>
          <p:cNvSpPr/>
          <p:nvPr userDrawn="1"/>
        </p:nvSpPr>
        <p:spPr bwMode="gray">
          <a:xfrm>
            <a:off x="1037167" y="6536267"/>
            <a:ext cx="1445684" cy="21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4" name="Titel 4">
            <a:extLst>
              <a:ext uri="{FF2B5EF4-FFF2-40B4-BE49-F238E27FC236}">
                <a16:creationId xmlns:a16="http://schemas.microsoft.com/office/drawing/2014/main" id="{DA5573BD-8016-4EBE-8DBD-56E6E97C724C}"/>
              </a:ext>
            </a:extLst>
          </p:cNvPr>
          <p:cNvSpPr txBox="1">
            <a:spLocks/>
          </p:cNvSpPr>
          <p:nvPr userDrawn="1"/>
        </p:nvSpPr>
        <p:spPr bwMode="gray">
          <a:xfrm>
            <a:off x="599018" y="319618"/>
            <a:ext cx="9021233" cy="721783"/>
          </a:xfrm>
          <a:prstGeom prst="rect">
            <a:avLst/>
          </a:prstGeom>
        </p:spPr>
        <p:txBody>
          <a:bodyPr lIns="0" tIns="0" rIns="96000" bIns="0" anchor="b"/>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pPr fontAlgn="auto">
              <a:spcAft>
                <a:spcPts val="0"/>
              </a:spcAft>
              <a:defRPr/>
            </a:pPr>
            <a:r>
              <a:rPr lang="en-GB" sz="2400" dirty="0"/>
              <a:t>Photo credits/sources</a:t>
            </a:r>
          </a:p>
        </p:txBody>
      </p:sp>
      <p:sp>
        <p:nvSpPr>
          <p:cNvPr id="7" name="Textplatzhalter 6"/>
          <p:cNvSpPr>
            <a:spLocks noGrp="1"/>
          </p:cNvSpPr>
          <p:nvPr>
            <p:ph type="body" sz="quarter" idx="14"/>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a:t>Образец текста</a:t>
            </a:r>
          </a:p>
          <a:p>
            <a:pPr lvl="1"/>
            <a:r>
              <a:rPr lang="ru-RU"/>
              <a:t>Второй уровень</a:t>
            </a:r>
          </a:p>
        </p:txBody>
      </p:sp>
    </p:spTree>
    <p:extLst>
      <p:ext uri="{BB962C8B-B14F-4D97-AF65-F5344CB8AC3E}">
        <p14:creationId xmlns:p14="http://schemas.microsoft.com/office/powerpoint/2010/main" val="184819702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Grafik 16" descr="Ein Bild, das Kette enthält.&#10;&#10;Automatisch generierte Beschreibung">
            <a:extLst>
              <a:ext uri="{FF2B5EF4-FFF2-40B4-BE49-F238E27FC236}">
                <a16:creationId xmlns:a16="http://schemas.microsoft.com/office/drawing/2014/main" id="{360A2728-8B8E-4F22-879D-5775A4C2B3FB}"/>
              </a:ext>
            </a:extLst>
          </p:cNvPr>
          <p:cNvPicPr>
            <a:picLocks/>
          </p:cNvPicPr>
          <p:nvPr userDrawn="1"/>
        </p:nvPicPr>
        <p:blipFill>
          <a:blip r:embed="rId2">
            <a:extLst>
              <a:ext uri="{28A0092B-C50C-407E-A947-70E740481C1C}">
                <a14:useLocalDpi xmlns:a14="http://schemas.microsoft.com/office/drawing/2010/main" val="0"/>
              </a:ext>
            </a:extLst>
          </a:blip>
          <a:srcRect t="233" b="15579"/>
          <a:stretch>
            <a:fillRect/>
          </a:stretch>
        </p:blipFill>
        <p:spPr bwMode="gray">
          <a:xfrm>
            <a:off x="165101" y="165100"/>
            <a:ext cx="11857567" cy="544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11" descr="Ein Bild, das Säge enthält.&#10;&#10;Automatisch generierte Beschreibung">
            <a:extLst>
              <a:ext uri="{FF2B5EF4-FFF2-40B4-BE49-F238E27FC236}">
                <a16:creationId xmlns:a16="http://schemas.microsoft.com/office/drawing/2014/main" id="{933EBC09-32C3-462A-B6A6-749653A428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0867" y="821267"/>
            <a:ext cx="11861800" cy="521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ar">
            <a:extLst>
              <a:ext uri="{FF2B5EF4-FFF2-40B4-BE49-F238E27FC236}">
                <a16:creationId xmlns:a16="http://schemas.microsoft.com/office/drawing/2014/main" id="{F17A1001-B0D8-4FEE-9C78-947CD21AE9D1}"/>
              </a:ext>
            </a:extLst>
          </p:cNvPr>
          <p:cNvSpPr/>
          <p:nvPr userDrawn="1"/>
        </p:nvSpPr>
        <p:spPr bwMode="gray">
          <a:xfrm>
            <a:off x="8815918" y="5609167"/>
            <a:ext cx="3206749" cy="196851"/>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5" name="Rechteck 18">
            <a:extLst>
              <a:ext uri="{FF2B5EF4-FFF2-40B4-BE49-F238E27FC236}">
                <a16:creationId xmlns:a16="http://schemas.microsoft.com/office/drawing/2014/main" id="{92CE176B-AB6D-43B8-8EF1-7D312AD9BFB0}"/>
              </a:ext>
            </a:extLst>
          </p:cNvPr>
          <p:cNvSpPr>
            <a:spLocks noChangeArrowheads="1"/>
          </p:cNvSpPr>
          <p:nvPr userDrawn="1"/>
        </p:nvSpPr>
        <p:spPr bwMode="gray">
          <a:xfrm>
            <a:off x="1621367" y="2076451"/>
            <a:ext cx="4705351" cy="3027304"/>
          </a:xfrm>
          <a:prstGeom prst="rect">
            <a:avLst/>
          </a:prstGeom>
          <a:noFill/>
          <a:ln>
            <a:noFill/>
          </a:ln>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en-GB" altLang="uk-UA" sz="1467" b="1">
                <a:solidFill>
                  <a:srgbClr val="000000"/>
                </a:solidFill>
              </a:rPr>
              <a:t>Deutsche Gesellschaft für</a:t>
            </a:r>
            <a:br>
              <a:rPr lang="en-GB" altLang="uk-UA" sz="1467" b="1">
                <a:solidFill>
                  <a:srgbClr val="000000"/>
                </a:solidFill>
              </a:rPr>
            </a:br>
            <a:r>
              <a:rPr lang="en-GB" altLang="uk-UA" sz="1467" b="1">
                <a:solidFill>
                  <a:srgbClr val="000000"/>
                </a:solidFill>
              </a:rPr>
              <a:t>Internationale Zusammenarbeit (GIZ) GmbH</a:t>
            </a:r>
          </a:p>
          <a:p>
            <a:pPr defTabSz="1219170" eaLnBrk="1" hangingPunct="1">
              <a:defRPr/>
            </a:pPr>
            <a:endParaRPr lang="en-GB" altLang="uk-UA" sz="1467" b="1">
              <a:solidFill>
                <a:srgbClr val="000000"/>
              </a:solidFill>
            </a:endParaRPr>
          </a:p>
          <a:p>
            <a:pPr defTabSz="1219170" eaLnBrk="1" hangingPunct="1">
              <a:defRPr/>
            </a:pPr>
            <a:r>
              <a:rPr lang="uk-UA" altLang="uk-UA" sz="1467">
                <a:solidFill>
                  <a:srgbClr val="000000"/>
                </a:solidFill>
              </a:rPr>
              <a:t>Місцезнаходження товариства</a:t>
            </a:r>
          </a:p>
          <a:p>
            <a:pPr defTabSz="1219170" eaLnBrk="1" hangingPunct="1">
              <a:defRPr/>
            </a:pPr>
            <a:r>
              <a:rPr lang="uk-UA" altLang="uk-UA" sz="1467">
                <a:solidFill>
                  <a:srgbClr val="000000"/>
                </a:solidFill>
              </a:rPr>
              <a:t>м. Бонн та м. Ешборн, Німеччина</a:t>
            </a:r>
          </a:p>
          <a:p>
            <a:pPr defTabSz="1219170" eaLnBrk="1" hangingPunct="1">
              <a:defRPr/>
            </a:pPr>
            <a:endParaRPr lang="en-GB" altLang="uk-UA" sz="1467">
              <a:solidFill>
                <a:srgbClr val="000000"/>
              </a:solidFill>
            </a:endParaRPr>
          </a:p>
          <a:p>
            <a:pPr defTabSz="1219170" eaLnBrk="1" hangingPunct="1">
              <a:defRPr/>
            </a:pPr>
            <a:r>
              <a:rPr lang="en-GB" altLang="uk-UA" sz="1467">
                <a:solidFill>
                  <a:srgbClr val="000000"/>
                </a:solidFill>
              </a:rPr>
              <a:t>Friedrich-Ebert-Allee 36 + 40</a:t>
            </a:r>
            <a:br>
              <a:rPr lang="en-GB" altLang="uk-UA" sz="1467">
                <a:solidFill>
                  <a:srgbClr val="000000"/>
                </a:solidFill>
              </a:rPr>
            </a:br>
            <a:r>
              <a:rPr lang="en-GB" altLang="uk-UA" sz="1467">
                <a:solidFill>
                  <a:srgbClr val="000000"/>
                </a:solidFill>
              </a:rPr>
              <a:t>53113 Bonn, Germany</a:t>
            </a:r>
            <a:br>
              <a:rPr lang="en-GB" altLang="uk-UA" sz="1467">
                <a:solidFill>
                  <a:srgbClr val="000000"/>
                </a:solidFill>
              </a:rPr>
            </a:br>
            <a:r>
              <a:rPr lang="en-GB" altLang="uk-UA" sz="1467">
                <a:solidFill>
                  <a:srgbClr val="000000"/>
                </a:solidFill>
              </a:rPr>
              <a:t>T  +49  228  44 60 - 0</a:t>
            </a:r>
            <a:br>
              <a:rPr lang="en-GB" altLang="uk-UA" sz="1467">
                <a:solidFill>
                  <a:srgbClr val="000000"/>
                </a:solidFill>
              </a:rPr>
            </a:br>
            <a:r>
              <a:rPr lang="en-GB" altLang="uk-UA" sz="1467">
                <a:solidFill>
                  <a:srgbClr val="000000"/>
                </a:solidFill>
              </a:rPr>
              <a:t>F  +49  228  44 60 - 17 66</a:t>
            </a:r>
          </a:p>
          <a:p>
            <a:pPr defTabSz="1219170" eaLnBrk="1" hangingPunct="1">
              <a:defRPr/>
            </a:pPr>
            <a:endParaRPr lang="en-GB" altLang="uk-UA" sz="1467">
              <a:solidFill>
                <a:srgbClr val="000000"/>
              </a:solidFill>
            </a:endParaRPr>
          </a:p>
          <a:p>
            <a:pPr defTabSz="1219170" eaLnBrk="1" hangingPunct="1">
              <a:defRPr/>
            </a:pPr>
            <a:r>
              <a:rPr lang="en-GB" altLang="uk-UA" sz="1467">
                <a:solidFill>
                  <a:srgbClr val="000000"/>
                </a:solidFill>
              </a:rPr>
              <a:t>E  info@giz.de</a:t>
            </a:r>
          </a:p>
          <a:p>
            <a:pPr defTabSz="1219170" eaLnBrk="1" hangingPunct="1">
              <a:defRPr/>
            </a:pPr>
            <a:r>
              <a:rPr lang="en-GB" altLang="uk-UA" sz="1467">
                <a:solidFill>
                  <a:srgbClr val="000000"/>
                </a:solidFill>
              </a:rPr>
              <a:t>I   </a:t>
            </a:r>
            <a:r>
              <a:rPr lang="en-GB" altLang="uk-UA" sz="533">
                <a:solidFill>
                  <a:srgbClr val="000000"/>
                </a:solidFill>
              </a:rPr>
              <a:t> </a:t>
            </a:r>
            <a:r>
              <a:rPr lang="en-GB" altLang="uk-UA" sz="1467">
                <a:solidFill>
                  <a:srgbClr val="000000"/>
                </a:solidFill>
              </a:rPr>
              <a:t>www.giz.de</a:t>
            </a:r>
          </a:p>
        </p:txBody>
      </p:sp>
      <p:sp>
        <p:nvSpPr>
          <p:cNvPr id="6" name="Rechteck 19">
            <a:extLst>
              <a:ext uri="{FF2B5EF4-FFF2-40B4-BE49-F238E27FC236}">
                <a16:creationId xmlns:a16="http://schemas.microsoft.com/office/drawing/2014/main" id="{C855BCB5-8BE9-4CCC-B812-9345099668BA}"/>
              </a:ext>
            </a:extLst>
          </p:cNvPr>
          <p:cNvSpPr>
            <a:spLocks noChangeArrowheads="1"/>
          </p:cNvSpPr>
          <p:nvPr userDrawn="1"/>
        </p:nvSpPr>
        <p:spPr bwMode="gray">
          <a:xfrm>
            <a:off x="4701118" y="3414185"/>
            <a:ext cx="4294716" cy="995401"/>
          </a:xfrm>
          <a:prstGeom prst="rect">
            <a:avLst/>
          </a:prstGeom>
          <a:noFill/>
          <a:ln>
            <a:noFill/>
          </a:ln>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en-GB" altLang="uk-UA" sz="1467">
                <a:solidFill>
                  <a:srgbClr val="000000"/>
                </a:solidFill>
              </a:rPr>
              <a:t>Dag-Hammarskjöld-Weg 1 - 5</a:t>
            </a:r>
            <a:br>
              <a:rPr lang="en-GB" altLang="uk-UA" sz="1467">
                <a:solidFill>
                  <a:srgbClr val="000000"/>
                </a:solidFill>
              </a:rPr>
            </a:br>
            <a:r>
              <a:rPr lang="en-GB" altLang="uk-UA" sz="1467">
                <a:solidFill>
                  <a:srgbClr val="000000"/>
                </a:solidFill>
              </a:rPr>
              <a:t>65760 Eschborn, Germany</a:t>
            </a:r>
            <a:br>
              <a:rPr lang="en-GB" altLang="uk-UA" sz="1467">
                <a:solidFill>
                  <a:srgbClr val="000000"/>
                </a:solidFill>
              </a:rPr>
            </a:br>
            <a:r>
              <a:rPr lang="en-GB" altLang="uk-UA" sz="1467">
                <a:solidFill>
                  <a:srgbClr val="000000"/>
                </a:solidFill>
              </a:rPr>
              <a:t>T  +49  61 96  79 - 0</a:t>
            </a:r>
            <a:br>
              <a:rPr lang="en-GB" altLang="uk-UA" sz="1467">
                <a:solidFill>
                  <a:srgbClr val="000000"/>
                </a:solidFill>
              </a:rPr>
            </a:br>
            <a:r>
              <a:rPr lang="en-GB" altLang="uk-UA" sz="1467">
                <a:solidFill>
                  <a:srgbClr val="000000"/>
                </a:solidFill>
              </a:rPr>
              <a:t>F  +49  61 96  79 - 11 15</a:t>
            </a:r>
          </a:p>
        </p:txBody>
      </p:sp>
      <p:pic>
        <p:nvPicPr>
          <p:cNvPr id="7" name="logo">
            <a:extLst>
              <a:ext uri="{FF2B5EF4-FFF2-40B4-BE49-F238E27FC236}">
                <a16:creationId xmlns:a16="http://schemas.microsoft.com/office/drawing/2014/main" id="{CB741F5D-D3A3-49A3-99EC-555F76779D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1701800" y="5930901"/>
            <a:ext cx="2201333" cy="60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82427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30F0A150-5332-4158-8E95-A20AC92D150D}"/>
              </a:ext>
            </a:extLst>
          </p:cNvPr>
          <p:cNvSpPr>
            <a:spLocks noGrp="1"/>
          </p:cNvSpPr>
          <p:nvPr>
            <p:ph type="dt" sz="half" idx="10"/>
          </p:nvPr>
        </p:nvSpPr>
        <p:spPr/>
        <p:txBody>
          <a:bodyPr/>
          <a:lstStyle>
            <a:lvl1pPr>
              <a:defRPr/>
            </a:lvl1pPr>
          </a:lstStyle>
          <a:p>
            <a:pPr>
              <a:defRPr/>
            </a:pPr>
            <a:fld id="{FFAAF1E6-0846-463D-A268-5475FC5E1745}" type="datetimeFigureOut">
              <a:rPr lang="ru-RU"/>
              <a:pPr>
                <a:defRPr/>
              </a:pPr>
              <a:t>11.06.2023</a:t>
            </a:fld>
            <a:endParaRPr lang="ru-RU"/>
          </a:p>
        </p:txBody>
      </p:sp>
      <p:sp>
        <p:nvSpPr>
          <p:cNvPr id="8" name="Нижний колонтитул 4">
            <a:extLst>
              <a:ext uri="{FF2B5EF4-FFF2-40B4-BE49-F238E27FC236}">
                <a16:creationId xmlns:a16="http://schemas.microsoft.com/office/drawing/2014/main" id="{BD6F7B90-A655-4233-9370-2B7A8341286C}"/>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14B8B3C3-A794-4386-85FB-5EFF09C89CDB}"/>
              </a:ext>
            </a:extLst>
          </p:cNvPr>
          <p:cNvSpPr>
            <a:spLocks noGrp="1"/>
          </p:cNvSpPr>
          <p:nvPr>
            <p:ph type="sldNum" sz="quarter" idx="12"/>
          </p:nvPr>
        </p:nvSpPr>
        <p:spPr/>
        <p:txBody>
          <a:bodyPr/>
          <a:lstStyle>
            <a:lvl1pPr>
              <a:defRPr/>
            </a:lvl1pPr>
          </a:lstStyle>
          <a:p>
            <a:pPr>
              <a:defRPr/>
            </a:pPr>
            <a:fld id="{D180D4EA-A59D-4D50-8A59-A6720A80B3DA}" type="slidenum">
              <a:rPr lang="ru-RU" altLang="ru-RU"/>
              <a:pPr>
                <a:defRPr/>
              </a:pPr>
              <a:t>‹№›</a:t>
            </a:fld>
            <a:endParaRPr lang="ru-RU" altLang="ru-RU"/>
          </a:p>
        </p:txBody>
      </p:sp>
    </p:spTree>
    <p:extLst>
      <p:ext uri="{BB962C8B-B14F-4D97-AF65-F5344CB8AC3E}">
        <p14:creationId xmlns:p14="http://schemas.microsoft.com/office/powerpoint/2010/main" val="27061145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xtfolie Standar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9563579"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4" name="Fußzeilenplatzhalter 2">
            <a:extLst>
              <a:ext uri="{FF2B5EF4-FFF2-40B4-BE49-F238E27FC236}">
                <a16:creationId xmlns:a16="http://schemas.microsoft.com/office/drawing/2014/main" id="{B55CB644-6260-4E82-93C0-F39EAE621782}"/>
              </a:ext>
            </a:extLst>
          </p:cNvPr>
          <p:cNvSpPr>
            <a:spLocks noGrp="1"/>
          </p:cNvSpPr>
          <p:nvPr>
            <p:ph type="ftr" sz="quarter" idx="14"/>
          </p:nvPr>
        </p:nvSpPr>
        <p:spPr/>
        <p:txBody>
          <a:bodyPr/>
          <a:lstStyle>
            <a:lvl1pPr>
              <a:defRPr/>
            </a:lvl1pPr>
          </a:lstStyle>
          <a:p>
            <a:pPr>
              <a:defRPr/>
            </a:pPr>
            <a:r>
              <a:rPr lang="de-DE"/>
              <a:t>Titel der Präsentation</a:t>
            </a:r>
            <a:endParaRPr lang="en-US"/>
          </a:p>
        </p:txBody>
      </p:sp>
      <p:sp>
        <p:nvSpPr>
          <p:cNvPr id="5" name="Datumsplatzhalter 3">
            <a:extLst>
              <a:ext uri="{FF2B5EF4-FFF2-40B4-BE49-F238E27FC236}">
                <a16:creationId xmlns:a16="http://schemas.microsoft.com/office/drawing/2014/main" id="{B6417897-47FE-47A8-A032-7E7A9427AE74}"/>
              </a:ext>
            </a:extLst>
          </p:cNvPr>
          <p:cNvSpPr>
            <a:spLocks noGrp="1"/>
          </p:cNvSpPr>
          <p:nvPr>
            <p:ph type="dt" sz="half" idx="15"/>
          </p:nvPr>
        </p:nvSpPr>
        <p:spPr/>
        <p:txBody>
          <a:bodyPr/>
          <a:lstStyle>
            <a:lvl1pPr>
              <a:defRPr/>
            </a:lvl1pPr>
          </a:lstStyle>
          <a:p>
            <a:pPr>
              <a:defRPr/>
            </a:pPr>
            <a:r>
              <a:t>22.01.2019</a:t>
            </a:r>
            <a:endParaRPr dirty="0"/>
          </a:p>
        </p:txBody>
      </p:sp>
      <p:sp>
        <p:nvSpPr>
          <p:cNvPr id="6" name="Foliennummernplatzhalter 4">
            <a:extLst>
              <a:ext uri="{FF2B5EF4-FFF2-40B4-BE49-F238E27FC236}">
                <a16:creationId xmlns:a16="http://schemas.microsoft.com/office/drawing/2014/main" id="{9AEFD14A-6ECD-49BC-9704-B8F5C19C0329}"/>
              </a:ext>
            </a:extLst>
          </p:cNvPr>
          <p:cNvSpPr>
            <a:spLocks noGrp="1"/>
          </p:cNvSpPr>
          <p:nvPr>
            <p:ph type="sldNum" sz="quarter" idx="16"/>
          </p:nvPr>
        </p:nvSpPr>
        <p:spPr/>
        <p:txBody>
          <a:bodyPr/>
          <a:lstStyle>
            <a:lvl1pPr>
              <a:defRPr/>
            </a:lvl1pPr>
          </a:lstStyle>
          <a:p>
            <a:pPr>
              <a:defRPr/>
            </a:pPr>
            <a:r>
              <a:rPr lang="de-DE" altLang="ru-UA"/>
              <a:t>Seite </a:t>
            </a:r>
            <a:fld id="{8E4D2733-9294-4878-8F11-13242645C8AC}" type="slidenum">
              <a:rPr lang="de-DE" altLang="ru-UA" smtClean="0"/>
              <a:pPr>
                <a:defRPr/>
              </a:pPr>
              <a:t>‹№›</a:t>
            </a:fld>
            <a:endParaRPr lang="de-DE" altLang="ru-UA"/>
          </a:p>
        </p:txBody>
      </p:sp>
    </p:spTree>
    <p:extLst>
      <p:ext uri="{BB962C8B-B14F-4D97-AF65-F5344CB8AC3E}">
        <p14:creationId xmlns:p14="http://schemas.microsoft.com/office/powerpoint/2010/main" val="161905596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A77142E-9BAC-4120-B2BC-0ABA8EEFCC25}"/>
              </a:ext>
            </a:extLst>
          </p:cNvPr>
          <p:cNvSpPr>
            <a:spLocks noGrp="1"/>
          </p:cNvSpPr>
          <p:nvPr>
            <p:ph type="dt" sz="half" idx="10"/>
          </p:nvPr>
        </p:nvSpPr>
        <p:spPr/>
        <p:txBody>
          <a:bodyPr/>
          <a:lstStyle>
            <a:lvl1pPr>
              <a:defRPr/>
            </a:lvl1pPr>
          </a:lstStyle>
          <a:p>
            <a:pPr>
              <a:defRPr/>
            </a:pPr>
            <a:fld id="{029AB1F0-16B2-492E-BE7B-EA4F19FD04CD}" type="datetimeFigureOut">
              <a:rPr lang="ru-RU"/>
              <a:pPr>
                <a:defRPr/>
              </a:pPr>
              <a:t>11.06.2023</a:t>
            </a:fld>
            <a:endParaRPr lang="ru-RU"/>
          </a:p>
        </p:txBody>
      </p:sp>
      <p:sp>
        <p:nvSpPr>
          <p:cNvPr id="5" name="Нижний колонтитул 4">
            <a:extLst>
              <a:ext uri="{FF2B5EF4-FFF2-40B4-BE49-F238E27FC236}">
                <a16:creationId xmlns:a16="http://schemas.microsoft.com/office/drawing/2014/main" id="{802EEF62-862D-4113-A68C-AFF426919B6B}"/>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7514535-4F87-4FBC-ADC8-F7F4CD3D1C8E}"/>
              </a:ext>
            </a:extLst>
          </p:cNvPr>
          <p:cNvSpPr>
            <a:spLocks noGrp="1"/>
          </p:cNvSpPr>
          <p:nvPr>
            <p:ph type="sldNum" sz="quarter" idx="12"/>
          </p:nvPr>
        </p:nvSpPr>
        <p:spPr/>
        <p:txBody>
          <a:bodyPr/>
          <a:lstStyle>
            <a:lvl1pPr>
              <a:defRPr/>
            </a:lvl1pPr>
          </a:lstStyle>
          <a:p>
            <a:pPr>
              <a:defRPr/>
            </a:pPr>
            <a:fld id="{AFDDEB49-D9CF-4579-B51F-93A8BBFA70AB}" type="slidenum">
              <a:rPr lang="ru-RU" altLang="ru-RU"/>
              <a:pPr>
                <a:defRPr/>
              </a:pPr>
              <a:t>‹№›</a:t>
            </a:fld>
            <a:endParaRPr lang="ru-RU" altLang="ru-RU"/>
          </a:p>
        </p:txBody>
      </p:sp>
    </p:spTree>
    <p:extLst>
      <p:ext uri="{BB962C8B-B14F-4D97-AF65-F5344CB8AC3E}">
        <p14:creationId xmlns:p14="http://schemas.microsoft.com/office/powerpoint/2010/main" val="1211890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56041C12-5CD3-455B-97AC-6A97275A4515}"/>
              </a:ext>
            </a:extLst>
          </p:cNvPr>
          <p:cNvSpPr>
            <a:spLocks noGrp="1"/>
          </p:cNvSpPr>
          <p:nvPr>
            <p:ph type="dt" sz="half" idx="10"/>
          </p:nvPr>
        </p:nvSpPr>
        <p:spPr/>
        <p:txBody>
          <a:bodyPr/>
          <a:lstStyle>
            <a:lvl1pPr>
              <a:defRPr/>
            </a:lvl1pPr>
          </a:lstStyle>
          <a:p>
            <a:pPr>
              <a:defRPr/>
            </a:pPr>
            <a:fld id="{A4B64E13-88B0-4254-AF66-CF82D2BB0071}" type="datetimeFigureOut">
              <a:rPr lang="ru-RU"/>
              <a:pPr>
                <a:defRPr/>
              </a:pPr>
              <a:t>11.06.2023</a:t>
            </a:fld>
            <a:endParaRPr lang="ru-RU"/>
          </a:p>
        </p:txBody>
      </p:sp>
      <p:sp>
        <p:nvSpPr>
          <p:cNvPr id="3" name="Нижний колонтитул 4">
            <a:extLst>
              <a:ext uri="{FF2B5EF4-FFF2-40B4-BE49-F238E27FC236}">
                <a16:creationId xmlns:a16="http://schemas.microsoft.com/office/drawing/2014/main" id="{689CD346-E678-494D-8477-CFE40F3E110A}"/>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A6AD857C-0BC7-464B-B0A3-8637F29BB209}"/>
              </a:ext>
            </a:extLst>
          </p:cNvPr>
          <p:cNvSpPr>
            <a:spLocks noGrp="1"/>
          </p:cNvSpPr>
          <p:nvPr>
            <p:ph type="sldNum" sz="quarter" idx="12"/>
          </p:nvPr>
        </p:nvSpPr>
        <p:spPr/>
        <p:txBody>
          <a:bodyPr/>
          <a:lstStyle>
            <a:lvl1pPr>
              <a:defRPr/>
            </a:lvl1pPr>
          </a:lstStyle>
          <a:p>
            <a:pPr>
              <a:defRPr/>
            </a:pPr>
            <a:fld id="{84213FA2-7851-41F8-B56F-3557B275F073}" type="slidenum">
              <a:rPr lang="ru-RU" altLang="ru-RU"/>
              <a:pPr>
                <a:defRPr/>
              </a:pPr>
              <a:t>‹№›</a:t>
            </a:fld>
            <a:endParaRPr lang="ru-RU" altLang="ru-RU"/>
          </a:p>
        </p:txBody>
      </p:sp>
    </p:spTree>
    <p:extLst>
      <p:ext uri="{BB962C8B-B14F-4D97-AF65-F5344CB8AC3E}">
        <p14:creationId xmlns:p14="http://schemas.microsoft.com/office/powerpoint/2010/main" val="3976397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D831C8D-447D-4744-A698-0DC143292202}"/>
              </a:ext>
            </a:extLst>
          </p:cNvPr>
          <p:cNvSpPr>
            <a:spLocks noGrp="1"/>
          </p:cNvSpPr>
          <p:nvPr>
            <p:ph type="dt" sz="half" idx="10"/>
          </p:nvPr>
        </p:nvSpPr>
        <p:spPr/>
        <p:txBody>
          <a:bodyPr/>
          <a:lstStyle>
            <a:lvl1pPr>
              <a:defRPr/>
            </a:lvl1pPr>
          </a:lstStyle>
          <a:p>
            <a:pPr>
              <a:defRPr/>
            </a:pPr>
            <a:fld id="{052A8515-B501-4786-A402-8019CEDFBF59}" type="datetimeFigureOut">
              <a:rPr lang="ru-RU"/>
              <a:pPr>
                <a:defRPr/>
              </a:pPr>
              <a:t>11.06.2023</a:t>
            </a:fld>
            <a:endParaRPr lang="ru-RU"/>
          </a:p>
        </p:txBody>
      </p:sp>
      <p:sp>
        <p:nvSpPr>
          <p:cNvPr id="5" name="Нижний колонтитул 4">
            <a:extLst>
              <a:ext uri="{FF2B5EF4-FFF2-40B4-BE49-F238E27FC236}">
                <a16:creationId xmlns:a16="http://schemas.microsoft.com/office/drawing/2014/main" id="{62413621-0B1F-4F2C-AF44-F1B508127374}"/>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CAC3206-E30C-42E2-88C9-F4DE40DD99C1}"/>
              </a:ext>
            </a:extLst>
          </p:cNvPr>
          <p:cNvSpPr>
            <a:spLocks noGrp="1"/>
          </p:cNvSpPr>
          <p:nvPr>
            <p:ph type="sldNum" sz="quarter" idx="12"/>
          </p:nvPr>
        </p:nvSpPr>
        <p:spPr/>
        <p:txBody>
          <a:bodyPr/>
          <a:lstStyle>
            <a:lvl1pPr>
              <a:defRPr/>
            </a:lvl1pPr>
          </a:lstStyle>
          <a:p>
            <a:pPr>
              <a:defRPr/>
            </a:pPr>
            <a:fld id="{14B57DBE-AE01-4F3E-9683-78DA491D757F}" type="slidenum">
              <a:rPr lang="ru-RU" altLang="ru-RU"/>
              <a:pPr>
                <a:defRPr/>
              </a:pPr>
              <a:t>‹№›</a:t>
            </a:fld>
            <a:endParaRPr lang="ru-RU" altLang="ru-RU"/>
          </a:p>
        </p:txBody>
      </p:sp>
    </p:spTree>
    <p:extLst>
      <p:ext uri="{BB962C8B-B14F-4D97-AF65-F5344CB8AC3E}">
        <p14:creationId xmlns:p14="http://schemas.microsoft.com/office/powerpoint/2010/main" val="11785990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4" name="Grafik 20" descr="Ein Bild, das Kette enthält.&#10;&#10;Automatisch generierte Beschreibung">
            <a:extLst>
              <a:ext uri="{FF2B5EF4-FFF2-40B4-BE49-F238E27FC236}">
                <a16:creationId xmlns:a16="http://schemas.microsoft.com/office/drawing/2014/main" id="{D83A40D9-E611-4F18-A08F-2A3FCD303599}"/>
              </a:ext>
            </a:extLst>
          </p:cNvPr>
          <p:cNvPicPr>
            <a:picLocks/>
          </p:cNvPicPr>
          <p:nvPr userDrawn="1"/>
        </p:nvPicPr>
        <p:blipFill>
          <a:blip r:embed="rId2">
            <a:extLst>
              <a:ext uri="{28A0092B-C50C-407E-A947-70E740481C1C}">
                <a14:useLocalDpi xmlns:a14="http://schemas.microsoft.com/office/drawing/2010/main" val="0"/>
              </a:ext>
            </a:extLst>
          </a:blip>
          <a:srcRect t="233" b="26747"/>
          <a:stretch>
            <a:fillRect/>
          </a:stretch>
        </p:blipFill>
        <p:spPr bwMode="gray">
          <a:xfrm>
            <a:off x="165101" y="165101"/>
            <a:ext cx="11857567" cy="472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7" descr="Ein Bild, das Säge enthält.&#10;&#10;Automatisch generierte Beschreibung">
            <a:extLst>
              <a:ext uri="{FF2B5EF4-FFF2-40B4-BE49-F238E27FC236}">
                <a16:creationId xmlns:a16="http://schemas.microsoft.com/office/drawing/2014/main" id="{753C3B5C-21E1-48B8-9106-FF6D1A11A76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846667"/>
            <a:ext cx="11859684" cy="40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r">
            <a:extLst>
              <a:ext uri="{FF2B5EF4-FFF2-40B4-BE49-F238E27FC236}">
                <a16:creationId xmlns:a16="http://schemas.microsoft.com/office/drawing/2014/main" id="{8D8B5086-0FAA-4B9C-87C6-9EC824BBFE35}"/>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pic>
        <p:nvPicPr>
          <p:cNvPr id="8" name="Рисунок 2">
            <a:extLst>
              <a:ext uri="{FF2B5EF4-FFF2-40B4-BE49-F238E27FC236}">
                <a16:creationId xmlns:a16="http://schemas.microsoft.com/office/drawing/2014/main" id="{29166543-5FC5-46F9-B526-8F9E97EC277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5651" y="5037668"/>
            <a:ext cx="4745567" cy="165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
            <a:extLst>
              <a:ext uri="{FF2B5EF4-FFF2-40B4-BE49-F238E27FC236}">
                <a16:creationId xmlns:a16="http://schemas.microsoft.com/office/drawing/2014/main" id="{A5C506F9-3467-4B3F-A1EC-DF08639955B9}"/>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a:t>Образец текста</a:t>
            </a:r>
          </a:p>
          <a:p>
            <a:pPr lvl="1"/>
            <a:r>
              <a:rPr lang="ru-RU"/>
              <a:t>Второй уровень</a:t>
            </a:r>
          </a:p>
        </p:txBody>
      </p:sp>
    </p:spTree>
    <p:extLst>
      <p:ext uri="{BB962C8B-B14F-4D97-AF65-F5344CB8AC3E}">
        <p14:creationId xmlns:p14="http://schemas.microsoft.com/office/powerpoint/2010/main" val="4493674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0DB71F1A-0A07-4959-8C14-6D551AE506DB}"/>
              </a:ext>
            </a:extLst>
          </p:cNvPr>
          <p:cNvPicPr>
            <a:picLocks/>
          </p:cNvPicPr>
          <p:nvPr userDrawn="1"/>
        </p:nvPicPr>
        <p:blipFill>
          <a:blip r:embed="rId2">
            <a:extLst>
              <a:ext uri="{28A0092B-C50C-407E-A947-70E740481C1C}">
                <a14:useLocalDpi xmlns:a14="http://schemas.microsoft.com/office/drawing/2010/main" val="0"/>
              </a:ext>
            </a:extLst>
          </a:blip>
          <a:srcRect t="233" b="26747"/>
          <a:stretch>
            <a:fillRect/>
          </a:stretch>
        </p:blipFill>
        <p:spPr bwMode="gray">
          <a:xfrm>
            <a:off x="165101" y="165101"/>
            <a:ext cx="11857567" cy="472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4" descr="Ein Bild, das Säge enthält.&#10;&#10;Automatisch generierte Beschreibung">
            <a:extLst>
              <a:ext uri="{FF2B5EF4-FFF2-40B4-BE49-F238E27FC236}">
                <a16:creationId xmlns:a16="http://schemas.microsoft.com/office/drawing/2014/main" id="{B22CBC2F-64CC-4806-8021-698799F17A9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846667"/>
            <a:ext cx="11859684" cy="40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r">
            <a:extLst>
              <a:ext uri="{FF2B5EF4-FFF2-40B4-BE49-F238E27FC236}">
                <a16:creationId xmlns:a16="http://schemas.microsoft.com/office/drawing/2014/main" id="{54825C47-2728-4A05-AD56-18BF95BB39A3}"/>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pic>
        <p:nvPicPr>
          <p:cNvPr id="8" name="Рисунок 13">
            <a:extLst>
              <a:ext uri="{FF2B5EF4-FFF2-40B4-BE49-F238E27FC236}">
                <a16:creationId xmlns:a16="http://schemas.microsoft.com/office/drawing/2014/main" id="{B23572D0-41D8-4A28-8AE2-5963880BF8D9}"/>
              </a:ext>
            </a:extLst>
          </p:cNvPr>
          <p:cNvPicPr>
            <a:picLocks noChangeAspect="1"/>
          </p:cNvPicPr>
          <p:nvPr userDrawn="1"/>
        </p:nvPicPr>
        <p:blipFill>
          <a:blip r:embed="rId4">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Tree>
    <p:extLst>
      <p:ext uri="{BB962C8B-B14F-4D97-AF65-F5344CB8AC3E}">
        <p14:creationId xmlns:p14="http://schemas.microsoft.com/office/powerpoint/2010/main" val="150727362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5" name="Grafik 7" descr="Ein Bild, das Screenshot enthält.&#10;&#10;Automatisch generierte Beschreibung">
            <a:extLst>
              <a:ext uri="{FF2B5EF4-FFF2-40B4-BE49-F238E27FC236}">
                <a16:creationId xmlns:a16="http://schemas.microsoft.com/office/drawing/2014/main" id="{744D67FB-7D1A-438B-81B6-0DA074C01D6F}"/>
              </a:ext>
            </a:extLst>
          </p:cNvPr>
          <p:cNvPicPr>
            <a:picLocks noChangeAspect="1"/>
          </p:cNvPicPr>
          <p:nvPr userDrawn="1"/>
        </p:nvPicPr>
        <p:blipFill>
          <a:blip r:embed="rId2">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mit Pfeil 5">
            <a:extLst>
              <a:ext uri="{FF2B5EF4-FFF2-40B4-BE49-F238E27FC236}">
                <a16:creationId xmlns:a16="http://schemas.microsoft.com/office/drawing/2014/main" id="{2D0D9250-B636-4743-8050-37859A3A3169}"/>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7" name="Gruppieren 4">
            <a:extLst>
              <a:ext uri="{FF2B5EF4-FFF2-40B4-BE49-F238E27FC236}">
                <a16:creationId xmlns:a16="http://schemas.microsoft.com/office/drawing/2014/main" id="{4461A35D-57C4-4421-8E99-0E86DF8CA95D}"/>
              </a:ext>
            </a:extLst>
          </p:cNvPr>
          <p:cNvGrpSpPr>
            <a:grpSpLocks/>
          </p:cNvGrpSpPr>
          <p:nvPr userDrawn="1"/>
        </p:nvGrpSpPr>
        <p:grpSpPr bwMode="auto">
          <a:xfrm>
            <a:off x="7471833" y="1035051"/>
            <a:ext cx="2118784" cy="865716"/>
            <a:chOff x="5604594" y="1459908"/>
            <a:chExt cx="1588101" cy="650246"/>
          </a:xfrm>
        </p:grpSpPr>
        <p:pic>
          <p:nvPicPr>
            <p:cNvPr id="8" name="Grafik 3" descr="Ein Bild, das Screenshot enthält.&#10;&#10;Automatisch generierte Beschreibung">
              <a:extLst>
                <a:ext uri="{FF2B5EF4-FFF2-40B4-BE49-F238E27FC236}">
                  <a16:creationId xmlns:a16="http://schemas.microsoft.com/office/drawing/2014/main" id="{F6C69198-DB36-4026-B292-0B6ED38B5F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27">
              <a:extLst>
                <a:ext uri="{FF2B5EF4-FFF2-40B4-BE49-F238E27FC236}">
                  <a16:creationId xmlns:a16="http://schemas.microsoft.com/office/drawing/2014/main" id="{AFF829DB-0796-43E4-AC5B-66C5C3CF9922}"/>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0" name="Rechteck">
            <a:extLst>
              <a:ext uri="{FF2B5EF4-FFF2-40B4-BE49-F238E27FC236}">
                <a16:creationId xmlns:a16="http://schemas.microsoft.com/office/drawing/2014/main" id="{9EBC7789-B7CC-47E4-97CC-BC41AF6F1274}"/>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1" name="1.">
            <a:extLst>
              <a:ext uri="{FF2B5EF4-FFF2-40B4-BE49-F238E27FC236}">
                <a16:creationId xmlns:a16="http://schemas.microsoft.com/office/drawing/2014/main" id="{F5E10E59-98C5-460A-9EAB-6680B111E450}"/>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12" name="2.">
            <a:extLst>
              <a:ext uri="{FF2B5EF4-FFF2-40B4-BE49-F238E27FC236}">
                <a16:creationId xmlns:a16="http://schemas.microsoft.com/office/drawing/2014/main" id="{20B8854B-2C05-40DD-BBE0-61BCFDE907E0}"/>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4" name="3.">
            <a:extLst>
              <a:ext uri="{FF2B5EF4-FFF2-40B4-BE49-F238E27FC236}">
                <a16:creationId xmlns:a16="http://schemas.microsoft.com/office/drawing/2014/main" id="{78A937DE-EABA-4E51-8280-F441F998F48E}"/>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6" name="Bar">
            <a:extLst>
              <a:ext uri="{FF2B5EF4-FFF2-40B4-BE49-F238E27FC236}">
                <a16:creationId xmlns:a16="http://schemas.microsoft.com/office/drawing/2014/main" id="{957AD948-AC48-4A16-B4DD-0D169D59893E}"/>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17" name="how">
            <a:extLst>
              <a:ext uri="{FF2B5EF4-FFF2-40B4-BE49-F238E27FC236}">
                <a16:creationId xmlns:a16="http://schemas.microsoft.com/office/drawing/2014/main" id="{4706D46A-BC86-4B3D-A44E-1BDB3586B30B}"/>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sp>
        <p:nvSpPr>
          <p:cNvPr id="18" name="Dreieck">
            <a:extLst>
              <a:ext uri="{FF2B5EF4-FFF2-40B4-BE49-F238E27FC236}">
                <a16:creationId xmlns:a16="http://schemas.microsoft.com/office/drawing/2014/main" id="{9C8D143B-024C-4924-82C9-BD36F01301F9}"/>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20" name="Beispiel" descr="Ein Bild, das Wand, Gebäude enthält.&#10;&#10;Automatisch generierte Beschreibung">
            <a:extLst>
              <a:ext uri="{FF2B5EF4-FFF2-40B4-BE49-F238E27FC236}">
                <a16:creationId xmlns:a16="http://schemas.microsoft.com/office/drawing/2014/main" id="{FDE63B8E-4FF9-4BE6-9819-BB04EA27B00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3">
            <a:extLst>
              <a:ext uri="{FF2B5EF4-FFF2-40B4-BE49-F238E27FC236}">
                <a16:creationId xmlns:a16="http://schemas.microsoft.com/office/drawing/2014/main" id="{A9472F68-0620-4819-984E-A618EEC8BF26}"/>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p:cNvSpPr>
            <a:spLocks noGrp="1"/>
          </p:cNvSpPr>
          <p:nvPr>
            <p:ph type="pic" sz="quarter" idx="11"/>
          </p:nvPr>
        </p:nvSpPr>
        <p:spPr bwMode="gray">
          <a:xfrm>
            <a:off x="164181" y="165101"/>
            <a:ext cx="11858487" cy="4721860"/>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846875"/>
            <a:ext cx="11858487" cy="4040085"/>
          </a:xfrm>
          <a:prstGeom prst="rect">
            <a:avLst/>
          </a:prstGeom>
          <a:blipFill dpi="0" rotWithShape="1">
            <a:blip r:embed="rId6">
              <a:alphaModFix amt="80000"/>
            </a:blip>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35593612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74316F7E-5A4E-4A63-BD26-E7DC34AE44E1}"/>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6" name="Dreieck">
            <a:extLst>
              <a:ext uri="{FF2B5EF4-FFF2-40B4-BE49-F238E27FC236}">
                <a16:creationId xmlns:a16="http://schemas.microsoft.com/office/drawing/2014/main" id="{F4683628-A16B-4783-B615-64E6D26C34DA}"/>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7" name="Beispiel" descr="Ein Bild, das Wand, Gebäude enthält.&#10;&#10;Automatisch generierte Beschreibung">
            <a:extLst>
              <a:ext uri="{FF2B5EF4-FFF2-40B4-BE49-F238E27FC236}">
                <a16:creationId xmlns:a16="http://schemas.microsoft.com/office/drawing/2014/main" id="{E9336672-A991-462E-B78B-41A06330B9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10397067" y="1966385"/>
            <a:ext cx="1661584"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a:extLst>
              <a:ext uri="{FF2B5EF4-FFF2-40B4-BE49-F238E27FC236}">
                <a16:creationId xmlns:a16="http://schemas.microsoft.com/office/drawing/2014/main" id="{97E1E1F8-0E9C-4AD4-8E10-3C32EE44D33C}"/>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9" name="2.">
            <a:extLst>
              <a:ext uri="{FF2B5EF4-FFF2-40B4-BE49-F238E27FC236}">
                <a16:creationId xmlns:a16="http://schemas.microsoft.com/office/drawing/2014/main" id="{6357F063-81C5-49FD-80D9-37DFDCDE8F58}"/>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0" name="3.">
            <a:extLst>
              <a:ext uri="{FF2B5EF4-FFF2-40B4-BE49-F238E27FC236}">
                <a16:creationId xmlns:a16="http://schemas.microsoft.com/office/drawing/2014/main" id="{E07BC989-DEFD-4B89-A5E5-F6AD414431BF}"/>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1" name="how">
            <a:extLst>
              <a:ext uri="{FF2B5EF4-FFF2-40B4-BE49-F238E27FC236}">
                <a16:creationId xmlns:a16="http://schemas.microsoft.com/office/drawing/2014/main" id="{F37A8F38-5B71-4901-8ADB-4CEDE7038F7E}"/>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2" name="Grafik 22" descr="Ein Bild, das Screenshot enthält.&#10;&#10;Automatisch generierte Beschreibung">
            <a:extLst>
              <a:ext uri="{FF2B5EF4-FFF2-40B4-BE49-F238E27FC236}">
                <a16:creationId xmlns:a16="http://schemas.microsoft.com/office/drawing/2014/main" id="{FEE7C433-B875-43AF-AD3D-F1E96D9BEDEB}"/>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1039706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32">
            <a:extLst>
              <a:ext uri="{FF2B5EF4-FFF2-40B4-BE49-F238E27FC236}">
                <a16:creationId xmlns:a16="http://schemas.microsoft.com/office/drawing/2014/main" id="{AB7B5E24-A871-40EA-A1AF-5AB2A33BA4C3}"/>
              </a:ext>
            </a:extLst>
          </p:cNvPr>
          <p:cNvGrpSpPr>
            <a:grpSpLocks/>
          </p:cNvGrpSpPr>
          <p:nvPr userDrawn="1"/>
        </p:nvGrpSpPr>
        <p:grpSpPr bwMode="auto">
          <a:xfrm>
            <a:off x="7471833" y="1035051"/>
            <a:ext cx="2118784" cy="865716"/>
            <a:chOff x="5604594" y="1459908"/>
            <a:chExt cx="1588101" cy="650246"/>
          </a:xfrm>
        </p:grpSpPr>
        <p:pic>
          <p:nvPicPr>
            <p:cNvPr id="15" name="Grafik 33" descr="Ein Bild, das Screenshot enthält.&#10;&#10;Automatisch generierte Beschreibung">
              <a:extLst>
                <a:ext uri="{FF2B5EF4-FFF2-40B4-BE49-F238E27FC236}">
                  <a16:creationId xmlns:a16="http://schemas.microsoft.com/office/drawing/2014/main" id="{F3EFE543-6A0B-4BF6-A0CF-CE4D6B4E863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34">
              <a:extLst>
                <a:ext uri="{FF2B5EF4-FFF2-40B4-BE49-F238E27FC236}">
                  <a16:creationId xmlns:a16="http://schemas.microsoft.com/office/drawing/2014/main" id="{56A79CCA-629D-4127-937F-F4BF27198248}"/>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7" name="Rechteck">
            <a:extLst>
              <a:ext uri="{FF2B5EF4-FFF2-40B4-BE49-F238E27FC236}">
                <a16:creationId xmlns:a16="http://schemas.microsoft.com/office/drawing/2014/main" id="{FB87D65A-1939-4F58-A4B0-DF31A5AFE162}"/>
              </a:ext>
            </a:extLst>
          </p:cNvPr>
          <p:cNvSpPr/>
          <p:nvPr userDrawn="1"/>
        </p:nvSpPr>
        <p:spPr bwMode="gray">
          <a:xfrm>
            <a:off x="10439401" y="1280585"/>
            <a:ext cx="446617"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18" name="Рисунок 21">
            <a:extLst>
              <a:ext uri="{FF2B5EF4-FFF2-40B4-BE49-F238E27FC236}">
                <a16:creationId xmlns:a16="http://schemas.microsoft.com/office/drawing/2014/main" id="{02E591F4-B64B-41B0-880F-DA8522182E57}"/>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p:cNvSpPr>
            <a:spLocks noGrp="1"/>
          </p:cNvSpPr>
          <p:nvPr>
            <p:ph type="pic" sz="quarter" idx="11"/>
          </p:nvPr>
        </p:nvSpPr>
        <p:spPr bwMode="gray">
          <a:xfrm>
            <a:off x="164181" y="165101"/>
            <a:ext cx="11858487" cy="4721860"/>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28" name="Headline"/>
          <p:cNvSpPr>
            <a:spLocks noGrp="1"/>
          </p:cNvSpPr>
          <p:nvPr>
            <p:ph type="title"/>
          </p:nvPr>
        </p:nvSpPr>
        <p:spPr bwMode="gray">
          <a:xfrm>
            <a:off x="164181" y="846875"/>
            <a:ext cx="11858487" cy="4040085"/>
          </a:xfrm>
          <a:prstGeom prst="rect">
            <a:avLst/>
          </a:prstGeom>
          <a:blipFill dpi="0" rotWithShape="1">
            <a:blip r:embed="rId6"/>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76633964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sp>
        <p:nvSpPr>
          <p:cNvPr id="4" name="Bar">
            <a:extLst>
              <a:ext uri="{FF2B5EF4-FFF2-40B4-BE49-F238E27FC236}">
                <a16:creationId xmlns:a16="http://schemas.microsoft.com/office/drawing/2014/main" id="{CC809E55-717A-4ACF-A0F4-C3C0EDF0F503}"/>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grpSp>
        <p:nvGrpSpPr>
          <p:cNvPr id="6" name="Key Visual">
            <a:extLst>
              <a:ext uri="{FF2B5EF4-FFF2-40B4-BE49-F238E27FC236}">
                <a16:creationId xmlns:a16="http://schemas.microsoft.com/office/drawing/2014/main" id="{CCBBDDD1-15F2-43B3-B63B-823EC68A68CB}"/>
              </a:ext>
            </a:extLst>
          </p:cNvPr>
          <p:cNvGrpSpPr>
            <a:grpSpLocks/>
          </p:cNvGrpSpPr>
          <p:nvPr userDrawn="1"/>
        </p:nvGrpSpPr>
        <p:grpSpPr bwMode="auto">
          <a:xfrm>
            <a:off x="165101" y="165101"/>
            <a:ext cx="5044017" cy="1341967"/>
            <a:chOff x="4846637" y="119557"/>
            <a:chExt cx="3783013" cy="1005693"/>
          </a:xfrm>
        </p:grpSpPr>
        <p:sp>
          <p:nvSpPr>
            <p:cNvPr id="7" name="Freihandform: Form 8">
              <a:extLst>
                <a:ext uri="{FF2B5EF4-FFF2-40B4-BE49-F238E27FC236}">
                  <a16:creationId xmlns:a16="http://schemas.microsoft.com/office/drawing/2014/main" id="{103E7048-F0C9-4F82-920D-D30054AE1FB2}"/>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Freihandform: Form 10">
              <a:extLst>
                <a:ext uri="{FF2B5EF4-FFF2-40B4-BE49-F238E27FC236}">
                  <a16:creationId xmlns:a16="http://schemas.microsoft.com/office/drawing/2014/main" id="{3154732D-D94D-4E5B-85FA-166A02C7801D}"/>
                </a:ext>
              </a:extLst>
            </p:cNvPr>
            <p:cNvSpPr/>
            <p:nvPr userDrawn="1"/>
          </p:nvSpPr>
          <p:spPr bwMode="gray">
            <a:xfrm>
              <a:off x="4919662" y="119557"/>
              <a:ext cx="1036638"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1">
              <a:extLst>
                <a:ext uri="{FF2B5EF4-FFF2-40B4-BE49-F238E27FC236}">
                  <a16:creationId xmlns:a16="http://schemas.microsoft.com/office/drawing/2014/main" id="{0B8B48D3-72A7-4A2F-8D34-654E7CD376FE}"/>
                </a:ext>
              </a:extLst>
            </p:cNvPr>
            <p:cNvSpPr/>
            <p:nvPr userDrawn="1"/>
          </p:nvSpPr>
          <p:spPr bwMode="gray">
            <a:xfrm>
              <a:off x="7610475" y="119557"/>
              <a:ext cx="508000" cy="47746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3">
              <a:extLst>
                <a:ext uri="{FF2B5EF4-FFF2-40B4-BE49-F238E27FC236}">
                  <a16:creationId xmlns:a16="http://schemas.microsoft.com/office/drawing/2014/main" id="{57BB6739-7817-44D1-B07D-B907D7C10D23}"/>
                </a:ext>
              </a:extLst>
            </p:cNvPr>
            <p:cNvSpPr/>
            <p:nvPr userDrawn="1"/>
          </p:nvSpPr>
          <p:spPr bwMode="gray">
            <a:xfrm flipH="1">
              <a:off x="7164387" y="119557"/>
              <a:ext cx="950913" cy="482225"/>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5">
              <a:extLst>
                <a:ext uri="{FF2B5EF4-FFF2-40B4-BE49-F238E27FC236}">
                  <a16:creationId xmlns:a16="http://schemas.microsoft.com/office/drawing/2014/main" id="{7EBEDE58-23E6-4868-8029-BDEF378C72A5}"/>
                </a:ext>
              </a:extLst>
            </p:cNvPr>
            <p:cNvSpPr/>
            <p:nvPr userDrawn="1"/>
          </p:nvSpPr>
          <p:spPr bwMode="gray">
            <a:xfrm>
              <a:off x="4919662" y="119557"/>
              <a:ext cx="214630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pic>
        <p:nvPicPr>
          <p:cNvPr id="12" name="Рисунок 16">
            <a:extLst>
              <a:ext uri="{FF2B5EF4-FFF2-40B4-BE49-F238E27FC236}">
                <a16:creationId xmlns:a16="http://schemas.microsoft.com/office/drawing/2014/main" id="{D9853F30-5D6E-4828-97D0-D67486BCEBCD}"/>
              </a:ext>
            </a:extLst>
          </p:cNvPr>
          <p:cNvPicPr>
            <a:picLocks noChangeAspect="1"/>
          </p:cNvPicPr>
          <p:nvPr userDrawn="1"/>
        </p:nvPicPr>
        <p:blipFill>
          <a:blip r:embed="rId3">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Tree>
    <p:extLst>
      <p:ext uri="{BB962C8B-B14F-4D97-AF65-F5344CB8AC3E}">
        <p14:creationId xmlns:p14="http://schemas.microsoft.com/office/powerpoint/2010/main" val="43112035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6" name="Textplatzhalter 7"/>
          <p:cNvSpPr>
            <a:spLocks noGrp="1"/>
          </p:cNvSpPr>
          <p:nvPr>
            <p:ph type="body" sz="quarter" idx="13"/>
          </p:nvPr>
        </p:nvSpPr>
        <p:spPr bwMode="gray">
          <a:xfrm>
            <a:off x="599757" y="1361293"/>
            <a:ext cx="9563579" cy="4660625"/>
          </a:xfrm>
        </p:spPr>
        <p:txBody>
          <a:bodyPr/>
          <a:lstStyle>
            <a:lvl1pPr marL="304792" indent="-304792">
              <a:spcBef>
                <a:spcPts val="2400"/>
              </a:spcBef>
              <a:buFont typeface="+mj-lt"/>
              <a:buAutoNum type="arabicPeriod"/>
              <a:defRPr/>
            </a:lvl1pPr>
          </a:lstStyle>
          <a:p>
            <a:pPr lvl="0"/>
            <a:r>
              <a:rPr lang="ru-RU" dirty="0"/>
              <a:t>Образец текста</a:t>
            </a:r>
          </a:p>
        </p:txBody>
      </p:sp>
      <p:sp>
        <p:nvSpPr>
          <p:cNvPr id="4" name="Fußzeile">
            <a:extLst>
              <a:ext uri="{FF2B5EF4-FFF2-40B4-BE49-F238E27FC236}">
                <a16:creationId xmlns:a16="http://schemas.microsoft.com/office/drawing/2014/main" id="{AD8680FF-9D46-469D-B9DB-B1526FB42F84}"/>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B78595A5-73C1-4905-AC97-D0D6E69FD470}"/>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7" name="Foliennummernplatzhalter">
            <a:extLst>
              <a:ext uri="{FF2B5EF4-FFF2-40B4-BE49-F238E27FC236}">
                <a16:creationId xmlns:a16="http://schemas.microsoft.com/office/drawing/2014/main" id="{1275EF3E-36D4-4A43-A570-D1CE40C1B106}"/>
              </a:ext>
            </a:extLst>
          </p:cNvPr>
          <p:cNvSpPr>
            <a:spLocks noGrp="1"/>
          </p:cNvSpPr>
          <p:nvPr>
            <p:ph type="sldNum" sz="quarter" idx="16"/>
          </p:nvPr>
        </p:nvSpPr>
        <p:spPr/>
        <p:txBody>
          <a:bodyPr/>
          <a:lstStyle>
            <a:lvl1pPr>
              <a:defRPr/>
            </a:lvl1pPr>
          </a:lstStyle>
          <a:p>
            <a:pPr>
              <a:defRPr/>
            </a:pPr>
            <a:r>
              <a:rPr lang="en-GB" altLang="ru-UA"/>
              <a:t>Page </a:t>
            </a:r>
            <a:fld id="{C77117F8-3050-4DE6-A589-A9B7823B0B2A}" type="slidenum">
              <a:rPr lang="en-GB" altLang="ru-UA" smtClean="0"/>
              <a:pPr>
                <a:defRPr/>
              </a:pPr>
              <a:t>‹№›</a:t>
            </a:fld>
            <a:endParaRPr lang="en-GB" altLang="ru-UA"/>
          </a:p>
        </p:txBody>
      </p:sp>
    </p:spTree>
    <p:extLst>
      <p:ext uri="{BB962C8B-B14F-4D97-AF65-F5344CB8AC3E}">
        <p14:creationId xmlns:p14="http://schemas.microsoft.com/office/powerpoint/2010/main" val="240916297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3D363D11-1EA1-4788-BDE1-E58A47C0A05F}"/>
              </a:ext>
            </a:extLst>
          </p:cNvPr>
          <p:cNvSpPr>
            <a:spLocks noGrp="1"/>
          </p:cNvSpPr>
          <p:nvPr>
            <p:ph type="dt" sz="half" idx="10"/>
          </p:nvPr>
        </p:nvSpPr>
        <p:spPr/>
        <p:txBody>
          <a:bodyPr/>
          <a:lstStyle>
            <a:lvl1pPr>
              <a:defRPr/>
            </a:lvl1pPr>
          </a:lstStyle>
          <a:p>
            <a:pPr>
              <a:defRPr/>
            </a:pPr>
            <a:fld id="{7D9FCE79-FEF4-4BB3-B173-F2F90B1A4237}" type="datetimeFigureOut">
              <a:rPr lang="ru-RU"/>
              <a:pPr>
                <a:defRPr/>
              </a:pPr>
              <a:t>11.06.2023</a:t>
            </a:fld>
            <a:endParaRPr lang="ru-RU"/>
          </a:p>
        </p:txBody>
      </p:sp>
      <p:sp>
        <p:nvSpPr>
          <p:cNvPr id="4" name="Нижний колонтитул 4">
            <a:extLst>
              <a:ext uri="{FF2B5EF4-FFF2-40B4-BE49-F238E27FC236}">
                <a16:creationId xmlns:a16="http://schemas.microsoft.com/office/drawing/2014/main" id="{DB8A709D-5E31-4527-9DD2-E3DCD0118093}"/>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10CFC9BE-583D-4E72-8EEC-3DB2DBBAA5FC}"/>
              </a:ext>
            </a:extLst>
          </p:cNvPr>
          <p:cNvSpPr>
            <a:spLocks noGrp="1"/>
          </p:cNvSpPr>
          <p:nvPr>
            <p:ph type="sldNum" sz="quarter" idx="12"/>
          </p:nvPr>
        </p:nvSpPr>
        <p:spPr/>
        <p:txBody>
          <a:bodyPr/>
          <a:lstStyle>
            <a:lvl1pPr>
              <a:defRPr/>
            </a:lvl1pPr>
          </a:lstStyle>
          <a:p>
            <a:pPr>
              <a:defRPr/>
            </a:pPr>
            <a:fld id="{79A5561A-D144-48E2-B231-C9E20C504E4B}" type="slidenum">
              <a:rPr lang="ru-RU" altLang="ru-RU"/>
              <a:pPr>
                <a:defRPr/>
              </a:pPr>
              <a:t>‹№›</a:t>
            </a:fld>
            <a:endParaRPr lang="ru-RU" altLang="ru-RU"/>
          </a:p>
        </p:txBody>
      </p:sp>
    </p:spTree>
    <p:extLst>
      <p:ext uri="{BB962C8B-B14F-4D97-AF65-F5344CB8AC3E}">
        <p14:creationId xmlns:p14="http://schemas.microsoft.com/office/powerpoint/2010/main" val="32889469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489CE894-C2D5-46D8-840A-03EFD9B16BD0}"/>
              </a:ext>
            </a:extLst>
          </p:cNvPr>
          <p:cNvGrpSpPr>
            <a:grpSpLocks/>
          </p:cNvGrpSpPr>
          <p:nvPr userDrawn="1"/>
        </p:nvGrpSpPr>
        <p:grpSpPr bwMode="auto">
          <a:xfrm flipV="1">
            <a:off x="165101" y="5310718"/>
            <a:ext cx="3094567" cy="823383"/>
            <a:chOff x="4846637" y="119557"/>
            <a:chExt cx="3783013" cy="1005693"/>
          </a:xfrm>
        </p:grpSpPr>
        <p:sp>
          <p:nvSpPr>
            <p:cNvPr id="5" name="Freihandform: Form 6">
              <a:extLst>
                <a:ext uri="{FF2B5EF4-FFF2-40B4-BE49-F238E27FC236}">
                  <a16:creationId xmlns:a16="http://schemas.microsoft.com/office/drawing/2014/main" id="{146D44F9-3315-487A-8005-4866EC5524E5}"/>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7">
              <a:extLst>
                <a:ext uri="{FF2B5EF4-FFF2-40B4-BE49-F238E27FC236}">
                  <a16:creationId xmlns:a16="http://schemas.microsoft.com/office/drawing/2014/main" id="{21318481-57AD-4AB9-BAA4-84B35B09711F}"/>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8">
              <a:extLst>
                <a:ext uri="{FF2B5EF4-FFF2-40B4-BE49-F238E27FC236}">
                  <a16:creationId xmlns:a16="http://schemas.microsoft.com/office/drawing/2014/main" id="{752B3F42-DE42-47D6-98FE-33089F79D5A7}"/>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9">
              <a:extLst>
                <a:ext uri="{FF2B5EF4-FFF2-40B4-BE49-F238E27FC236}">
                  <a16:creationId xmlns:a16="http://schemas.microsoft.com/office/drawing/2014/main" id="{2F546AE3-B4C3-4A83-BAE5-DB19C3893679}"/>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0">
              <a:extLst>
                <a:ext uri="{FF2B5EF4-FFF2-40B4-BE49-F238E27FC236}">
                  <a16:creationId xmlns:a16="http://schemas.microsoft.com/office/drawing/2014/main" id="{2BDAB3B4-AE7D-4817-878C-852BA5EB0978}"/>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2" name="Textplatzhalter 7"/>
          <p:cNvSpPr>
            <a:spLocks noGrp="1"/>
          </p:cNvSpPr>
          <p:nvPr>
            <p:ph type="body" sz="quarter" idx="13"/>
          </p:nvPr>
        </p:nvSpPr>
        <p:spPr bwMode="gray">
          <a:xfrm>
            <a:off x="599757" y="1361293"/>
            <a:ext cx="9563579" cy="3746844"/>
          </a:xfrm>
        </p:spPr>
        <p:txBody>
          <a:bodyPr/>
          <a:lstStyle>
            <a:lvl1pPr marL="0" marR="0" indent="0" algn="l" defTabSz="914377" rtl="0" eaLnBrk="1" fontAlgn="auto" latinLnBrk="0" hangingPunct="1">
              <a:lnSpc>
                <a:spcPct val="90000"/>
              </a:lnSpc>
              <a:spcBef>
                <a:spcPts val="2400"/>
              </a:spcBef>
              <a:spcAft>
                <a:spcPts val="0"/>
              </a:spcAft>
              <a:buClrTx/>
              <a:buSzTx/>
              <a:buFont typeface="+mj-lt"/>
              <a:buNone/>
              <a:tabLst/>
              <a:defRPr/>
            </a:lvl1pPr>
          </a:lstStyle>
          <a:p>
            <a:pPr lvl="0"/>
            <a:r>
              <a:rPr lang="ru-RU" dirty="0"/>
              <a:t>Образец текста</a:t>
            </a:r>
          </a:p>
        </p:txBody>
      </p:sp>
      <p:sp>
        <p:nvSpPr>
          <p:cNvPr id="10" name="Datumsplatzhalter 12">
            <a:extLst>
              <a:ext uri="{FF2B5EF4-FFF2-40B4-BE49-F238E27FC236}">
                <a16:creationId xmlns:a16="http://schemas.microsoft.com/office/drawing/2014/main" id="{F69335A6-5D46-4FC1-9BEA-1573953915EF}"/>
              </a:ext>
            </a:extLst>
          </p:cNvPr>
          <p:cNvSpPr>
            <a:spLocks noGrp="1"/>
          </p:cNvSpPr>
          <p:nvPr>
            <p:ph type="dt" sz="half" idx="14"/>
          </p:nvPr>
        </p:nvSpPr>
        <p:spPr/>
        <p:txBody>
          <a:bodyPr/>
          <a:lstStyle>
            <a:lvl1pPr>
              <a:defRPr/>
            </a:lvl1pPr>
          </a:lstStyle>
          <a:p>
            <a:pPr>
              <a:defRPr/>
            </a:pPr>
            <a:r>
              <a:rPr lang="en-GB"/>
              <a:t>22 Jan. 2019</a:t>
            </a:r>
            <a:endParaRPr lang="en-GB" dirty="0"/>
          </a:p>
        </p:txBody>
      </p:sp>
      <p:sp>
        <p:nvSpPr>
          <p:cNvPr id="11" name="Fußzeilenplatzhalter 13">
            <a:extLst>
              <a:ext uri="{FF2B5EF4-FFF2-40B4-BE49-F238E27FC236}">
                <a16:creationId xmlns:a16="http://schemas.microsoft.com/office/drawing/2014/main" id="{B074DE9E-E7D8-4DCB-8B7B-BA027D25387A}"/>
              </a:ext>
            </a:extLst>
          </p:cNvPr>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14">
            <a:extLst>
              <a:ext uri="{FF2B5EF4-FFF2-40B4-BE49-F238E27FC236}">
                <a16:creationId xmlns:a16="http://schemas.microsoft.com/office/drawing/2014/main" id="{332D01C1-9704-485D-AB04-DFA4A12D2EC6}"/>
              </a:ext>
            </a:extLst>
          </p:cNvPr>
          <p:cNvSpPr>
            <a:spLocks noGrp="1"/>
          </p:cNvSpPr>
          <p:nvPr>
            <p:ph type="sldNum" sz="quarter" idx="16"/>
          </p:nvPr>
        </p:nvSpPr>
        <p:spPr/>
        <p:txBody>
          <a:bodyPr/>
          <a:lstStyle>
            <a:lvl1pPr>
              <a:defRPr/>
            </a:lvl1pPr>
          </a:lstStyle>
          <a:p>
            <a:pPr>
              <a:defRPr/>
            </a:pPr>
            <a:r>
              <a:rPr lang="en-GB" altLang="ru-UA"/>
              <a:t>Page </a:t>
            </a:r>
            <a:fld id="{591C0569-CE69-4716-A137-77DABAB97FD7}" type="slidenum">
              <a:rPr lang="en-GB" altLang="ru-UA" smtClean="0"/>
              <a:pPr>
                <a:defRPr/>
              </a:pPr>
              <a:t>‹№›</a:t>
            </a:fld>
            <a:endParaRPr lang="en-GB" altLang="ru-UA"/>
          </a:p>
        </p:txBody>
      </p:sp>
    </p:spTree>
    <p:extLst>
      <p:ext uri="{BB962C8B-B14F-4D97-AF65-F5344CB8AC3E}">
        <p14:creationId xmlns:p14="http://schemas.microsoft.com/office/powerpoint/2010/main" val="126505944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4" name="Grafik 17">
            <a:extLst>
              <a:ext uri="{FF2B5EF4-FFF2-40B4-BE49-F238E27FC236}">
                <a16:creationId xmlns:a16="http://schemas.microsoft.com/office/drawing/2014/main" id="{BC5393DB-3785-44B7-A64E-10F2EFFA23AD}"/>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9" descr="Ein Bild, das Säge enthält.&#10;&#10;Automatisch generierte Beschreibung">
            <a:extLst>
              <a:ext uri="{FF2B5EF4-FFF2-40B4-BE49-F238E27FC236}">
                <a16:creationId xmlns:a16="http://schemas.microsoft.com/office/drawing/2014/main" id="{15766B7D-13DB-44E2-83D6-18CC4A2EEC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2093385"/>
            <a:ext cx="11859684" cy="404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p:txBody>
      </p:sp>
      <p:sp>
        <p:nvSpPr>
          <p:cNvPr id="5" name="Headline"/>
          <p:cNvSpPr>
            <a:spLocks noGrp="1"/>
          </p:cNvSpPr>
          <p:nvPr>
            <p:ph type="title"/>
          </p:nvPr>
        </p:nvSpPr>
        <p:spPr bwMode="gray">
          <a:xfrm>
            <a:off x="933131" y="4273217"/>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7" name="Datumsplatzhalter 5">
            <a:extLst>
              <a:ext uri="{FF2B5EF4-FFF2-40B4-BE49-F238E27FC236}">
                <a16:creationId xmlns:a16="http://schemas.microsoft.com/office/drawing/2014/main" id="{C73EAD97-FC9D-4EF7-AD3A-345FF9FEFB51}"/>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8" name="Fußzeilenplatzhalter 6">
            <a:extLst>
              <a:ext uri="{FF2B5EF4-FFF2-40B4-BE49-F238E27FC236}">
                <a16:creationId xmlns:a16="http://schemas.microsoft.com/office/drawing/2014/main" id="{64C03474-CE7F-462B-AC5A-05CCE46651EA}"/>
              </a:ext>
            </a:extLst>
          </p:cNvPr>
          <p:cNvSpPr>
            <a:spLocks noGrp="1"/>
          </p:cNvSpPr>
          <p:nvPr>
            <p:ph type="ftr" sz="quarter" idx="12"/>
          </p:nvPr>
        </p:nvSpPr>
        <p:spPr/>
        <p:txBody>
          <a:bodyPr/>
          <a:lstStyle>
            <a:lvl1pPr>
              <a:defRPr/>
            </a:lvl1pPr>
          </a:lstStyle>
          <a:p>
            <a:pPr>
              <a:defRPr/>
            </a:pPr>
            <a:r>
              <a:rPr lang="en-GB"/>
              <a:t>Titel of the presentation</a:t>
            </a:r>
          </a:p>
        </p:txBody>
      </p:sp>
      <p:sp>
        <p:nvSpPr>
          <p:cNvPr id="9" name="Foliennummernplatzhalter 7">
            <a:extLst>
              <a:ext uri="{FF2B5EF4-FFF2-40B4-BE49-F238E27FC236}">
                <a16:creationId xmlns:a16="http://schemas.microsoft.com/office/drawing/2014/main" id="{AA8566B1-E354-4F6A-8DEB-35E26EAFC80D}"/>
              </a:ext>
            </a:extLst>
          </p:cNvPr>
          <p:cNvSpPr>
            <a:spLocks noGrp="1"/>
          </p:cNvSpPr>
          <p:nvPr>
            <p:ph type="sldNum" sz="quarter" idx="13"/>
          </p:nvPr>
        </p:nvSpPr>
        <p:spPr/>
        <p:txBody>
          <a:bodyPr/>
          <a:lstStyle>
            <a:lvl1pPr>
              <a:defRPr/>
            </a:lvl1pPr>
          </a:lstStyle>
          <a:p>
            <a:pPr>
              <a:defRPr/>
            </a:pPr>
            <a:r>
              <a:rPr lang="en-GB" altLang="ru-UA"/>
              <a:t>Page </a:t>
            </a:r>
            <a:fld id="{DF287454-200A-49E6-BCFE-2EEC78E5B30A}" type="slidenum">
              <a:rPr lang="en-GB" altLang="ru-UA" smtClean="0"/>
              <a:pPr>
                <a:defRPr/>
              </a:pPr>
              <a:t>‹№›</a:t>
            </a:fld>
            <a:endParaRPr lang="en-GB" altLang="ru-UA"/>
          </a:p>
        </p:txBody>
      </p:sp>
    </p:spTree>
    <p:extLst>
      <p:ext uri="{BB962C8B-B14F-4D97-AF65-F5344CB8AC3E}">
        <p14:creationId xmlns:p14="http://schemas.microsoft.com/office/powerpoint/2010/main" val="263298189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cxnSp>
        <p:nvCxnSpPr>
          <p:cNvPr id="5" name="Gerade Verbindung mit Pfeil 5">
            <a:extLst>
              <a:ext uri="{FF2B5EF4-FFF2-40B4-BE49-F238E27FC236}">
                <a16:creationId xmlns:a16="http://schemas.microsoft.com/office/drawing/2014/main" id="{DEC1524A-5841-4E25-ACC9-547AE2AEE38A}"/>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 name="Dreieck">
            <a:extLst>
              <a:ext uri="{FF2B5EF4-FFF2-40B4-BE49-F238E27FC236}">
                <a16:creationId xmlns:a16="http://schemas.microsoft.com/office/drawing/2014/main" id="{8DA973B7-C7D4-4582-B20A-D97B9C60D6FE}"/>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7" name="Beispiel" descr="Ein Bild, das Wand, Gebäude enthält.&#10;&#10;Automatisch generierte Beschreibung">
            <a:extLst>
              <a:ext uri="{FF2B5EF4-FFF2-40B4-BE49-F238E27FC236}">
                <a16:creationId xmlns:a16="http://schemas.microsoft.com/office/drawing/2014/main" id="{F1C30794-3648-49D9-9E7F-AEEA61564C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a:extLst>
              <a:ext uri="{FF2B5EF4-FFF2-40B4-BE49-F238E27FC236}">
                <a16:creationId xmlns:a16="http://schemas.microsoft.com/office/drawing/2014/main" id="{4B79D89F-4873-4B60-902F-A252B4A088F1}"/>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9" name="2.">
            <a:extLst>
              <a:ext uri="{FF2B5EF4-FFF2-40B4-BE49-F238E27FC236}">
                <a16:creationId xmlns:a16="http://schemas.microsoft.com/office/drawing/2014/main" id="{5D5E0143-C292-456E-ADD1-ACA62C856BAF}"/>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0" name="3.">
            <a:extLst>
              <a:ext uri="{FF2B5EF4-FFF2-40B4-BE49-F238E27FC236}">
                <a16:creationId xmlns:a16="http://schemas.microsoft.com/office/drawing/2014/main" id="{EBA39196-074B-4B83-9160-E6AC7DF85057}"/>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1" name="how">
            <a:extLst>
              <a:ext uri="{FF2B5EF4-FFF2-40B4-BE49-F238E27FC236}">
                <a16:creationId xmlns:a16="http://schemas.microsoft.com/office/drawing/2014/main" id="{AE9CAAA2-9121-46FF-825B-B2A9AB5AA356}"/>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2" name="Grafik 22" descr="Ein Bild, das Screenshot enthält.&#10;&#10;Automatisch generierte Beschreibung">
            <a:extLst>
              <a:ext uri="{FF2B5EF4-FFF2-40B4-BE49-F238E27FC236}">
                <a16:creationId xmlns:a16="http://schemas.microsoft.com/office/drawing/2014/main" id="{9BE414B1-F914-4FD7-8EED-172B9BD822A6}"/>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32">
            <a:extLst>
              <a:ext uri="{FF2B5EF4-FFF2-40B4-BE49-F238E27FC236}">
                <a16:creationId xmlns:a16="http://schemas.microsoft.com/office/drawing/2014/main" id="{6C9200D3-FDBE-4196-9166-D3C3D74E183A}"/>
              </a:ext>
            </a:extLst>
          </p:cNvPr>
          <p:cNvGrpSpPr>
            <a:grpSpLocks/>
          </p:cNvGrpSpPr>
          <p:nvPr userDrawn="1"/>
        </p:nvGrpSpPr>
        <p:grpSpPr bwMode="auto">
          <a:xfrm>
            <a:off x="7471833" y="1035051"/>
            <a:ext cx="2118784" cy="865716"/>
            <a:chOff x="5604594" y="1459908"/>
            <a:chExt cx="1588101" cy="650246"/>
          </a:xfrm>
        </p:grpSpPr>
        <p:pic>
          <p:nvPicPr>
            <p:cNvPr id="16" name="Grafik 33" descr="Ein Bild, das Screenshot enthält.&#10;&#10;Automatisch generierte Beschreibung">
              <a:extLst>
                <a:ext uri="{FF2B5EF4-FFF2-40B4-BE49-F238E27FC236}">
                  <a16:creationId xmlns:a16="http://schemas.microsoft.com/office/drawing/2014/main" id="{352176EF-DB40-4890-99C7-EE024079F7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34">
              <a:extLst>
                <a:ext uri="{FF2B5EF4-FFF2-40B4-BE49-F238E27FC236}">
                  <a16:creationId xmlns:a16="http://schemas.microsoft.com/office/drawing/2014/main" id="{788A42CD-73C3-4EC2-ACF2-52E88F903F66}"/>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8" name="Rechteck">
            <a:extLst>
              <a:ext uri="{FF2B5EF4-FFF2-40B4-BE49-F238E27FC236}">
                <a16:creationId xmlns:a16="http://schemas.microsoft.com/office/drawing/2014/main" id="{A12E2139-B113-4AA1-ACE4-15E5E898EFE7}"/>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3" name="Bildplatzhalter"/>
          <p:cNvSpPr>
            <a:spLocks noGrp="1"/>
          </p:cNvSpPr>
          <p:nvPr>
            <p:ph type="pic" sz="quarter" idx="11"/>
          </p:nvPr>
        </p:nvSpPr>
        <p:spPr bwMode="gray">
          <a:xfrm>
            <a:off x="164181" y="165100"/>
            <a:ext cx="11858487" cy="5968659"/>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2093674"/>
            <a:ext cx="11858487" cy="4040085"/>
          </a:xfrm>
          <a:prstGeom prst="rect">
            <a:avLst/>
          </a:prstGeom>
          <a:blipFill dpi="0" rotWithShape="1">
            <a:blip r:embed="rId5">
              <a:alphaModFix amt="80000"/>
            </a:blip>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28" name="Subline"/>
          <p:cNvSpPr>
            <a:spLocks noGrp="1"/>
          </p:cNvSpPr>
          <p:nvPr>
            <p:ph type="body" sz="quarter" idx="10"/>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ru-RU" dirty="0"/>
              <a:t>Образец текста</a:t>
            </a:r>
          </a:p>
        </p:txBody>
      </p:sp>
      <p:sp>
        <p:nvSpPr>
          <p:cNvPr id="19" name="Datumsplatzhalter 6">
            <a:extLst>
              <a:ext uri="{FF2B5EF4-FFF2-40B4-BE49-F238E27FC236}">
                <a16:creationId xmlns:a16="http://schemas.microsoft.com/office/drawing/2014/main" id="{8BB468BF-9E2D-4E07-AFAF-2A2C6E5E0FC5}"/>
              </a:ext>
            </a:extLst>
          </p:cNvPr>
          <p:cNvSpPr>
            <a:spLocks noGrp="1"/>
          </p:cNvSpPr>
          <p:nvPr>
            <p:ph type="dt" sz="half" idx="12"/>
          </p:nvPr>
        </p:nvSpPr>
        <p:spPr/>
        <p:txBody>
          <a:bodyPr/>
          <a:lstStyle>
            <a:lvl1pPr>
              <a:defRPr/>
            </a:lvl1pPr>
          </a:lstStyle>
          <a:p>
            <a:pPr>
              <a:defRPr/>
            </a:pPr>
            <a:r>
              <a:rPr lang="en-GB"/>
              <a:t>22 Jan. 2019</a:t>
            </a:r>
            <a:endParaRPr lang="en-GB" dirty="0"/>
          </a:p>
        </p:txBody>
      </p:sp>
      <p:sp>
        <p:nvSpPr>
          <p:cNvPr id="20" name="Fußzeilenplatzhalter 7">
            <a:extLst>
              <a:ext uri="{FF2B5EF4-FFF2-40B4-BE49-F238E27FC236}">
                <a16:creationId xmlns:a16="http://schemas.microsoft.com/office/drawing/2014/main" id="{061B1234-52AF-483B-9D64-EA401F2E133D}"/>
              </a:ext>
            </a:extLst>
          </p:cNvPr>
          <p:cNvSpPr>
            <a:spLocks noGrp="1"/>
          </p:cNvSpPr>
          <p:nvPr>
            <p:ph type="ftr" sz="quarter" idx="13"/>
          </p:nvPr>
        </p:nvSpPr>
        <p:spPr/>
        <p:txBody>
          <a:bodyPr/>
          <a:lstStyle>
            <a:lvl1pPr>
              <a:defRPr/>
            </a:lvl1pPr>
          </a:lstStyle>
          <a:p>
            <a:pPr>
              <a:defRPr/>
            </a:pPr>
            <a:r>
              <a:rPr lang="en-GB"/>
              <a:t>Titel of the presentation</a:t>
            </a:r>
          </a:p>
        </p:txBody>
      </p:sp>
      <p:sp>
        <p:nvSpPr>
          <p:cNvPr id="21" name="Foliennummernplatzhalter 10">
            <a:extLst>
              <a:ext uri="{FF2B5EF4-FFF2-40B4-BE49-F238E27FC236}">
                <a16:creationId xmlns:a16="http://schemas.microsoft.com/office/drawing/2014/main" id="{29004D40-19B3-40ED-AD7F-0D0C3B0A851A}"/>
              </a:ext>
            </a:extLst>
          </p:cNvPr>
          <p:cNvSpPr>
            <a:spLocks noGrp="1"/>
          </p:cNvSpPr>
          <p:nvPr>
            <p:ph type="sldNum" sz="quarter" idx="14"/>
          </p:nvPr>
        </p:nvSpPr>
        <p:spPr/>
        <p:txBody>
          <a:bodyPr/>
          <a:lstStyle>
            <a:lvl1pPr>
              <a:defRPr/>
            </a:lvl1pPr>
          </a:lstStyle>
          <a:p>
            <a:pPr>
              <a:defRPr/>
            </a:pPr>
            <a:r>
              <a:rPr lang="en-GB" altLang="ru-UA"/>
              <a:t>Page </a:t>
            </a:r>
            <a:fld id="{11F7EA74-86A5-485B-BDB9-8A774B633F1A}" type="slidenum">
              <a:rPr lang="en-GB" altLang="ru-UA" smtClean="0"/>
              <a:pPr>
                <a:defRPr/>
              </a:pPr>
              <a:t>‹№›</a:t>
            </a:fld>
            <a:endParaRPr lang="en-GB" altLang="ru-UA"/>
          </a:p>
        </p:txBody>
      </p:sp>
    </p:spTree>
    <p:extLst>
      <p:ext uri="{BB962C8B-B14F-4D97-AF65-F5344CB8AC3E}">
        <p14:creationId xmlns:p14="http://schemas.microsoft.com/office/powerpoint/2010/main" val="25902783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57862A13-5F31-419A-AA63-A038263ED91E}"/>
              </a:ext>
            </a:extLst>
          </p:cNvPr>
          <p:cNvGrpSpPr>
            <a:grpSpLocks/>
          </p:cNvGrpSpPr>
          <p:nvPr userDrawn="1"/>
        </p:nvGrpSpPr>
        <p:grpSpPr bwMode="auto">
          <a:xfrm>
            <a:off x="165101" y="165101"/>
            <a:ext cx="5044017" cy="1341967"/>
            <a:chOff x="4846637" y="119557"/>
            <a:chExt cx="3783013" cy="1005693"/>
          </a:xfrm>
        </p:grpSpPr>
        <p:sp>
          <p:nvSpPr>
            <p:cNvPr id="6" name="Freihandform: Form 8">
              <a:extLst>
                <a:ext uri="{FF2B5EF4-FFF2-40B4-BE49-F238E27FC236}">
                  <a16:creationId xmlns:a16="http://schemas.microsoft.com/office/drawing/2014/main" id="{5C09A01A-EC9F-40D6-8BD7-6ADC4B7D48BC}"/>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Freihandform: Form 10">
              <a:extLst>
                <a:ext uri="{FF2B5EF4-FFF2-40B4-BE49-F238E27FC236}">
                  <a16:creationId xmlns:a16="http://schemas.microsoft.com/office/drawing/2014/main" id="{9C0D9375-EC4A-4A42-890A-9193A5813460}"/>
                </a:ext>
              </a:extLst>
            </p:cNvPr>
            <p:cNvSpPr/>
            <p:nvPr userDrawn="1"/>
          </p:nvSpPr>
          <p:spPr bwMode="gray">
            <a:xfrm>
              <a:off x="4919662" y="119557"/>
              <a:ext cx="1036638"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1">
              <a:extLst>
                <a:ext uri="{FF2B5EF4-FFF2-40B4-BE49-F238E27FC236}">
                  <a16:creationId xmlns:a16="http://schemas.microsoft.com/office/drawing/2014/main" id="{ADBB8996-FA5F-447B-937F-5C761918BBA9}"/>
                </a:ext>
              </a:extLst>
            </p:cNvPr>
            <p:cNvSpPr/>
            <p:nvPr userDrawn="1"/>
          </p:nvSpPr>
          <p:spPr bwMode="gray">
            <a:xfrm>
              <a:off x="7610475" y="119557"/>
              <a:ext cx="508000" cy="47746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3">
              <a:extLst>
                <a:ext uri="{FF2B5EF4-FFF2-40B4-BE49-F238E27FC236}">
                  <a16:creationId xmlns:a16="http://schemas.microsoft.com/office/drawing/2014/main" id="{D5BE3802-BE9C-4F5C-9E3D-055CDE06485D}"/>
                </a:ext>
              </a:extLst>
            </p:cNvPr>
            <p:cNvSpPr/>
            <p:nvPr userDrawn="1"/>
          </p:nvSpPr>
          <p:spPr bwMode="gray">
            <a:xfrm flipH="1">
              <a:off x="7164387" y="119557"/>
              <a:ext cx="950913" cy="482225"/>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5">
              <a:extLst>
                <a:ext uri="{FF2B5EF4-FFF2-40B4-BE49-F238E27FC236}">
                  <a16:creationId xmlns:a16="http://schemas.microsoft.com/office/drawing/2014/main" id="{4F73B1AA-9B58-450A-A940-AA4DAD14530C}"/>
                </a:ext>
              </a:extLst>
            </p:cNvPr>
            <p:cNvSpPr/>
            <p:nvPr userDrawn="1"/>
          </p:nvSpPr>
          <p:spPr bwMode="gray">
            <a:xfrm>
              <a:off x="4919662" y="119557"/>
              <a:ext cx="214630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19" name="Subline"/>
          <p:cNvSpPr>
            <a:spLocks noGrp="1"/>
          </p:cNvSpPr>
          <p:nvPr>
            <p:ph type="body" sz="quarter" idx="10"/>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ru-RU" dirty="0"/>
              <a:t>Образец текста</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11" name="Datumsplatzhalter 5">
            <a:extLst>
              <a:ext uri="{FF2B5EF4-FFF2-40B4-BE49-F238E27FC236}">
                <a16:creationId xmlns:a16="http://schemas.microsoft.com/office/drawing/2014/main" id="{FCD2E505-C118-4187-97E6-24E900EAE423}"/>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12" name="Fußzeilenplatzhalter 6">
            <a:extLst>
              <a:ext uri="{FF2B5EF4-FFF2-40B4-BE49-F238E27FC236}">
                <a16:creationId xmlns:a16="http://schemas.microsoft.com/office/drawing/2014/main" id="{E805EC74-B6D2-434B-857A-F7E5B717A2E4}"/>
              </a:ext>
            </a:extLst>
          </p:cNvPr>
          <p:cNvSpPr>
            <a:spLocks noGrp="1"/>
          </p:cNvSpPr>
          <p:nvPr>
            <p:ph type="ftr" sz="quarter" idx="12"/>
          </p:nvPr>
        </p:nvSpPr>
        <p:spPr/>
        <p:txBody>
          <a:bodyPr/>
          <a:lstStyle>
            <a:lvl1pPr>
              <a:defRPr/>
            </a:lvl1pPr>
          </a:lstStyle>
          <a:p>
            <a:pPr>
              <a:defRPr/>
            </a:pPr>
            <a:r>
              <a:rPr lang="en-GB"/>
              <a:t>Titel of the presentation</a:t>
            </a:r>
          </a:p>
        </p:txBody>
      </p:sp>
      <p:sp>
        <p:nvSpPr>
          <p:cNvPr id="13" name="Foliennummernplatzhalter 9">
            <a:extLst>
              <a:ext uri="{FF2B5EF4-FFF2-40B4-BE49-F238E27FC236}">
                <a16:creationId xmlns:a16="http://schemas.microsoft.com/office/drawing/2014/main" id="{E8F65B65-3D86-4E8A-8D72-ABD0A685BE5C}"/>
              </a:ext>
            </a:extLst>
          </p:cNvPr>
          <p:cNvSpPr>
            <a:spLocks noGrp="1"/>
          </p:cNvSpPr>
          <p:nvPr>
            <p:ph type="sldNum" sz="quarter" idx="13"/>
          </p:nvPr>
        </p:nvSpPr>
        <p:spPr/>
        <p:txBody>
          <a:bodyPr/>
          <a:lstStyle>
            <a:lvl1pPr>
              <a:defRPr/>
            </a:lvl1pPr>
          </a:lstStyle>
          <a:p>
            <a:pPr>
              <a:defRPr/>
            </a:pPr>
            <a:r>
              <a:rPr lang="en-GB" altLang="ru-UA"/>
              <a:t>Page </a:t>
            </a:r>
            <a:fld id="{B52F6B1C-567E-4A94-8589-E780A4F53D33}" type="slidenum">
              <a:rPr lang="en-GB" altLang="ru-UA" smtClean="0"/>
              <a:pPr>
                <a:defRPr/>
              </a:pPr>
              <a:t>‹№›</a:t>
            </a:fld>
            <a:endParaRPr lang="en-GB" altLang="ru-UA"/>
          </a:p>
        </p:txBody>
      </p:sp>
    </p:spTree>
    <p:extLst>
      <p:ext uri="{BB962C8B-B14F-4D97-AF65-F5344CB8AC3E}">
        <p14:creationId xmlns:p14="http://schemas.microsoft.com/office/powerpoint/2010/main" val="305994531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3" name="Grafik 17">
            <a:extLst>
              <a:ext uri="{FF2B5EF4-FFF2-40B4-BE49-F238E27FC236}">
                <a16:creationId xmlns:a16="http://schemas.microsoft.com/office/drawing/2014/main" id="{A37246FD-36DC-47D7-B287-F9279FD7E63F}"/>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5">
            <a:extLst>
              <a:ext uri="{FF2B5EF4-FFF2-40B4-BE49-F238E27FC236}">
                <a16:creationId xmlns:a16="http://schemas.microsoft.com/office/drawing/2014/main" id="{AFBBAD57-33DC-40A6-B82A-1FABA8ECA71F}"/>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6" name="Datumsplatzhalter 6">
            <a:extLst>
              <a:ext uri="{FF2B5EF4-FFF2-40B4-BE49-F238E27FC236}">
                <a16:creationId xmlns:a16="http://schemas.microsoft.com/office/drawing/2014/main" id="{F1821EBA-1478-46A7-B28F-1847A26C1F48}"/>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7" name="Fußzeilenplatzhalter 7">
            <a:extLst>
              <a:ext uri="{FF2B5EF4-FFF2-40B4-BE49-F238E27FC236}">
                <a16:creationId xmlns:a16="http://schemas.microsoft.com/office/drawing/2014/main" id="{24DA3272-1506-46BA-974A-E608AD7E25BE}"/>
              </a:ext>
            </a:extLst>
          </p:cNvPr>
          <p:cNvSpPr>
            <a:spLocks noGrp="1"/>
          </p:cNvSpPr>
          <p:nvPr>
            <p:ph type="ftr" sz="quarter" idx="11"/>
          </p:nvPr>
        </p:nvSpPr>
        <p:spPr/>
        <p:txBody>
          <a:bodyPr/>
          <a:lstStyle>
            <a:lvl1pPr>
              <a:defRPr/>
            </a:lvl1pPr>
          </a:lstStyle>
          <a:p>
            <a:pPr>
              <a:defRPr/>
            </a:pPr>
            <a:r>
              <a:rPr lang="en-GB"/>
              <a:t>Titel of the presentation</a:t>
            </a:r>
          </a:p>
        </p:txBody>
      </p:sp>
      <p:sp>
        <p:nvSpPr>
          <p:cNvPr id="8" name="Foliennummernplatzhalter 8">
            <a:extLst>
              <a:ext uri="{FF2B5EF4-FFF2-40B4-BE49-F238E27FC236}">
                <a16:creationId xmlns:a16="http://schemas.microsoft.com/office/drawing/2014/main" id="{0DFD9A77-47D8-4750-8763-530588244013}"/>
              </a:ext>
            </a:extLst>
          </p:cNvPr>
          <p:cNvSpPr>
            <a:spLocks noGrp="1"/>
          </p:cNvSpPr>
          <p:nvPr>
            <p:ph type="sldNum" sz="quarter" idx="12"/>
          </p:nvPr>
        </p:nvSpPr>
        <p:spPr/>
        <p:txBody>
          <a:bodyPr/>
          <a:lstStyle>
            <a:lvl1pPr>
              <a:defRPr/>
            </a:lvl1pPr>
          </a:lstStyle>
          <a:p>
            <a:pPr>
              <a:defRPr/>
            </a:pPr>
            <a:r>
              <a:rPr lang="en-GB" altLang="ru-UA"/>
              <a:t>Page </a:t>
            </a:r>
            <a:fld id="{8097579C-9FC1-47D8-A6E2-FF7E389C0EFA}" type="slidenum">
              <a:rPr lang="en-GB" altLang="ru-UA" smtClean="0"/>
              <a:pPr>
                <a:defRPr/>
              </a:pPr>
              <a:t>‹№›</a:t>
            </a:fld>
            <a:endParaRPr lang="en-GB" altLang="ru-UA"/>
          </a:p>
        </p:txBody>
      </p:sp>
    </p:spTree>
    <p:extLst>
      <p:ext uri="{BB962C8B-B14F-4D97-AF65-F5344CB8AC3E}">
        <p14:creationId xmlns:p14="http://schemas.microsoft.com/office/powerpoint/2010/main" val="160609969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3" name="Fußzeile">
            <a:extLst>
              <a:ext uri="{FF2B5EF4-FFF2-40B4-BE49-F238E27FC236}">
                <a16:creationId xmlns:a16="http://schemas.microsoft.com/office/drawing/2014/main" id="{111A2F9D-09AE-45E7-9482-3FB27357E069}"/>
              </a:ext>
            </a:extLst>
          </p:cNvPr>
          <p:cNvSpPr>
            <a:spLocks noGrp="1"/>
          </p:cNvSpPr>
          <p:nvPr>
            <p:ph type="ftr" sz="quarter" idx="10"/>
          </p:nvPr>
        </p:nvSpPr>
        <p:spPr/>
        <p:txBody>
          <a:bodyPr/>
          <a:lstStyle>
            <a:lvl1pPr>
              <a:defRPr/>
            </a:lvl1pPr>
          </a:lstStyle>
          <a:p>
            <a:pPr>
              <a:defRPr/>
            </a:pPr>
            <a:r>
              <a:rPr lang="en-GB"/>
              <a:t>Titel of the presentation</a:t>
            </a:r>
          </a:p>
        </p:txBody>
      </p:sp>
      <p:sp>
        <p:nvSpPr>
          <p:cNvPr id="4" name="Datum">
            <a:extLst>
              <a:ext uri="{FF2B5EF4-FFF2-40B4-BE49-F238E27FC236}">
                <a16:creationId xmlns:a16="http://schemas.microsoft.com/office/drawing/2014/main" id="{511740BA-99D2-44BF-A55D-E7447F4CCE14}"/>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74076781-C235-43DD-A5B5-BA2B5E3380EE}"/>
              </a:ext>
            </a:extLst>
          </p:cNvPr>
          <p:cNvSpPr>
            <a:spLocks noGrp="1"/>
          </p:cNvSpPr>
          <p:nvPr>
            <p:ph type="sldNum" sz="quarter" idx="12"/>
          </p:nvPr>
        </p:nvSpPr>
        <p:spPr/>
        <p:txBody>
          <a:bodyPr/>
          <a:lstStyle>
            <a:lvl1pPr>
              <a:defRPr/>
            </a:lvl1pPr>
          </a:lstStyle>
          <a:p>
            <a:pPr>
              <a:defRPr/>
            </a:pPr>
            <a:r>
              <a:rPr lang="en-GB" altLang="ru-UA"/>
              <a:t>Page </a:t>
            </a:r>
            <a:fld id="{2844A08E-F197-4D90-B4D8-AA3316FE8BCD}" type="slidenum">
              <a:rPr lang="en-GB" altLang="ru-UA" smtClean="0"/>
              <a:pPr>
                <a:defRPr/>
              </a:pPr>
              <a:t>‹№›</a:t>
            </a:fld>
            <a:endParaRPr lang="en-GB" altLang="ru-UA"/>
          </a:p>
        </p:txBody>
      </p:sp>
    </p:spTree>
    <p:extLst>
      <p:ext uri="{BB962C8B-B14F-4D97-AF65-F5344CB8AC3E}">
        <p14:creationId xmlns:p14="http://schemas.microsoft.com/office/powerpoint/2010/main" val="173069068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grpSp>
        <p:nvGrpSpPr>
          <p:cNvPr id="3" name="Key Visual">
            <a:extLst>
              <a:ext uri="{FF2B5EF4-FFF2-40B4-BE49-F238E27FC236}">
                <a16:creationId xmlns:a16="http://schemas.microsoft.com/office/drawing/2014/main" id="{EF940050-3129-48F2-A38C-FA47A69E62C8}"/>
              </a:ext>
            </a:extLst>
          </p:cNvPr>
          <p:cNvGrpSpPr>
            <a:grpSpLocks/>
          </p:cNvGrpSpPr>
          <p:nvPr userDrawn="1"/>
        </p:nvGrpSpPr>
        <p:grpSpPr bwMode="auto">
          <a:xfrm flipV="1">
            <a:off x="165101" y="4525433"/>
            <a:ext cx="6049433" cy="1608667"/>
            <a:chOff x="4846637" y="119557"/>
            <a:chExt cx="3783013" cy="1005693"/>
          </a:xfrm>
        </p:grpSpPr>
        <p:sp>
          <p:nvSpPr>
            <p:cNvPr id="4" name="Freihandform: Form 12">
              <a:extLst>
                <a:ext uri="{FF2B5EF4-FFF2-40B4-BE49-F238E27FC236}">
                  <a16:creationId xmlns:a16="http://schemas.microsoft.com/office/drawing/2014/main" id="{E14F2A77-0AFA-424D-AE8F-BD5976AECF3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13">
              <a:extLst>
                <a:ext uri="{FF2B5EF4-FFF2-40B4-BE49-F238E27FC236}">
                  <a16:creationId xmlns:a16="http://schemas.microsoft.com/office/drawing/2014/main" id="{5028A974-0404-4A6A-BFD5-02068B737985}"/>
                </a:ext>
              </a:extLst>
            </p:cNvPr>
            <p:cNvSpPr/>
            <p:nvPr userDrawn="1"/>
          </p:nvSpPr>
          <p:spPr bwMode="gray">
            <a:xfrm>
              <a:off x="4919439" y="119557"/>
              <a:ext cx="1036423"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14">
              <a:extLst>
                <a:ext uri="{FF2B5EF4-FFF2-40B4-BE49-F238E27FC236}">
                  <a16:creationId xmlns:a16="http://schemas.microsoft.com/office/drawing/2014/main" id="{563280EA-AAA8-492C-B1C6-E19923C864CC}"/>
                </a:ext>
              </a:extLst>
            </p:cNvPr>
            <p:cNvSpPr/>
            <p:nvPr userDrawn="1"/>
          </p:nvSpPr>
          <p:spPr bwMode="gray">
            <a:xfrm>
              <a:off x="7610434" y="119557"/>
              <a:ext cx="508284" cy="477704"/>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5">
              <a:extLst>
                <a:ext uri="{FF2B5EF4-FFF2-40B4-BE49-F238E27FC236}">
                  <a16:creationId xmlns:a16="http://schemas.microsoft.com/office/drawing/2014/main" id="{DBB88217-1F4D-431C-9198-2E5A716806D8}"/>
                </a:ext>
              </a:extLst>
            </p:cNvPr>
            <p:cNvSpPr/>
            <p:nvPr userDrawn="1"/>
          </p:nvSpPr>
          <p:spPr bwMode="gray">
            <a:xfrm flipH="1">
              <a:off x="7164362" y="119557"/>
              <a:ext cx="951709" cy="481674"/>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6">
              <a:extLst>
                <a:ext uri="{FF2B5EF4-FFF2-40B4-BE49-F238E27FC236}">
                  <a16:creationId xmlns:a16="http://schemas.microsoft.com/office/drawing/2014/main" id="{A8648298-7BCE-4C76-BD32-2503B8BC13E9}"/>
                </a:ext>
              </a:extLst>
            </p:cNvPr>
            <p:cNvSpPr/>
            <p:nvPr userDrawn="1"/>
          </p:nvSpPr>
          <p:spPr bwMode="gray">
            <a:xfrm>
              <a:off x="4919439" y="119557"/>
              <a:ext cx="2146972"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grpSp>
        <p:nvGrpSpPr>
          <p:cNvPr id="10" name="Key Visual">
            <a:extLst>
              <a:ext uri="{FF2B5EF4-FFF2-40B4-BE49-F238E27FC236}">
                <a16:creationId xmlns:a16="http://schemas.microsoft.com/office/drawing/2014/main" id="{557AB2E9-7CF3-42CD-96F2-6C04238B9141}"/>
              </a:ext>
            </a:extLst>
          </p:cNvPr>
          <p:cNvGrpSpPr>
            <a:grpSpLocks/>
          </p:cNvGrpSpPr>
          <p:nvPr userDrawn="1"/>
        </p:nvGrpSpPr>
        <p:grpSpPr bwMode="auto">
          <a:xfrm flipH="1">
            <a:off x="8934451" y="165100"/>
            <a:ext cx="3088216" cy="821267"/>
            <a:chOff x="4846637" y="119557"/>
            <a:chExt cx="3783013" cy="1005693"/>
          </a:xfrm>
        </p:grpSpPr>
        <p:sp>
          <p:nvSpPr>
            <p:cNvPr id="11" name="Freihandform: Form 36">
              <a:extLst>
                <a:ext uri="{FF2B5EF4-FFF2-40B4-BE49-F238E27FC236}">
                  <a16:creationId xmlns:a16="http://schemas.microsoft.com/office/drawing/2014/main" id="{32F89A27-073E-48E3-A7AB-C274AA6881C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Freihandform: Form 37">
              <a:extLst>
                <a:ext uri="{FF2B5EF4-FFF2-40B4-BE49-F238E27FC236}">
                  <a16:creationId xmlns:a16="http://schemas.microsoft.com/office/drawing/2014/main" id="{4B71C34E-AA4F-4F01-BBBF-A1DBB3723474}"/>
                </a:ext>
              </a:extLst>
            </p:cNvPr>
            <p:cNvSpPr/>
            <p:nvPr userDrawn="1"/>
          </p:nvSpPr>
          <p:spPr bwMode="gray">
            <a:xfrm>
              <a:off x="4919238" y="119557"/>
              <a:ext cx="1037153"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Freihandform: Form 38">
              <a:extLst>
                <a:ext uri="{FF2B5EF4-FFF2-40B4-BE49-F238E27FC236}">
                  <a16:creationId xmlns:a16="http://schemas.microsoft.com/office/drawing/2014/main" id="{6637FCB4-FDD7-4306-AA75-07FD97758F1B}"/>
                </a:ext>
              </a:extLst>
            </p:cNvPr>
            <p:cNvSpPr/>
            <p:nvPr userDrawn="1"/>
          </p:nvSpPr>
          <p:spPr bwMode="gray">
            <a:xfrm>
              <a:off x="7610648" y="119557"/>
              <a:ext cx="508205" cy="47692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4" name="Freihandform: Form 39">
              <a:extLst>
                <a:ext uri="{FF2B5EF4-FFF2-40B4-BE49-F238E27FC236}">
                  <a16:creationId xmlns:a16="http://schemas.microsoft.com/office/drawing/2014/main" id="{E242A25D-F955-4A57-9C94-DB1AD307306F}"/>
                </a:ext>
              </a:extLst>
            </p:cNvPr>
            <p:cNvSpPr/>
            <p:nvPr userDrawn="1"/>
          </p:nvSpPr>
          <p:spPr bwMode="gray">
            <a:xfrm flipH="1">
              <a:off x="7164673" y="119557"/>
              <a:ext cx="951587" cy="482111"/>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Freihandform: Form 40">
              <a:extLst>
                <a:ext uri="{FF2B5EF4-FFF2-40B4-BE49-F238E27FC236}">
                  <a16:creationId xmlns:a16="http://schemas.microsoft.com/office/drawing/2014/main" id="{3942C482-6720-4B68-A2BC-79041A4A601D}"/>
                </a:ext>
              </a:extLst>
            </p:cNvPr>
            <p:cNvSpPr/>
            <p:nvPr userDrawn="1"/>
          </p:nvSpPr>
          <p:spPr bwMode="gray">
            <a:xfrm>
              <a:off x="4919238" y="119557"/>
              <a:ext cx="2146906"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16" name="Datumsplatzhalter 5">
            <a:extLst>
              <a:ext uri="{FF2B5EF4-FFF2-40B4-BE49-F238E27FC236}">
                <a16:creationId xmlns:a16="http://schemas.microsoft.com/office/drawing/2014/main" id="{B99519D8-50FB-43E9-8F8D-20F61BE36151}"/>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17" name="Fußzeilenplatzhalter 6">
            <a:extLst>
              <a:ext uri="{FF2B5EF4-FFF2-40B4-BE49-F238E27FC236}">
                <a16:creationId xmlns:a16="http://schemas.microsoft.com/office/drawing/2014/main" id="{AEA259B2-96CD-4443-A287-F09511EBF43A}"/>
              </a:ext>
            </a:extLst>
          </p:cNvPr>
          <p:cNvSpPr>
            <a:spLocks noGrp="1"/>
          </p:cNvSpPr>
          <p:nvPr>
            <p:ph type="ftr" sz="quarter" idx="11"/>
          </p:nvPr>
        </p:nvSpPr>
        <p:spPr/>
        <p:txBody>
          <a:bodyPr/>
          <a:lstStyle>
            <a:lvl1pPr>
              <a:defRPr/>
            </a:lvl1pPr>
          </a:lstStyle>
          <a:p>
            <a:pPr>
              <a:defRPr/>
            </a:pPr>
            <a:r>
              <a:rPr lang="en-GB"/>
              <a:t>Titel of the presentation</a:t>
            </a:r>
          </a:p>
        </p:txBody>
      </p:sp>
      <p:sp>
        <p:nvSpPr>
          <p:cNvPr id="18" name="Foliennummernplatzhalter 7">
            <a:extLst>
              <a:ext uri="{FF2B5EF4-FFF2-40B4-BE49-F238E27FC236}">
                <a16:creationId xmlns:a16="http://schemas.microsoft.com/office/drawing/2014/main" id="{4C9E6651-63A5-42F1-ABFF-2D5F6CB87EC5}"/>
              </a:ext>
            </a:extLst>
          </p:cNvPr>
          <p:cNvSpPr>
            <a:spLocks noGrp="1"/>
          </p:cNvSpPr>
          <p:nvPr>
            <p:ph type="sldNum" sz="quarter" idx="12"/>
          </p:nvPr>
        </p:nvSpPr>
        <p:spPr/>
        <p:txBody>
          <a:bodyPr/>
          <a:lstStyle>
            <a:lvl1pPr>
              <a:defRPr/>
            </a:lvl1pPr>
          </a:lstStyle>
          <a:p>
            <a:pPr>
              <a:defRPr/>
            </a:pPr>
            <a:r>
              <a:rPr lang="en-GB" altLang="ru-UA"/>
              <a:t>Page </a:t>
            </a:r>
            <a:fld id="{5A2B6BC2-8101-4150-B938-16DC0516CB6C}" type="slidenum">
              <a:rPr lang="en-GB" altLang="ru-UA" smtClean="0"/>
              <a:pPr>
                <a:defRPr/>
              </a:pPr>
              <a:t>‹№›</a:t>
            </a:fld>
            <a:endParaRPr lang="en-GB" altLang="ru-UA"/>
          </a:p>
        </p:txBody>
      </p:sp>
    </p:spTree>
    <p:extLst>
      <p:ext uri="{BB962C8B-B14F-4D97-AF65-F5344CB8AC3E}">
        <p14:creationId xmlns:p14="http://schemas.microsoft.com/office/powerpoint/2010/main" val="352765207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cxnSp>
        <p:nvCxnSpPr>
          <p:cNvPr id="4" name="Gerade Verbindung mit Pfeil 5">
            <a:extLst>
              <a:ext uri="{FF2B5EF4-FFF2-40B4-BE49-F238E27FC236}">
                <a16:creationId xmlns:a16="http://schemas.microsoft.com/office/drawing/2014/main" id="{8A248039-AE40-44AC-98B0-96C920F2B93A}"/>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pic>
        <p:nvPicPr>
          <p:cNvPr id="5" name="Beispiel" descr="Ein Bild, das Wand, Gebäude enthält.&#10;&#10;Automatisch generierte Beschreibung">
            <a:extLst>
              <a:ext uri="{FF2B5EF4-FFF2-40B4-BE49-F238E27FC236}">
                <a16:creationId xmlns:a16="http://schemas.microsoft.com/office/drawing/2014/main" id="{36288431-5371-4612-8A09-6413FCC96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a:extLst>
              <a:ext uri="{FF2B5EF4-FFF2-40B4-BE49-F238E27FC236}">
                <a16:creationId xmlns:a16="http://schemas.microsoft.com/office/drawing/2014/main" id="{8147DD96-0C72-459B-86C7-47C6B7FD7E58}"/>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7" name="2.">
            <a:extLst>
              <a:ext uri="{FF2B5EF4-FFF2-40B4-BE49-F238E27FC236}">
                <a16:creationId xmlns:a16="http://schemas.microsoft.com/office/drawing/2014/main" id="{ED923711-6BE2-4AF1-BDD2-B42E1877818F}"/>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8" name="3.">
            <a:extLst>
              <a:ext uri="{FF2B5EF4-FFF2-40B4-BE49-F238E27FC236}">
                <a16:creationId xmlns:a16="http://schemas.microsoft.com/office/drawing/2014/main" id="{89BCF217-2F56-4628-BF35-25315776A2A7}"/>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9" name="how">
            <a:extLst>
              <a:ext uri="{FF2B5EF4-FFF2-40B4-BE49-F238E27FC236}">
                <a16:creationId xmlns:a16="http://schemas.microsoft.com/office/drawing/2014/main" id="{11D64D32-9F9A-45D0-9570-739F963ADF25}"/>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0" name="Grafik 18" descr="Ein Bild, das Screenshot enthält.&#10;&#10;Automatisch generierte Beschreibung">
            <a:extLst>
              <a:ext uri="{FF2B5EF4-FFF2-40B4-BE49-F238E27FC236}">
                <a16:creationId xmlns:a16="http://schemas.microsoft.com/office/drawing/2014/main" id="{ACB658DD-E0C0-4C5A-B9EE-80F65B7ADE09}"/>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ieren 22">
            <a:extLst>
              <a:ext uri="{FF2B5EF4-FFF2-40B4-BE49-F238E27FC236}">
                <a16:creationId xmlns:a16="http://schemas.microsoft.com/office/drawing/2014/main" id="{1AFAB654-5B00-433D-97E0-4D30D164D6F7}"/>
              </a:ext>
            </a:extLst>
          </p:cNvPr>
          <p:cNvGrpSpPr>
            <a:grpSpLocks/>
          </p:cNvGrpSpPr>
          <p:nvPr userDrawn="1"/>
        </p:nvGrpSpPr>
        <p:grpSpPr bwMode="auto">
          <a:xfrm>
            <a:off x="7471833" y="1035051"/>
            <a:ext cx="2118784" cy="865716"/>
            <a:chOff x="5604594" y="1459908"/>
            <a:chExt cx="1588101" cy="650246"/>
          </a:xfrm>
        </p:grpSpPr>
        <p:pic>
          <p:nvPicPr>
            <p:cNvPr id="12" name="Grafik 31" descr="Ein Bild, das Screenshot enthält.&#10;&#10;Automatisch generierte Beschreibung">
              <a:extLst>
                <a:ext uri="{FF2B5EF4-FFF2-40B4-BE49-F238E27FC236}">
                  <a16:creationId xmlns:a16="http://schemas.microsoft.com/office/drawing/2014/main" id="{8135AF82-E051-4B17-86D5-31DC52003EA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32">
              <a:extLst>
                <a:ext uri="{FF2B5EF4-FFF2-40B4-BE49-F238E27FC236}">
                  <a16:creationId xmlns:a16="http://schemas.microsoft.com/office/drawing/2014/main" id="{674666F3-8738-4BD2-87D9-424887F393BA}"/>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6" name="Rechteck">
            <a:extLst>
              <a:ext uri="{FF2B5EF4-FFF2-40B4-BE49-F238E27FC236}">
                <a16:creationId xmlns:a16="http://schemas.microsoft.com/office/drawing/2014/main" id="{97B13C9E-D7D5-4DCB-84FA-DB92F181E1B1}"/>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3" name="Bildplatzhalter"/>
          <p:cNvSpPr>
            <a:spLocks noGrp="1"/>
          </p:cNvSpPr>
          <p:nvPr>
            <p:ph type="pic" sz="quarter" idx="11"/>
          </p:nvPr>
        </p:nvSpPr>
        <p:spPr bwMode="gray">
          <a:xfrm>
            <a:off x="164181" y="165100"/>
            <a:ext cx="11858487" cy="5968659"/>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2093674"/>
            <a:ext cx="11858487" cy="4040085"/>
          </a:xfrm>
          <a:prstGeom prst="rect">
            <a:avLst/>
          </a:prstGeom>
          <a:blipFill dpi="0" rotWithShape="1">
            <a:blip r:embed="rId5">
              <a:alphaModFix amt="80000"/>
            </a:blip>
            <a:srcRect/>
            <a:stretch>
              <a:fillRect l="-10" r="-10"/>
            </a:stretch>
          </a:blipFill>
        </p:spPr>
        <p:txBody>
          <a:bodyPr lIns="900000" bIns="684000">
            <a:noAutofit/>
          </a:bodyPr>
          <a:lstStyle>
            <a:lvl1pPr>
              <a:defRPr sz="3467" b="0">
                <a:solidFill>
                  <a:schemeClr val="tx1"/>
                </a:solidFill>
              </a:defRPr>
            </a:lvl1pPr>
          </a:lstStyle>
          <a:p>
            <a:r>
              <a:rPr lang="ru-RU" dirty="0"/>
              <a:t>Образец заголовка</a:t>
            </a:r>
            <a:endParaRPr lang="en-GB" dirty="0"/>
          </a:p>
        </p:txBody>
      </p:sp>
      <p:sp>
        <p:nvSpPr>
          <p:cNvPr id="17" name="Datumsplatzhalter 6">
            <a:extLst>
              <a:ext uri="{FF2B5EF4-FFF2-40B4-BE49-F238E27FC236}">
                <a16:creationId xmlns:a16="http://schemas.microsoft.com/office/drawing/2014/main" id="{D56BE874-575C-4F12-8C48-8EA4D3CAFEA3}"/>
              </a:ext>
            </a:extLst>
          </p:cNvPr>
          <p:cNvSpPr>
            <a:spLocks noGrp="1"/>
          </p:cNvSpPr>
          <p:nvPr>
            <p:ph type="dt" sz="half" idx="12"/>
          </p:nvPr>
        </p:nvSpPr>
        <p:spPr/>
        <p:txBody>
          <a:bodyPr/>
          <a:lstStyle>
            <a:lvl1pPr>
              <a:defRPr/>
            </a:lvl1pPr>
          </a:lstStyle>
          <a:p>
            <a:pPr>
              <a:defRPr/>
            </a:pPr>
            <a:r>
              <a:rPr lang="en-GB"/>
              <a:t>22 Jan. 2019</a:t>
            </a:r>
            <a:endParaRPr lang="en-GB" dirty="0"/>
          </a:p>
        </p:txBody>
      </p:sp>
      <p:sp>
        <p:nvSpPr>
          <p:cNvPr id="18" name="Fußzeilenplatzhalter 7">
            <a:extLst>
              <a:ext uri="{FF2B5EF4-FFF2-40B4-BE49-F238E27FC236}">
                <a16:creationId xmlns:a16="http://schemas.microsoft.com/office/drawing/2014/main" id="{B9675B8A-06A5-436D-A0E4-3965F6A8A249}"/>
              </a:ext>
            </a:extLst>
          </p:cNvPr>
          <p:cNvSpPr>
            <a:spLocks noGrp="1"/>
          </p:cNvSpPr>
          <p:nvPr>
            <p:ph type="ftr" sz="quarter" idx="13"/>
          </p:nvPr>
        </p:nvSpPr>
        <p:spPr/>
        <p:txBody>
          <a:bodyPr/>
          <a:lstStyle>
            <a:lvl1pPr>
              <a:defRPr/>
            </a:lvl1pPr>
          </a:lstStyle>
          <a:p>
            <a:pPr>
              <a:defRPr/>
            </a:pPr>
            <a:r>
              <a:rPr lang="en-GB"/>
              <a:t>Titel of the presentation</a:t>
            </a:r>
          </a:p>
        </p:txBody>
      </p:sp>
      <p:sp>
        <p:nvSpPr>
          <p:cNvPr id="19" name="Foliennummernplatzhalter 10">
            <a:extLst>
              <a:ext uri="{FF2B5EF4-FFF2-40B4-BE49-F238E27FC236}">
                <a16:creationId xmlns:a16="http://schemas.microsoft.com/office/drawing/2014/main" id="{988692BB-5391-4B07-8715-5611DF912630}"/>
              </a:ext>
            </a:extLst>
          </p:cNvPr>
          <p:cNvSpPr>
            <a:spLocks noGrp="1"/>
          </p:cNvSpPr>
          <p:nvPr>
            <p:ph type="sldNum" sz="quarter" idx="14"/>
          </p:nvPr>
        </p:nvSpPr>
        <p:spPr/>
        <p:txBody>
          <a:bodyPr/>
          <a:lstStyle>
            <a:lvl1pPr>
              <a:defRPr/>
            </a:lvl1pPr>
          </a:lstStyle>
          <a:p>
            <a:pPr>
              <a:defRPr/>
            </a:pPr>
            <a:r>
              <a:rPr lang="en-GB" altLang="ru-UA"/>
              <a:t>Page </a:t>
            </a:r>
            <a:fld id="{7933C52E-A940-4A78-A580-8633CB3E5522}" type="slidenum">
              <a:rPr lang="en-GB" altLang="ru-UA" smtClean="0"/>
              <a:pPr>
                <a:defRPr/>
              </a:pPr>
              <a:t>‹№›</a:t>
            </a:fld>
            <a:endParaRPr lang="en-GB" altLang="ru-UA"/>
          </a:p>
        </p:txBody>
      </p:sp>
    </p:spTree>
    <p:extLst>
      <p:ext uri="{BB962C8B-B14F-4D97-AF65-F5344CB8AC3E}">
        <p14:creationId xmlns:p14="http://schemas.microsoft.com/office/powerpoint/2010/main" val="294909311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9563579"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4" name="Fußzeile">
            <a:extLst>
              <a:ext uri="{FF2B5EF4-FFF2-40B4-BE49-F238E27FC236}">
                <a16:creationId xmlns:a16="http://schemas.microsoft.com/office/drawing/2014/main" id="{BBF5E22C-2D2B-443D-B860-4385FD7469C5}"/>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4DE40F02-2465-4302-8E30-023AF0483F6C}"/>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CDC95990-0668-47D0-8F1C-6402367FD962}"/>
              </a:ext>
            </a:extLst>
          </p:cNvPr>
          <p:cNvSpPr>
            <a:spLocks noGrp="1"/>
          </p:cNvSpPr>
          <p:nvPr>
            <p:ph type="sldNum" sz="quarter" idx="16"/>
          </p:nvPr>
        </p:nvSpPr>
        <p:spPr/>
        <p:txBody>
          <a:bodyPr/>
          <a:lstStyle>
            <a:lvl1pPr>
              <a:defRPr/>
            </a:lvl1pPr>
          </a:lstStyle>
          <a:p>
            <a:pPr>
              <a:defRPr/>
            </a:pPr>
            <a:r>
              <a:rPr lang="en-GB" altLang="ru-UA"/>
              <a:t>Page </a:t>
            </a:r>
            <a:fld id="{E7642C47-7D61-4A91-A95A-8B42F918BE61}" type="slidenum">
              <a:rPr lang="en-GB" altLang="ru-UA" smtClean="0"/>
              <a:pPr>
                <a:defRPr/>
              </a:pPr>
              <a:t>‹№›</a:t>
            </a:fld>
            <a:endParaRPr lang="en-GB" altLang="ru-UA"/>
          </a:p>
        </p:txBody>
      </p:sp>
    </p:spTree>
    <p:extLst>
      <p:ext uri="{BB962C8B-B14F-4D97-AF65-F5344CB8AC3E}">
        <p14:creationId xmlns:p14="http://schemas.microsoft.com/office/powerpoint/2010/main" val="87280017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p:cNvSpPr>
            <a:spLocks noGrp="1"/>
          </p:cNvSpPr>
          <p:nvPr>
            <p:ph type="title"/>
          </p:nvPr>
        </p:nvSpPr>
        <p:spPr bwMode="gray">
          <a:xfrm>
            <a:off x="599755" y="352037"/>
            <a:ext cx="11422911" cy="360753"/>
          </a:xfrm>
        </p:spPr>
        <p:txBody>
          <a:bodyPr/>
          <a:lstStyle>
            <a:lvl1pPr>
              <a:defRPr/>
            </a:lvl1pPr>
          </a:lstStyle>
          <a:p>
            <a:r>
              <a:rPr lang="ru-RU"/>
              <a:t>Образец заголовка</a:t>
            </a:r>
            <a:endParaRPr lang="en-GB" dirty="0"/>
          </a:p>
        </p:txBody>
      </p:sp>
      <p:sp>
        <p:nvSpPr>
          <p:cNvPr id="7" name="Textplatzhalter 2"/>
          <p:cNvSpPr>
            <a:spLocks noGrp="1"/>
          </p:cNvSpPr>
          <p:nvPr>
            <p:ph type="body" sz="quarter" idx="14"/>
          </p:nvPr>
        </p:nvSpPr>
        <p:spPr bwMode="gray">
          <a:xfrm>
            <a:off x="599018" y="774701"/>
            <a:ext cx="11423649" cy="501651"/>
          </a:xfrm>
        </p:spPr>
        <p:txBody>
          <a:bodyPr rtlCol="0">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r>
              <a:rPr lang="ru-RU"/>
              <a:t>Образец текста</a:t>
            </a:r>
          </a:p>
        </p:txBody>
      </p:sp>
      <p:sp>
        <p:nvSpPr>
          <p:cNvPr id="8" name="Textplatzhalter 7"/>
          <p:cNvSpPr>
            <a:spLocks noGrp="1"/>
          </p:cNvSpPr>
          <p:nvPr>
            <p:ph type="body" sz="quarter" idx="13"/>
          </p:nvPr>
        </p:nvSpPr>
        <p:spPr bwMode="gray">
          <a:xfrm>
            <a:off x="599757" y="1361293"/>
            <a:ext cx="9563577"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Fußzeile">
            <a:extLst>
              <a:ext uri="{FF2B5EF4-FFF2-40B4-BE49-F238E27FC236}">
                <a16:creationId xmlns:a16="http://schemas.microsoft.com/office/drawing/2014/main" id="{27D06AD6-83D1-4B9B-A6A9-C26935E4B0CC}"/>
              </a:ext>
            </a:extLst>
          </p:cNvPr>
          <p:cNvSpPr>
            <a:spLocks noGrp="1"/>
          </p:cNvSpPr>
          <p:nvPr>
            <p:ph type="ftr" sz="quarter" idx="15"/>
          </p:nvPr>
        </p:nvSpPr>
        <p:spPr/>
        <p:txBody>
          <a:bodyPr/>
          <a:lstStyle>
            <a:lvl1pPr>
              <a:defRPr/>
            </a:lvl1pPr>
          </a:lstStyle>
          <a:p>
            <a:pPr>
              <a:defRPr/>
            </a:pPr>
            <a:r>
              <a:rPr lang="en-GB"/>
              <a:t>Titel of the presentation</a:t>
            </a:r>
          </a:p>
        </p:txBody>
      </p:sp>
      <p:sp>
        <p:nvSpPr>
          <p:cNvPr id="6" name="Datum">
            <a:extLst>
              <a:ext uri="{FF2B5EF4-FFF2-40B4-BE49-F238E27FC236}">
                <a16:creationId xmlns:a16="http://schemas.microsoft.com/office/drawing/2014/main" id="{E0C788FA-DA06-4D6D-B7D8-B997F0FA2665}"/>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9" name="Foliennummernplatzhalter">
            <a:extLst>
              <a:ext uri="{FF2B5EF4-FFF2-40B4-BE49-F238E27FC236}">
                <a16:creationId xmlns:a16="http://schemas.microsoft.com/office/drawing/2014/main" id="{F13BBBFD-66F9-4BC9-8ACC-140882548C6C}"/>
              </a:ext>
            </a:extLst>
          </p:cNvPr>
          <p:cNvSpPr>
            <a:spLocks noGrp="1"/>
          </p:cNvSpPr>
          <p:nvPr>
            <p:ph type="sldNum" sz="quarter" idx="17"/>
          </p:nvPr>
        </p:nvSpPr>
        <p:spPr/>
        <p:txBody>
          <a:bodyPr/>
          <a:lstStyle>
            <a:lvl1pPr>
              <a:defRPr/>
            </a:lvl1pPr>
          </a:lstStyle>
          <a:p>
            <a:pPr>
              <a:defRPr/>
            </a:pPr>
            <a:r>
              <a:rPr lang="en-GB" altLang="ru-UA"/>
              <a:t>Page </a:t>
            </a:r>
            <a:fld id="{6E996D89-5008-4FAF-A8A6-F834FFCCF7FE}" type="slidenum">
              <a:rPr lang="en-GB" altLang="ru-UA" smtClean="0"/>
              <a:pPr>
                <a:defRPr/>
              </a:pPr>
              <a:t>‹№›</a:t>
            </a:fld>
            <a:endParaRPr lang="en-GB" altLang="ru-UA"/>
          </a:p>
        </p:txBody>
      </p:sp>
    </p:spTree>
    <p:extLst>
      <p:ext uri="{BB962C8B-B14F-4D97-AF65-F5344CB8AC3E}">
        <p14:creationId xmlns:p14="http://schemas.microsoft.com/office/powerpoint/2010/main" val="41722410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C59DD50C-70C7-42FA-8445-08D1DF4B3FBB}"/>
              </a:ext>
            </a:extLst>
          </p:cNvPr>
          <p:cNvSpPr>
            <a:spLocks noGrp="1"/>
          </p:cNvSpPr>
          <p:nvPr>
            <p:ph type="dt" sz="half" idx="10"/>
          </p:nvPr>
        </p:nvSpPr>
        <p:spPr/>
        <p:txBody>
          <a:bodyPr/>
          <a:lstStyle>
            <a:lvl1pPr>
              <a:defRPr/>
            </a:lvl1pPr>
          </a:lstStyle>
          <a:p>
            <a:pPr>
              <a:defRPr/>
            </a:pPr>
            <a:fld id="{706DEF64-1FD3-4D52-B1B5-70DA41793CC7}" type="datetimeFigureOut">
              <a:rPr lang="ru-RU"/>
              <a:pPr>
                <a:defRPr/>
              </a:pPr>
              <a:t>11.06.2023</a:t>
            </a:fld>
            <a:endParaRPr lang="ru-RU"/>
          </a:p>
        </p:txBody>
      </p:sp>
      <p:sp>
        <p:nvSpPr>
          <p:cNvPr id="3" name="Нижний колонтитул 4">
            <a:extLst>
              <a:ext uri="{FF2B5EF4-FFF2-40B4-BE49-F238E27FC236}">
                <a16:creationId xmlns:a16="http://schemas.microsoft.com/office/drawing/2014/main" id="{45775657-3EC5-46D4-BA36-56BBBF02A4D6}"/>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88379825-A9B8-43E7-A486-BA0EC3E1EEAA}"/>
              </a:ext>
            </a:extLst>
          </p:cNvPr>
          <p:cNvSpPr>
            <a:spLocks noGrp="1"/>
          </p:cNvSpPr>
          <p:nvPr>
            <p:ph type="sldNum" sz="quarter" idx="12"/>
          </p:nvPr>
        </p:nvSpPr>
        <p:spPr/>
        <p:txBody>
          <a:bodyPr/>
          <a:lstStyle>
            <a:lvl1pPr>
              <a:defRPr/>
            </a:lvl1pPr>
          </a:lstStyle>
          <a:p>
            <a:pPr>
              <a:defRPr/>
            </a:pPr>
            <a:fld id="{31B85C05-552D-47B1-82C5-B43F9F8610EC}" type="slidenum">
              <a:rPr lang="ru-RU" altLang="ru-RU"/>
              <a:pPr>
                <a:defRPr/>
              </a:pPr>
              <a:t>‹№›</a:t>
            </a:fld>
            <a:endParaRPr lang="ru-RU" altLang="ru-RU"/>
          </a:p>
        </p:txBody>
      </p:sp>
    </p:spTree>
    <p:extLst>
      <p:ext uri="{BB962C8B-B14F-4D97-AF65-F5344CB8AC3E}">
        <p14:creationId xmlns:p14="http://schemas.microsoft.com/office/powerpoint/2010/main" val="41654738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7295E884-8514-4C6B-958E-5382AA323BBA}"/>
              </a:ext>
            </a:extLst>
          </p:cNvPr>
          <p:cNvGrpSpPr>
            <a:grpSpLocks/>
          </p:cNvGrpSpPr>
          <p:nvPr userDrawn="1"/>
        </p:nvGrpSpPr>
        <p:grpSpPr bwMode="auto">
          <a:xfrm flipV="1">
            <a:off x="165101" y="5310718"/>
            <a:ext cx="3094567" cy="823383"/>
            <a:chOff x="4846637" y="119557"/>
            <a:chExt cx="3783013" cy="1005693"/>
          </a:xfrm>
        </p:grpSpPr>
        <p:sp>
          <p:nvSpPr>
            <p:cNvPr id="5" name="Freihandform: Form 20">
              <a:extLst>
                <a:ext uri="{FF2B5EF4-FFF2-40B4-BE49-F238E27FC236}">
                  <a16:creationId xmlns:a16="http://schemas.microsoft.com/office/drawing/2014/main" id="{ACA4D779-AB90-4957-A62E-C9CB2F970511}"/>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21">
              <a:extLst>
                <a:ext uri="{FF2B5EF4-FFF2-40B4-BE49-F238E27FC236}">
                  <a16:creationId xmlns:a16="http://schemas.microsoft.com/office/drawing/2014/main" id="{C857E5A0-851B-4FBC-9F5B-9B163A343C1C}"/>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22">
              <a:extLst>
                <a:ext uri="{FF2B5EF4-FFF2-40B4-BE49-F238E27FC236}">
                  <a16:creationId xmlns:a16="http://schemas.microsoft.com/office/drawing/2014/main" id="{38B59BD9-0CF1-4E59-A33A-24342591BA9C}"/>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23">
              <a:extLst>
                <a:ext uri="{FF2B5EF4-FFF2-40B4-BE49-F238E27FC236}">
                  <a16:creationId xmlns:a16="http://schemas.microsoft.com/office/drawing/2014/main" id="{78B5FD8E-A539-4A6E-AC61-EDA4DF385B71}"/>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24">
              <a:extLst>
                <a:ext uri="{FF2B5EF4-FFF2-40B4-BE49-F238E27FC236}">
                  <a16:creationId xmlns:a16="http://schemas.microsoft.com/office/drawing/2014/main" id="{20CC9367-762B-4999-A2DE-5C7191054033}"/>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8" name="Textplatzhalter 7"/>
          <p:cNvSpPr>
            <a:spLocks noGrp="1"/>
          </p:cNvSpPr>
          <p:nvPr>
            <p:ph type="body" sz="quarter" idx="13"/>
          </p:nvPr>
        </p:nvSpPr>
        <p:spPr bwMode="gray">
          <a:xfrm>
            <a:off x="599757" y="1361292"/>
            <a:ext cx="9563579" cy="378644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1" name="Datumsplatzhalter 5">
            <a:extLst>
              <a:ext uri="{FF2B5EF4-FFF2-40B4-BE49-F238E27FC236}">
                <a16:creationId xmlns:a16="http://schemas.microsoft.com/office/drawing/2014/main" id="{09F487F8-ADE3-4F2A-B255-84DB3B66F3DD}"/>
              </a:ext>
            </a:extLst>
          </p:cNvPr>
          <p:cNvSpPr>
            <a:spLocks noGrp="1"/>
          </p:cNvSpPr>
          <p:nvPr>
            <p:ph type="dt" sz="half" idx="14"/>
          </p:nvPr>
        </p:nvSpPr>
        <p:spPr/>
        <p:txBody>
          <a:bodyPr/>
          <a:lstStyle>
            <a:lvl1pPr>
              <a:defRPr/>
            </a:lvl1pPr>
          </a:lstStyle>
          <a:p>
            <a:pPr>
              <a:defRPr/>
            </a:pPr>
            <a:r>
              <a:rPr lang="en-GB"/>
              <a:t>22 Jan. 2019</a:t>
            </a:r>
            <a:endParaRPr lang="en-GB" dirty="0"/>
          </a:p>
        </p:txBody>
      </p:sp>
      <p:sp>
        <p:nvSpPr>
          <p:cNvPr id="12" name="Fußzeilenplatzhalter 6">
            <a:extLst>
              <a:ext uri="{FF2B5EF4-FFF2-40B4-BE49-F238E27FC236}">
                <a16:creationId xmlns:a16="http://schemas.microsoft.com/office/drawing/2014/main" id="{C21B37DC-36F4-462D-BC84-6C8BBA809165}"/>
              </a:ext>
            </a:extLst>
          </p:cNvPr>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8">
            <a:extLst>
              <a:ext uri="{FF2B5EF4-FFF2-40B4-BE49-F238E27FC236}">
                <a16:creationId xmlns:a16="http://schemas.microsoft.com/office/drawing/2014/main" id="{C0C17F6E-06F1-4984-8BD2-D0CC75C8434F}"/>
              </a:ext>
            </a:extLst>
          </p:cNvPr>
          <p:cNvSpPr>
            <a:spLocks noGrp="1"/>
          </p:cNvSpPr>
          <p:nvPr>
            <p:ph type="sldNum" sz="quarter" idx="16"/>
          </p:nvPr>
        </p:nvSpPr>
        <p:spPr/>
        <p:txBody>
          <a:bodyPr/>
          <a:lstStyle>
            <a:lvl1pPr>
              <a:defRPr/>
            </a:lvl1pPr>
          </a:lstStyle>
          <a:p>
            <a:pPr>
              <a:defRPr/>
            </a:pPr>
            <a:r>
              <a:rPr lang="en-GB" altLang="ru-UA"/>
              <a:t>Page </a:t>
            </a:r>
            <a:fld id="{789FEC45-62BC-4F8A-9AE0-8FBF538F0DE1}" type="slidenum">
              <a:rPr lang="en-GB" altLang="ru-UA" smtClean="0"/>
              <a:pPr>
                <a:defRPr/>
              </a:pPr>
              <a:t>‹№›</a:t>
            </a:fld>
            <a:endParaRPr lang="en-GB" altLang="ru-UA"/>
          </a:p>
        </p:txBody>
      </p:sp>
    </p:spTree>
    <p:extLst>
      <p:ext uri="{BB962C8B-B14F-4D97-AF65-F5344CB8AC3E}">
        <p14:creationId xmlns:p14="http://schemas.microsoft.com/office/powerpoint/2010/main" val="217215969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a:t>Образец заголовка</a:t>
            </a:r>
            <a:endParaRPr lang="en-GB" dirty="0"/>
          </a:p>
        </p:txBody>
      </p:sp>
      <p:sp>
        <p:nvSpPr>
          <p:cNvPr id="9" name="Textplatzhalter 7"/>
          <p:cNvSpPr>
            <a:spLocks noGrp="1"/>
          </p:cNvSpPr>
          <p:nvPr>
            <p:ph type="body" sz="quarter" idx="14"/>
          </p:nvPr>
        </p:nvSpPr>
        <p:spPr bwMode="gray">
          <a:xfrm>
            <a:off x="6517957" y="1361293"/>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Fußzeile">
            <a:extLst>
              <a:ext uri="{FF2B5EF4-FFF2-40B4-BE49-F238E27FC236}">
                <a16:creationId xmlns:a16="http://schemas.microsoft.com/office/drawing/2014/main" id="{9832CF99-DA80-4CD8-B748-ADEF4D95BA20}"/>
              </a:ext>
            </a:extLst>
          </p:cNvPr>
          <p:cNvSpPr>
            <a:spLocks noGrp="1"/>
          </p:cNvSpPr>
          <p:nvPr>
            <p:ph type="ftr" sz="quarter" idx="15"/>
          </p:nvPr>
        </p:nvSpPr>
        <p:spPr/>
        <p:txBody>
          <a:bodyPr/>
          <a:lstStyle>
            <a:lvl1pPr>
              <a:defRPr/>
            </a:lvl1pPr>
          </a:lstStyle>
          <a:p>
            <a:pPr>
              <a:defRPr/>
            </a:pPr>
            <a:r>
              <a:rPr lang="en-GB"/>
              <a:t>Titel of the presentation</a:t>
            </a:r>
          </a:p>
        </p:txBody>
      </p:sp>
      <p:sp>
        <p:nvSpPr>
          <p:cNvPr id="6" name="Datum">
            <a:extLst>
              <a:ext uri="{FF2B5EF4-FFF2-40B4-BE49-F238E27FC236}">
                <a16:creationId xmlns:a16="http://schemas.microsoft.com/office/drawing/2014/main" id="{2645730E-4BF1-4F0F-BB30-0876349CE0D6}"/>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7" name="Foliennummernplatzhalter">
            <a:extLst>
              <a:ext uri="{FF2B5EF4-FFF2-40B4-BE49-F238E27FC236}">
                <a16:creationId xmlns:a16="http://schemas.microsoft.com/office/drawing/2014/main" id="{E33A523B-3DBF-4899-A229-33EF902C9DB1}"/>
              </a:ext>
            </a:extLst>
          </p:cNvPr>
          <p:cNvSpPr>
            <a:spLocks noGrp="1"/>
          </p:cNvSpPr>
          <p:nvPr>
            <p:ph type="sldNum" sz="quarter" idx="17"/>
          </p:nvPr>
        </p:nvSpPr>
        <p:spPr/>
        <p:txBody>
          <a:bodyPr/>
          <a:lstStyle>
            <a:lvl1pPr>
              <a:defRPr/>
            </a:lvl1pPr>
          </a:lstStyle>
          <a:p>
            <a:pPr>
              <a:defRPr/>
            </a:pPr>
            <a:r>
              <a:rPr lang="en-GB" altLang="ru-UA"/>
              <a:t>Page </a:t>
            </a:r>
            <a:fld id="{53284F8D-0AB6-495F-AD7B-5A1CBE6E0AEC}" type="slidenum">
              <a:rPr lang="en-GB" altLang="ru-UA" smtClean="0"/>
              <a:pPr>
                <a:defRPr/>
              </a:pPr>
              <a:t>‹№›</a:t>
            </a:fld>
            <a:endParaRPr lang="en-GB" altLang="ru-UA"/>
          </a:p>
        </p:txBody>
      </p:sp>
    </p:spTree>
    <p:extLst>
      <p:ext uri="{BB962C8B-B14F-4D97-AF65-F5344CB8AC3E}">
        <p14:creationId xmlns:p14="http://schemas.microsoft.com/office/powerpoint/2010/main" val="5757053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2"/>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4" name="Fußzeile">
            <a:extLst>
              <a:ext uri="{FF2B5EF4-FFF2-40B4-BE49-F238E27FC236}">
                <a16:creationId xmlns:a16="http://schemas.microsoft.com/office/drawing/2014/main" id="{959E92D4-5D26-4C5C-9E62-CF6E962EC88D}"/>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294059A8-BF25-4C22-B56E-CE87FD538470}"/>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3D3522AE-02AF-41D7-862A-16C56AC1238B}"/>
              </a:ext>
            </a:extLst>
          </p:cNvPr>
          <p:cNvSpPr>
            <a:spLocks noGrp="1"/>
          </p:cNvSpPr>
          <p:nvPr>
            <p:ph type="sldNum" sz="quarter" idx="16"/>
          </p:nvPr>
        </p:nvSpPr>
        <p:spPr/>
        <p:txBody>
          <a:bodyPr/>
          <a:lstStyle>
            <a:lvl1pPr>
              <a:defRPr/>
            </a:lvl1pPr>
          </a:lstStyle>
          <a:p>
            <a:pPr>
              <a:defRPr/>
            </a:pPr>
            <a:r>
              <a:rPr lang="en-GB" altLang="ru-UA"/>
              <a:t>Page </a:t>
            </a:r>
            <a:fld id="{9ECDFEBB-E2EF-456D-B62B-EAF91B3BC557}" type="slidenum">
              <a:rPr lang="en-GB" altLang="ru-UA" smtClean="0"/>
              <a:pPr>
                <a:defRPr/>
              </a:pPr>
              <a:t>‹№›</a:t>
            </a:fld>
            <a:endParaRPr lang="en-GB" altLang="ru-UA"/>
          </a:p>
        </p:txBody>
      </p:sp>
    </p:spTree>
    <p:extLst>
      <p:ext uri="{BB962C8B-B14F-4D97-AF65-F5344CB8AC3E}">
        <p14:creationId xmlns:p14="http://schemas.microsoft.com/office/powerpoint/2010/main" val="381948585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p:cNvSpPr>
            <a:spLocks noGrp="1"/>
          </p:cNvSpPr>
          <p:nvPr>
            <p:ph type="pic" sz="quarter" idx="15"/>
          </p:nvPr>
        </p:nvSpPr>
        <p:spPr bwMode="gray">
          <a:xfrm>
            <a:off x="7371926" y="167506"/>
            <a:ext cx="4653681" cy="5966593"/>
          </a:xfrm>
          <a:solidFill>
            <a:schemeClr val="bg2"/>
          </a:solidFill>
        </p:spPr>
        <p:txBody>
          <a:bodyPr tIns="1440000" rtlCol="0">
            <a:noAutofit/>
          </a:bodyPr>
          <a:lstStyle>
            <a:lvl1pPr algn="ctr">
              <a:defRPr sz="1333">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477280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1"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5" name="Fußzeile">
            <a:extLst>
              <a:ext uri="{FF2B5EF4-FFF2-40B4-BE49-F238E27FC236}">
                <a16:creationId xmlns:a16="http://schemas.microsoft.com/office/drawing/2014/main" id="{4192A6A1-BB26-43E2-850A-21ED708D000E}"/>
              </a:ext>
            </a:extLst>
          </p:cNvPr>
          <p:cNvSpPr>
            <a:spLocks noGrp="1"/>
          </p:cNvSpPr>
          <p:nvPr>
            <p:ph type="ftr" sz="quarter" idx="16"/>
          </p:nvPr>
        </p:nvSpPr>
        <p:spPr/>
        <p:txBody>
          <a:bodyPr/>
          <a:lstStyle>
            <a:lvl1pPr>
              <a:defRPr/>
            </a:lvl1pPr>
          </a:lstStyle>
          <a:p>
            <a:pPr>
              <a:defRPr/>
            </a:pPr>
            <a:r>
              <a:rPr lang="en-GB"/>
              <a:t>Titel of the presentation</a:t>
            </a:r>
          </a:p>
        </p:txBody>
      </p:sp>
      <p:sp>
        <p:nvSpPr>
          <p:cNvPr id="7" name="Datum">
            <a:extLst>
              <a:ext uri="{FF2B5EF4-FFF2-40B4-BE49-F238E27FC236}">
                <a16:creationId xmlns:a16="http://schemas.microsoft.com/office/drawing/2014/main" id="{87B65B2D-28E0-4DEF-BE89-22AAE32CAC89}"/>
              </a:ext>
            </a:extLst>
          </p:cNvPr>
          <p:cNvSpPr>
            <a:spLocks noGrp="1"/>
          </p:cNvSpPr>
          <p:nvPr>
            <p:ph type="dt" sz="half" idx="17"/>
          </p:nvPr>
        </p:nvSpPr>
        <p:spPr/>
        <p:txBody>
          <a:bodyPr/>
          <a:lstStyle>
            <a:lvl1pPr>
              <a:defRPr/>
            </a:lvl1pPr>
          </a:lstStyle>
          <a:p>
            <a:pPr>
              <a:defRPr/>
            </a:pPr>
            <a:r>
              <a:rPr lang="en-GB"/>
              <a:t>22 Jan. 2019</a:t>
            </a:r>
            <a:endParaRPr lang="en-GB" dirty="0"/>
          </a:p>
        </p:txBody>
      </p:sp>
      <p:sp>
        <p:nvSpPr>
          <p:cNvPr id="9" name="Foliennummernplatzhalter">
            <a:extLst>
              <a:ext uri="{FF2B5EF4-FFF2-40B4-BE49-F238E27FC236}">
                <a16:creationId xmlns:a16="http://schemas.microsoft.com/office/drawing/2014/main" id="{05EC7424-ADA2-4F92-A124-9E63F429F85C}"/>
              </a:ext>
            </a:extLst>
          </p:cNvPr>
          <p:cNvSpPr>
            <a:spLocks noGrp="1"/>
          </p:cNvSpPr>
          <p:nvPr>
            <p:ph type="sldNum" sz="quarter" idx="18"/>
          </p:nvPr>
        </p:nvSpPr>
        <p:spPr/>
        <p:txBody>
          <a:bodyPr/>
          <a:lstStyle>
            <a:lvl1pPr>
              <a:defRPr/>
            </a:lvl1pPr>
          </a:lstStyle>
          <a:p>
            <a:pPr>
              <a:defRPr/>
            </a:pPr>
            <a:r>
              <a:rPr lang="en-GB" altLang="ru-UA"/>
              <a:t>Page </a:t>
            </a:r>
            <a:fld id="{2F749CEF-E794-4C5E-8A1D-805A3FA96C5D}" type="slidenum">
              <a:rPr lang="en-GB" altLang="ru-UA" smtClean="0"/>
              <a:pPr>
                <a:defRPr/>
              </a:pPr>
              <a:t>‹№›</a:t>
            </a:fld>
            <a:endParaRPr lang="en-GB" altLang="ru-UA"/>
          </a:p>
        </p:txBody>
      </p:sp>
    </p:spTree>
    <p:extLst>
      <p:ext uri="{BB962C8B-B14F-4D97-AF65-F5344CB8AC3E}">
        <p14:creationId xmlns:p14="http://schemas.microsoft.com/office/powerpoint/2010/main" val="63931223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grpSp>
        <p:nvGrpSpPr>
          <p:cNvPr id="5" name="Key Visual">
            <a:extLst>
              <a:ext uri="{FF2B5EF4-FFF2-40B4-BE49-F238E27FC236}">
                <a16:creationId xmlns:a16="http://schemas.microsoft.com/office/drawing/2014/main" id="{3AE6089D-4CFA-4280-9E80-069DEF547ED3}"/>
              </a:ext>
            </a:extLst>
          </p:cNvPr>
          <p:cNvGrpSpPr>
            <a:grpSpLocks/>
          </p:cNvGrpSpPr>
          <p:nvPr userDrawn="1"/>
        </p:nvGrpSpPr>
        <p:grpSpPr bwMode="auto">
          <a:xfrm flipV="1">
            <a:off x="165101" y="5310718"/>
            <a:ext cx="3094567" cy="823383"/>
            <a:chOff x="4846637" y="119557"/>
            <a:chExt cx="3783013" cy="1005693"/>
          </a:xfrm>
        </p:grpSpPr>
        <p:sp>
          <p:nvSpPr>
            <p:cNvPr id="7" name="Freihandform: Form 9">
              <a:extLst>
                <a:ext uri="{FF2B5EF4-FFF2-40B4-BE49-F238E27FC236}">
                  <a16:creationId xmlns:a16="http://schemas.microsoft.com/office/drawing/2014/main" id="{9AF38861-A1D1-4DF4-ABAA-5693DC39BDB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Freihandform: Form 10">
              <a:extLst>
                <a:ext uri="{FF2B5EF4-FFF2-40B4-BE49-F238E27FC236}">
                  <a16:creationId xmlns:a16="http://schemas.microsoft.com/office/drawing/2014/main" id="{24EB839B-E974-411D-82ED-C7A58A83A550}"/>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2">
              <a:extLst>
                <a:ext uri="{FF2B5EF4-FFF2-40B4-BE49-F238E27FC236}">
                  <a16:creationId xmlns:a16="http://schemas.microsoft.com/office/drawing/2014/main" id="{724CA059-F742-4D3A-A5EC-3336F66E589A}"/>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3">
              <a:extLst>
                <a:ext uri="{FF2B5EF4-FFF2-40B4-BE49-F238E27FC236}">
                  <a16:creationId xmlns:a16="http://schemas.microsoft.com/office/drawing/2014/main" id="{6D7FB697-B87F-4D32-845C-63457289404A}"/>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Freihandform: Form 14">
              <a:extLst>
                <a:ext uri="{FF2B5EF4-FFF2-40B4-BE49-F238E27FC236}">
                  <a16:creationId xmlns:a16="http://schemas.microsoft.com/office/drawing/2014/main" id="{EBCB4E30-242A-46D3-A5AD-FCD270B35B3B}"/>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6" name="Bildplatzhalter 5"/>
          <p:cNvSpPr>
            <a:spLocks noGrp="1"/>
          </p:cNvSpPr>
          <p:nvPr>
            <p:ph type="pic" sz="quarter" idx="15"/>
          </p:nvPr>
        </p:nvSpPr>
        <p:spPr bwMode="gray">
          <a:xfrm>
            <a:off x="7371926" y="167506"/>
            <a:ext cx="4653681" cy="5966593"/>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3799989"/>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2"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13" name="Datumsplatzhalter 1">
            <a:extLst>
              <a:ext uri="{FF2B5EF4-FFF2-40B4-BE49-F238E27FC236}">
                <a16:creationId xmlns:a16="http://schemas.microsoft.com/office/drawing/2014/main" id="{A9E6290B-9F3B-4D70-839A-61B07AE212F6}"/>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14" name="Fußzeilenplatzhalter 6">
            <a:extLst>
              <a:ext uri="{FF2B5EF4-FFF2-40B4-BE49-F238E27FC236}">
                <a16:creationId xmlns:a16="http://schemas.microsoft.com/office/drawing/2014/main" id="{8D1828BD-EFE0-4A73-81F0-F5AA759A8B05}"/>
              </a:ext>
            </a:extLst>
          </p:cNvPr>
          <p:cNvSpPr>
            <a:spLocks noGrp="1"/>
          </p:cNvSpPr>
          <p:nvPr>
            <p:ph type="ftr" sz="quarter" idx="17"/>
          </p:nvPr>
        </p:nvSpPr>
        <p:spPr/>
        <p:txBody>
          <a:bodyPr/>
          <a:lstStyle>
            <a:lvl1pPr>
              <a:defRPr/>
            </a:lvl1pPr>
          </a:lstStyle>
          <a:p>
            <a:pPr>
              <a:defRPr/>
            </a:pPr>
            <a:r>
              <a:rPr lang="en-GB"/>
              <a:t>Titel of the presentation</a:t>
            </a:r>
          </a:p>
        </p:txBody>
      </p:sp>
      <p:sp>
        <p:nvSpPr>
          <p:cNvPr id="15" name="Foliennummernplatzhalter 11">
            <a:extLst>
              <a:ext uri="{FF2B5EF4-FFF2-40B4-BE49-F238E27FC236}">
                <a16:creationId xmlns:a16="http://schemas.microsoft.com/office/drawing/2014/main" id="{D826CFCC-B57F-4B1A-BBAB-766938723892}"/>
              </a:ext>
            </a:extLst>
          </p:cNvPr>
          <p:cNvSpPr>
            <a:spLocks noGrp="1"/>
          </p:cNvSpPr>
          <p:nvPr>
            <p:ph type="sldNum" sz="quarter" idx="18"/>
          </p:nvPr>
        </p:nvSpPr>
        <p:spPr/>
        <p:txBody>
          <a:bodyPr/>
          <a:lstStyle>
            <a:lvl1pPr>
              <a:defRPr/>
            </a:lvl1pPr>
          </a:lstStyle>
          <a:p>
            <a:pPr>
              <a:defRPr/>
            </a:pPr>
            <a:r>
              <a:rPr lang="en-GB" altLang="ru-UA"/>
              <a:t>Page </a:t>
            </a:r>
            <a:fld id="{DE1349A6-FBA8-43B6-9418-F41FAFC4F5B7}" type="slidenum">
              <a:rPr lang="en-GB" altLang="ru-UA" smtClean="0"/>
              <a:pPr>
                <a:defRPr/>
              </a:pPr>
              <a:t>‹№›</a:t>
            </a:fld>
            <a:endParaRPr lang="en-GB" altLang="ru-UA"/>
          </a:p>
        </p:txBody>
      </p:sp>
    </p:spTree>
    <p:extLst>
      <p:ext uri="{BB962C8B-B14F-4D97-AF65-F5344CB8AC3E}">
        <p14:creationId xmlns:p14="http://schemas.microsoft.com/office/powerpoint/2010/main" val="347136693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p:cNvSpPr>
            <a:spLocks noGrp="1"/>
          </p:cNvSpPr>
          <p:nvPr>
            <p:ph type="pic" sz="quarter" idx="15"/>
          </p:nvPr>
        </p:nvSpPr>
        <p:spPr bwMode="gray">
          <a:xfrm>
            <a:off x="7371926" y="167506"/>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477280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8" name="Bildplatzhalter 5"/>
          <p:cNvSpPr>
            <a:spLocks noGrp="1"/>
          </p:cNvSpPr>
          <p:nvPr>
            <p:ph type="pic" sz="quarter" idx="16"/>
          </p:nvPr>
        </p:nvSpPr>
        <p:spPr bwMode="gray">
          <a:xfrm>
            <a:off x="7371926" y="3273373"/>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19" name="Titel 1"/>
          <p:cNvSpPr>
            <a:spLocks noGrp="1"/>
          </p:cNvSpPr>
          <p:nvPr>
            <p:ph type="title"/>
          </p:nvPr>
        </p:nvSpPr>
        <p:spPr bwMode="gray">
          <a:xfrm>
            <a:off x="599755" y="320283"/>
            <a:ext cx="6452847" cy="720725"/>
          </a:xfrm>
        </p:spPr>
        <p:txBody>
          <a:bodyPr/>
          <a:lstStyle>
            <a:lvl1pPr>
              <a:defRPr/>
            </a:lvl1pPr>
          </a:lstStyle>
          <a:p>
            <a:r>
              <a:rPr lang="ru-RU"/>
              <a:t>Образец заголовка</a:t>
            </a:r>
            <a:endParaRPr lang="en-GB" dirty="0"/>
          </a:p>
        </p:txBody>
      </p:sp>
      <p:sp>
        <p:nvSpPr>
          <p:cNvPr id="7" name="Fußzeile">
            <a:extLst>
              <a:ext uri="{FF2B5EF4-FFF2-40B4-BE49-F238E27FC236}">
                <a16:creationId xmlns:a16="http://schemas.microsoft.com/office/drawing/2014/main" id="{5E0ABE68-8893-459B-8F82-3897C125B017}"/>
              </a:ext>
            </a:extLst>
          </p:cNvPr>
          <p:cNvSpPr>
            <a:spLocks noGrp="1"/>
          </p:cNvSpPr>
          <p:nvPr>
            <p:ph type="ftr" sz="quarter" idx="17"/>
          </p:nvPr>
        </p:nvSpPr>
        <p:spPr/>
        <p:txBody>
          <a:bodyPr/>
          <a:lstStyle>
            <a:lvl1pPr>
              <a:defRPr/>
            </a:lvl1pPr>
          </a:lstStyle>
          <a:p>
            <a:pPr>
              <a:defRPr/>
            </a:pPr>
            <a:r>
              <a:rPr lang="en-GB"/>
              <a:t>Titel of the presentation</a:t>
            </a:r>
          </a:p>
        </p:txBody>
      </p:sp>
      <p:sp>
        <p:nvSpPr>
          <p:cNvPr id="9" name="Datum">
            <a:extLst>
              <a:ext uri="{FF2B5EF4-FFF2-40B4-BE49-F238E27FC236}">
                <a16:creationId xmlns:a16="http://schemas.microsoft.com/office/drawing/2014/main" id="{F0A69227-0DA4-412B-8A2A-0871762086D7}"/>
              </a:ext>
            </a:extLst>
          </p:cNvPr>
          <p:cNvSpPr>
            <a:spLocks noGrp="1"/>
          </p:cNvSpPr>
          <p:nvPr>
            <p:ph type="dt" sz="half" idx="18"/>
          </p:nvPr>
        </p:nvSpPr>
        <p:spPr/>
        <p:txBody>
          <a:bodyPr/>
          <a:lstStyle>
            <a:lvl1pPr>
              <a:defRPr/>
            </a:lvl1pPr>
          </a:lstStyle>
          <a:p>
            <a:pPr>
              <a:defRPr/>
            </a:pPr>
            <a:r>
              <a:rPr lang="en-GB"/>
              <a:t>22 Jan. 2019</a:t>
            </a:r>
            <a:endParaRPr lang="en-GB" dirty="0"/>
          </a:p>
        </p:txBody>
      </p:sp>
      <p:sp>
        <p:nvSpPr>
          <p:cNvPr id="10" name="Foliennummernplatzhalter">
            <a:extLst>
              <a:ext uri="{FF2B5EF4-FFF2-40B4-BE49-F238E27FC236}">
                <a16:creationId xmlns:a16="http://schemas.microsoft.com/office/drawing/2014/main" id="{836BD029-5A95-46C4-9DAE-A0FE9E2CF6F5}"/>
              </a:ext>
            </a:extLst>
          </p:cNvPr>
          <p:cNvSpPr>
            <a:spLocks noGrp="1"/>
          </p:cNvSpPr>
          <p:nvPr>
            <p:ph type="sldNum" sz="quarter" idx="19"/>
          </p:nvPr>
        </p:nvSpPr>
        <p:spPr/>
        <p:txBody>
          <a:bodyPr/>
          <a:lstStyle>
            <a:lvl1pPr>
              <a:defRPr/>
            </a:lvl1pPr>
          </a:lstStyle>
          <a:p>
            <a:pPr>
              <a:defRPr/>
            </a:pPr>
            <a:r>
              <a:rPr lang="en-GB" altLang="ru-UA"/>
              <a:t>Page </a:t>
            </a:r>
            <a:fld id="{5A7AE5FA-1F81-48D8-8C2E-FEC4C2EB7295}" type="slidenum">
              <a:rPr lang="en-GB" altLang="ru-UA" smtClean="0"/>
              <a:pPr>
                <a:defRPr/>
              </a:pPr>
              <a:t>‹№›</a:t>
            </a:fld>
            <a:endParaRPr lang="en-GB" altLang="ru-UA"/>
          </a:p>
        </p:txBody>
      </p:sp>
    </p:spTree>
    <p:extLst>
      <p:ext uri="{BB962C8B-B14F-4D97-AF65-F5344CB8AC3E}">
        <p14:creationId xmlns:p14="http://schemas.microsoft.com/office/powerpoint/2010/main" val="202014116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grpSp>
        <p:nvGrpSpPr>
          <p:cNvPr id="7" name="Key Visual">
            <a:extLst>
              <a:ext uri="{FF2B5EF4-FFF2-40B4-BE49-F238E27FC236}">
                <a16:creationId xmlns:a16="http://schemas.microsoft.com/office/drawing/2014/main" id="{DD98DEE7-267A-4160-AD86-258F89120BE9}"/>
              </a:ext>
            </a:extLst>
          </p:cNvPr>
          <p:cNvGrpSpPr>
            <a:grpSpLocks/>
          </p:cNvGrpSpPr>
          <p:nvPr userDrawn="1"/>
        </p:nvGrpSpPr>
        <p:grpSpPr bwMode="auto">
          <a:xfrm flipV="1">
            <a:off x="165101" y="5310718"/>
            <a:ext cx="3094567" cy="823383"/>
            <a:chOff x="4846637" y="119557"/>
            <a:chExt cx="3783013" cy="1005693"/>
          </a:xfrm>
        </p:grpSpPr>
        <p:sp>
          <p:nvSpPr>
            <p:cNvPr id="9" name="Freihandform: Form 9">
              <a:extLst>
                <a:ext uri="{FF2B5EF4-FFF2-40B4-BE49-F238E27FC236}">
                  <a16:creationId xmlns:a16="http://schemas.microsoft.com/office/drawing/2014/main" id="{627D3DEF-E803-4865-A37B-346FB473A03D}"/>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Freihandform: Form 10">
              <a:extLst>
                <a:ext uri="{FF2B5EF4-FFF2-40B4-BE49-F238E27FC236}">
                  <a16:creationId xmlns:a16="http://schemas.microsoft.com/office/drawing/2014/main" id="{37230AB1-F624-4FED-8884-70F83EC2EF58}"/>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2">
              <a:extLst>
                <a:ext uri="{FF2B5EF4-FFF2-40B4-BE49-F238E27FC236}">
                  <a16:creationId xmlns:a16="http://schemas.microsoft.com/office/drawing/2014/main" id="{417C02E5-1845-4929-80A8-1F42FB6BAE0A}"/>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Freihandform: Form 13">
              <a:extLst>
                <a:ext uri="{FF2B5EF4-FFF2-40B4-BE49-F238E27FC236}">
                  <a16:creationId xmlns:a16="http://schemas.microsoft.com/office/drawing/2014/main" id="{917D6CDF-1DC6-4668-82DC-BFA2C01C75AB}"/>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Freihandform: Form 14">
              <a:extLst>
                <a:ext uri="{FF2B5EF4-FFF2-40B4-BE49-F238E27FC236}">
                  <a16:creationId xmlns:a16="http://schemas.microsoft.com/office/drawing/2014/main" id="{284D9234-6169-4D11-A9A0-C13B82AF6276}"/>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6" name="Bildplatzhalter 5"/>
          <p:cNvSpPr>
            <a:spLocks noGrp="1"/>
          </p:cNvSpPr>
          <p:nvPr>
            <p:ph type="pic" sz="quarter" idx="15"/>
          </p:nvPr>
        </p:nvSpPr>
        <p:spPr bwMode="gray">
          <a:xfrm>
            <a:off x="7371926" y="167506"/>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3799989"/>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8" name="Bildplatzhalter 5"/>
          <p:cNvSpPr>
            <a:spLocks noGrp="1"/>
          </p:cNvSpPr>
          <p:nvPr>
            <p:ph type="pic" sz="quarter" idx="16"/>
          </p:nvPr>
        </p:nvSpPr>
        <p:spPr bwMode="gray">
          <a:xfrm>
            <a:off x="7371926" y="3273373"/>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16"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14" name="Datumsplatzhalter 1">
            <a:extLst>
              <a:ext uri="{FF2B5EF4-FFF2-40B4-BE49-F238E27FC236}">
                <a16:creationId xmlns:a16="http://schemas.microsoft.com/office/drawing/2014/main" id="{F04C1CE0-A652-4E48-BDB6-6A5D370AFAB4}"/>
              </a:ext>
            </a:extLst>
          </p:cNvPr>
          <p:cNvSpPr>
            <a:spLocks noGrp="1"/>
          </p:cNvSpPr>
          <p:nvPr>
            <p:ph type="dt" sz="half" idx="17"/>
          </p:nvPr>
        </p:nvSpPr>
        <p:spPr/>
        <p:txBody>
          <a:bodyPr/>
          <a:lstStyle>
            <a:lvl1pPr>
              <a:defRPr/>
            </a:lvl1pPr>
          </a:lstStyle>
          <a:p>
            <a:pPr>
              <a:defRPr/>
            </a:pPr>
            <a:r>
              <a:rPr lang="en-GB"/>
              <a:t>22 Jan. 2019</a:t>
            </a:r>
            <a:endParaRPr lang="en-GB" dirty="0"/>
          </a:p>
        </p:txBody>
      </p:sp>
      <p:sp>
        <p:nvSpPr>
          <p:cNvPr id="15" name="Fußzeilenplatzhalter 6">
            <a:extLst>
              <a:ext uri="{FF2B5EF4-FFF2-40B4-BE49-F238E27FC236}">
                <a16:creationId xmlns:a16="http://schemas.microsoft.com/office/drawing/2014/main" id="{14EBCAE9-B5B7-4BA7-B0E0-2673DC4609F6}"/>
              </a:ext>
            </a:extLst>
          </p:cNvPr>
          <p:cNvSpPr>
            <a:spLocks noGrp="1"/>
          </p:cNvSpPr>
          <p:nvPr>
            <p:ph type="ftr" sz="quarter" idx="18"/>
          </p:nvPr>
        </p:nvSpPr>
        <p:spPr/>
        <p:txBody>
          <a:bodyPr/>
          <a:lstStyle>
            <a:lvl1pPr>
              <a:defRPr/>
            </a:lvl1pPr>
          </a:lstStyle>
          <a:p>
            <a:pPr>
              <a:defRPr/>
            </a:pPr>
            <a:r>
              <a:rPr lang="en-GB"/>
              <a:t>Titel of the presentation</a:t>
            </a:r>
          </a:p>
        </p:txBody>
      </p:sp>
      <p:sp>
        <p:nvSpPr>
          <p:cNvPr id="17" name="Foliennummernplatzhalter 11">
            <a:extLst>
              <a:ext uri="{FF2B5EF4-FFF2-40B4-BE49-F238E27FC236}">
                <a16:creationId xmlns:a16="http://schemas.microsoft.com/office/drawing/2014/main" id="{4AB7A6A4-0D93-4BC2-AABE-D7FA5CAA0152}"/>
              </a:ext>
            </a:extLst>
          </p:cNvPr>
          <p:cNvSpPr>
            <a:spLocks noGrp="1"/>
          </p:cNvSpPr>
          <p:nvPr>
            <p:ph type="sldNum" sz="quarter" idx="19"/>
          </p:nvPr>
        </p:nvSpPr>
        <p:spPr/>
        <p:txBody>
          <a:bodyPr/>
          <a:lstStyle>
            <a:lvl1pPr>
              <a:defRPr/>
            </a:lvl1pPr>
          </a:lstStyle>
          <a:p>
            <a:pPr>
              <a:defRPr/>
            </a:pPr>
            <a:r>
              <a:rPr lang="en-GB" altLang="ru-UA"/>
              <a:t>Page </a:t>
            </a:r>
            <a:fld id="{88073465-E35A-4334-9FD3-8A04B9DE3EC5}" type="slidenum">
              <a:rPr lang="en-GB" altLang="ru-UA" smtClean="0"/>
              <a:pPr>
                <a:defRPr/>
              </a:pPr>
              <a:t>‹№›</a:t>
            </a:fld>
            <a:endParaRPr lang="en-GB" altLang="ru-UA"/>
          </a:p>
        </p:txBody>
      </p:sp>
    </p:spTree>
    <p:extLst>
      <p:ext uri="{BB962C8B-B14F-4D97-AF65-F5344CB8AC3E}">
        <p14:creationId xmlns:p14="http://schemas.microsoft.com/office/powerpoint/2010/main" val="349532060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p:cNvSpPr>
            <a:spLocks noGrp="1"/>
          </p:cNvSpPr>
          <p:nvPr>
            <p:ph type="pic" sz="quarter" idx="16"/>
          </p:nvPr>
        </p:nvSpPr>
        <p:spPr bwMode="gray">
          <a:xfrm>
            <a:off x="6304207" y="3259668"/>
            <a:ext cx="5718460" cy="2874091"/>
          </a:xfrm>
          <a:solidFill>
            <a:schemeClr val="bg2"/>
          </a:solidFill>
        </p:spPr>
        <p:txBody>
          <a:bodyPr lIns="36000" tIns="1440000" rIns="36000" bIns="36000" rtlCol="0">
            <a:noAutofit/>
          </a:bodyPr>
          <a:lstStyle>
            <a:lvl1pPr>
              <a:defRPr lang="en-GB" sz="1333" dirty="0">
                <a:solidFill>
                  <a:schemeClr val="tx2"/>
                </a:solidFill>
              </a:defRPr>
            </a:lvl1pPr>
          </a:lstStyle>
          <a:p>
            <a:pPr lvl="0"/>
            <a:r>
              <a:rPr lang="ru-RU" noProof="0" dirty="0"/>
              <a:t>Вставка рисунка</a:t>
            </a:r>
            <a:endParaRPr lang="en-GB" noProof="0" dirty="0"/>
          </a:p>
        </p:txBody>
      </p:sp>
      <p:sp>
        <p:nvSpPr>
          <p:cNvPr id="7" name="Bildplatzhalter 6"/>
          <p:cNvSpPr>
            <a:spLocks noGrp="1"/>
          </p:cNvSpPr>
          <p:nvPr>
            <p:ph type="pic" sz="quarter" idx="15"/>
          </p:nvPr>
        </p:nvSpPr>
        <p:spPr bwMode="gray">
          <a:xfrm>
            <a:off x="164179" y="3259668"/>
            <a:ext cx="5718460" cy="2874091"/>
          </a:xfrm>
          <a:solidFill>
            <a:schemeClr val="bg2"/>
          </a:solidFill>
        </p:spPr>
        <p:txBody>
          <a:bodyPr lIns="36000" tIns="1440000" rIns="36000" bIns="36000" rtlCol="0">
            <a:noAutofit/>
          </a:bodyPr>
          <a:lstStyle>
            <a:lvl1pP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3"/>
            <a:ext cx="5282881" cy="166638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dirty="0"/>
              <a:t>Образец заголовка</a:t>
            </a:r>
            <a:endParaRPr lang="en-GB" dirty="0"/>
          </a:p>
        </p:txBody>
      </p:sp>
      <p:sp>
        <p:nvSpPr>
          <p:cNvPr id="9" name="Textplatzhalter 7"/>
          <p:cNvSpPr>
            <a:spLocks noGrp="1"/>
          </p:cNvSpPr>
          <p:nvPr>
            <p:ph type="body" sz="quarter" idx="14"/>
          </p:nvPr>
        </p:nvSpPr>
        <p:spPr bwMode="gray">
          <a:xfrm>
            <a:off x="6740977" y="1361293"/>
            <a:ext cx="5273223" cy="166638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Fußzeile">
            <a:extLst>
              <a:ext uri="{FF2B5EF4-FFF2-40B4-BE49-F238E27FC236}">
                <a16:creationId xmlns:a16="http://schemas.microsoft.com/office/drawing/2014/main" id="{64658DA9-D4FF-4F68-B415-CD643A8EED0E}"/>
              </a:ext>
            </a:extLst>
          </p:cNvPr>
          <p:cNvSpPr>
            <a:spLocks noGrp="1"/>
          </p:cNvSpPr>
          <p:nvPr>
            <p:ph type="ftr" sz="quarter" idx="17"/>
          </p:nvPr>
        </p:nvSpPr>
        <p:spPr/>
        <p:txBody>
          <a:bodyPr/>
          <a:lstStyle>
            <a:lvl1pPr>
              <a:defRPr/>
            </a:lvl1pPr>
          </a:lstStyle>
          <a:p>
            <a:pPr>
              <a:defRPr/>
            </a:pPr>
            <a:r>
              <a:rPr lang="en-GB"/>
              <a:t>Titel of the presentation</a:t>
            </a:r>
          </a:p>
        </p:txBody>
      </p:sp>
      <p:sp>
        <p:nvSpPr>
          <p:cNvPr id="12" name="Datum">
            <a:extLst>
              <a:ext uri="{FF2B5EF4-FFF2-40B4-BE49-F238E27FC236}">
                <a16:creationId xmlns:a16="http://schemas.microsoft.com/office/drawing/2014/main" id="{25454344-ACFE-4667-BDF9-D3CEB57C6848}"/>
              </a:ext>
            </a:extLst>
          </p:cNvPr>
          <p:cNvSpPr>
            <a:spLocks noGrp="1"/>
          </p:cNvSpPr>
          <p:nvPr>
            <p:ph type="dt" sz="half" idx="18"/>
          </p:nvPr>
        </p:nvSpPr>
        <p:spPr/>
        <p:txBody>
          <a:bodyPr/>
          <a:lstStyle>
            <a:lvl1pPr>
              <a:defRPr/>
            </a:lvl1pPr>
          </a:lstStyle>
          <a:p>
            <a:pPr>
              <a:defRPr/>
            </a:pPr>
            <a:r>
              <a:rPr lang="en-GB"/>
              <a:t>22 Jan. 2019</a:t>
            </a:r>
            <a:endParaRPr lang="en-GB" dirty="0"/>
          </a:p>
        </p:txBody>
      </p:sp>
      <p:sp>
        <p:nvSpPr>
          <p:cNvPr id="13" name="Foliennummernplatzhalter">
            <a:extLst>
              <a:ext uri="{FF2B5EF4-FFF2-40B4-BE49-F238E27FC236}">
                <a16:creationId xmlns:a16="http://schemas.microsoft.com/office/drawing/2014/main" id="{3DCC2ED6-54BE-497C-8882-B69EBCB17B47}"/>
              </a:ext>
            </a:extLst>
          </p:cNvPr>
          <p:cNvSpPr>
            <a:spLocks noGrp="1"/>
          </p:cNvSpPr>
          <p:nvPr>
            <p:ph type="sldNum" sz="quarter" idx="19"/>
          </p:nvPr>
        </p:nvSpPr>
        <p:spPr/>
        <p:txBody>
          <a:bodyPr/>
          <a:lstStyle>
            <a:lvl1pPr>
              <a:defRPr/>
            </a:lvl1pPr>
          </a:lstStyle>
          <a:p>
            <a:pPr>
              <a:defRPr/>
            </a:pPr>
            <a:r>
              <a:rPr lang="en-GB" altLang="ru-UA"/>
              <a:t>Page </a:t>
            </a:r>
            <a:fld id="{3CB96392-F4B8-4884-B43B-9C24F1B14C4B}" type="slidenum">
              <a:rPr lang="en-GB" altLang="ru-UA" smtClean="0"/>
              <a:pPr>
                <a:defRPr/>
              </a:pPr>
              <a:t>‹№›</a:t>
            </a:fld>
            <a:endParaRPr lang="en-GB" altLang="ru-UA"/>
          </a:p>
        </p:txBody>
      </p:sp>
    </p:spTree>
    <p:extLst>
      <p:ext uri="{BB962C8B-B14F-4D97-AF65-F5344CB8AC3E}">
        <p14:creationId xmlns:p14="http://schemas.microsoft.com/office/powerpoint/2010/main" val="304311144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p:cNvSpPr>
            <a:spLocks noGrp="1"/>
          </p:cNvSpPr>
          <p:nvPr>
            <p:ph type="pic" sz="quarter" idx="16"/>
          </p:nvPr>
        </p:nvSpPr>
        <p:spPr bwMode="gray">
          <a:xfrm>
            <a:off x="4187824"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7" name="Bildplatzhalter 6"/>
          <p:cNvSpPr>
            <a:spLocks noGrp="1"/>
          </p:cNvSpPr>
          <p:nvPr>
            <p:ph type="pic" sz="quarter" idx="15"/>
          </p:nvPr>
        </p:nvSpPr>
        <p:spPr bwMode="gray">
          <a:xfrm>
            <a:off x="164180"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a:t>Образец заголовка</a:t>
            </a:r>
            <a:endParaRPr lang="en-GB" dirty="0"/>
          </a:p>
        </p:txBody>
      </p:sp>
      <p:sp>
        <p:nvSpPr>
          <p:cNvPr id="9" name="Textplatzhalter 7"/>
          <p:cNvSpPr>
            <a:spLocks noGrp="1"/>
          </p:cNvSpPr>
          <p:nvPr>
            <p:ph type="body" sz="quarter" idx="14"/>
          </p:nvPr>
        </p:nvSpPr>
        <p:spPr bwMode="gray">
          <a:xfrm>
            <a:off x="4623402"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6" name="Bildplatzhalter 6"/>
          <p:cNvSpPr>
            <a:spLocks noGrp="1"/>
          </p:cNvSpPr>
          <p:nvPr>
            <p:ph type="pic" sz="quarter" idx="17"/>
          </p:nvPr>
        </p:nvSpPr>
        <p:spPr bwMode="gray">
          <a:xfrm>
            <a:off x="8211467"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20" name="Textplatzhalter 7"/>
          <p:cNvSpPr>
            <a:spLocks noGrp="1"/>
          </p:cNvSpPr>
          <p:nvPr>
            <p:ph type="body" sz="quarter" idx="18"/>
          </p:nvPr>
        </p:nvSpPr>
        <p:spPr bwMode="gray">
          <a:xfrm>
            <a:off x="8647046"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Fußzeile">
            <a:extLst>
              <a:ext uri="{FF2B5EF4-FFF2-40B4-BE49-F238E27FC236}">
                <a16:creationId xmlns:a16="http://schemas.microsoft.com/office/drawing/2014/main" id="{56CC7BB4-4868-45EA-887E-DD8AF5FFF0A3}"/>
              </a:ext>
            </a:extLst>
          </p:cNvPr>
          <p:cNvSpPr>
            <a:spLocks noGrp="1"/>
          </p:cNvSpPr>
          <p:nvPr>
            <p:ph type="ftr" sz="quarter" idx="19"/>
          </p:nvPr>
        </p:nvSpPr>
        <p:spPr/>
        <p:txBody>
          <a:bodyPr/>
          <a:lstStyle>
            <a:lvl1pPr>
              <a:defRPr/>
            </a:lvl1pPr>
          </a:lstStyle>
          <a:p>
            <a:pPr>
              <a:defRPr/>
            </a:pPr>
            <a:r>
              <a:rPr lang="en-GB"/>
              <a:t>Titel of the presentation</a:t>
            </a:r>
          </a:p>
        </p:txBody>
      </p:sp>
      <p:sp>
        <p:nvSpPr>
          <p:cNvPr id="12" name="Datum">
            <a:extLst>
              <a:ext uri="{FF2B5EF4-FFF2-40B4-BE49-F238E27FC236}">
                <a16:creationId xmlns:a16="http://schemas.microsoft.com/office/drawing/2014/main" id="{CCDC82CC-EDFF-42A3-8851-BAB7EF4561A6}"/>
              </a:ext>
            </a:extLst>
          </p:cNvPr>
          <p:cNvSpPr>
            <a:spLocks noGrp="1"/>
          </p:cNvSpPr>
          <p:nvPr>
            <p:ph type="dt" sz="half" idx="20"/>
          </p:nvPr>
        </p:nvSpPr>
        <p:spPr/>
        <p:txBody>
          <a:bodyPr/>
          <a:lstStyle>
            <a:lvl1pPr>
              <a:defRPr/>
            </a:lvl1pPr>
          </a:lstStyle>
          <a:p>
            <a:pPr>
              <a:defRPr/>
            </a:pPr>
            <a:r>
              <a:rPr lang="en-GB"/>
              <a:t>22 Jan. 2019</a:t>
            </a:r>
            <a:endParaRPr lang="en-GB" dirty="0"/>
          </a:p>
        </p:txBody>
      </p:sp>
      <p:sp>
        <p:nvSpPr>
          <p:cNvPr id="13" name="Foliennummernplatzhalter">
            <a:extLst>
              <a:ext uri="{FF2B5EF4-FFF2-40B4-BE49-F238E27FC236}">
                <a16:creationId xmlns:a16="http://schemas.microsoft.com/office/drawing/2014/main" id="{1C097943-771B-4739-8F45-A527BD13061C}"/>
              </a:ext>
            </a:extLst>
          </p:cNvPr>
          <p:cNvSpPr>
            <a:spLocks noGrp="1"/>
          </p:cNvSpPr>
          <p:nvPr>
            <p:ph type="sldNum" sz="quarter" idx="21"/>
          </p:nvPr>
        </p:nvSpPr>
        <p:spPr/>
        <p:txBody>
          <a:bodyPr/>
          <a:lstStyle>
            <a:lvl1pPr>
              <a:defRPr/>
            </a:lvl1pPr>
          </a:lstStyle>
          <a:p>
            <a:pPr>
              <a:defRPr/>
            </a:pPr>
            <a:r>
              <a:rPr lang="en-GB" altLang="ru-UA"/>
              <a:t>Page </a:t>
            </a:r>
            <a:fld id="{2BA19ECA-854A-433B-AEC1-237BCB4EEDB5}" type="slidenum">
              <a:rPr lang="en-GB" altLang="ru-UA" smtClean="0"/>
              <a:pPr>
                <a:defRPr/>
              </a:pPr>
              <a:t>‹№›</a:t>
            </a:fld>
            <a:endParaRPr lang="en-GB" altLang="ru-UA"/>
          </a:p>
        </p:txBody>
      </p:sp>
    </p:spTree>
    <p:extLst>
      <p:ext uri="{BB962C8B-B14F-4D97-AF65-F5344CB8AC3E}">
        <p14:creationId xmlns:p14="http://schemas.microsoft.com/office/powerpoint/2010/main" val="150476549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9" name="Rechteck 17">
            <a:extLst>
              <a:ext uri="{FF2B5EF4-FFF2-40B4-BE49-F238E27FC236}">
                <a16:creationId xmlns:a16="http://schemas.microsoft.com/office/drawing/2014/main" id="{A092AED2-F981-4D6F-893D-6FCB385A5BDB}"/>
              </a:ext>
            </a:extLst>
          </p:cNvPr>
          <p:cNvSpPr/>
          <p:nvPr userDrawn="1"/>
        </p:nvSpPr>
        <p:spPr bwMode="gray">
          <a:xfrm>
            <a:off x="613834" y="1293284"/>
            <a:ext cx="3526367" cy="1854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10" name="Rechteck 11">
            <a:extLst>
              <a:ext uri="{FF2B5EF4-FFF2-40B4-BE49-F238E27FC236}">
                <a16:creationId xmlns:a16="http://schemas.microsoft.com/office/drawing/2014/main" id="{6D7DDD58-E6D1-421C-8E49-8CD005545549}"/>
              </a:ext>
            </a:extLst>
          </p:cNvPr>
          <p:cNvSpPr/>
          <p:nvPr userDrawn="1"/>
        </p:nvSpPr>
        <p:spPr bwMode="gray">
          <a:xfrm>
            <a:off x="613834" y="3227917"/>
            <a:ext cx="3526367" cy="846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6" name="Bildplatzhalter 5"/>
          <p:cNvSpPr>
            <a:spLocks noGrp="1"/>
          </p:cNvSpPr>
          <p:nvPr>
            <p:ph type="pic" sz="quarter" idx="15"/>
          </p:nvPr>
        </p:nvSpPr>
        <p:spPr bwMode="gray">
          <a:xfrm>
            <a:off x="613833" y="4150517"/>
            <a:ext cx="3526768" cy="1983583"/>
          </a:xfrm>
          <a:solidFill>
            <a:schemeClr val="bg2"/>
          </a:solidFill>
        </p:spPr>
        <p:txBody>
          <a:bodyPr lIns="36000" tIns="1152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613832" y="3223373"/>
            <a:ext cx="3526368" cy="282675"/>
          </a:xfrm>
          <a:noFill/>
        </p:spPr>
        <p:txBody>
          <a:bodyPr lIns="72000" tIns="36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pPr lvl="0"/>
            <a:r>
              <a:rPr lang="ru-RU" dirty="0"/>
              <a:t>Образец текста</a:t>
            </a:r>
          </a:p>
        </p:txBody>
      </p:sp>
      <p:sp>
        <p:nvSpPr>
          <p:cNvPr id="19" name="Titel 1"/>
          <p:cNvSpPr>
            <a:spLocks noGrp="1"/>
          </p:cNvSpPr>
          <p:nvPr>
            <p:ph type="title"/>
          </p:nvPr>
        </p:nvSpPr>
        <p:spPr bwMode="gray">
          <a:xfrm>
            <a:off x="599755" y="320283"/>
            <a:ext cx="6452847" cy="720725"/>
          </a:xfrm>
        </p:spPr>
        <p:txBody>
          <a:bodyPr/>
          <a:lstStyle>
            <a:lvl1pPr>
              <a:defRPr/>
            </a:lvl1pPr>
          </a:lstStyle>
          <a:p>
            <a:r>
              <a:rPr lang="ru-RU" dirty="0"/>
              <a:t>Образец заголовка</a:t>
            </a:r>
            <a:endParaRPr lang="en-GB" dirty="0"/>
          </a:p>
        </p:txBody>
      </p:sp>
      <p:sp>
        <p:nvSpPr>
          <p:cNvPr id="14" name="Textplatzhalter 8"/>
          <p:cNvSpPr>
            <a:spLocks noGrp="1"/>
          </p:cNvSpPr>
          <p:nvPr>
            <p:ph type="body" sz="quarter" idx="17"/>
          </p:nvPr>
        </p:nvSpPr>
        <p:spPr bwMode="gray">
          <a:xfrm>
            <a:off x="613832" y="3532554"/>
            <a:ext cx="3526368" cy="525937"/>
          </a:xfrm>
          <a:noFill/>
        </p:spPr>
        <p:txBody>
          <a:bodyPr lIns="72000"/>
          <a:lstStyle>
            <a:lvl1pPr>
              <a:lnSpc>
                <a:spcPct val="100000"/>
              </a:lnSpc>
              <a:spcBef>
                <a:spcPts val="0"/>
              </a:spcBef>
              <a:defRPr sz="1067" b="0" baseline="0">
                <a:solidFill>
                  <a:schemeClr val="bg1"/>
                </a:solidFill>
              </a:defRPr>
            </a:lvl1pPr>
          </a:lstStyle>
          <a:p>
            <a:pPr lvl="0"/>
            <a:r>
              <a:rPr lang="ru-RU" dirty="0"/>
              <a:t>Образец текста</a:t>
            </a:r>
          </a:p>
        </p:txBody>
      </p:sp>
      <p:sp>
        <p:nvSpPr>
          <p:cNvPr id="15" name="Textplatzhalter 8"/>
          <p:cNvSpPr>
            <a:spLocks noGrp="1"/>
          </p:cNvSpPr>
          <p:nvPr>
            <p:ph type="body" sz="quarter" idx="18"/>
          </p:nvPr>
        </p:nvSpPr>
        <p:spPr bwMode="gray">
          <a:xfrm>
            <a:off x="613832" y="1295081"/>
            <a:ext cx="3526368" cy="362396"/>
          </a:xfrm>
          <a:noFill/>
        </p:spPr>
        <p:txBody>
          <a:bodyPr lIns="72000" tIns="36000" bIns="36000" anchor="ctr"/>
          <a:lstStyle>
            <a:lvl1pPr>
              <a:defRPr sz="1467" b="1" baseline="0">
                <a:solidFill>
                  <a:schemeClr val="tx1"/>
                </a:solidFill>
              </a:defRPr>
            </a:lvl1pPr>
          </a:lstStyle>
          <a:p>
            <a:pPr lvl="0"/>
            <a:r>
              <a:rPr lang="ru-RU" dirty="0"/>
              <a:t>Образец текста</a:t>
            </a:r>
          </a:p>
        </p:txBody>
      </p:sp>
      <p:sp>
        <p:nvSpPr>
          <p:cNvPr id="16" name="Textplatzhalter 8"/>
          <p:cNvSpPr>
            <a:spLocks noGrp="1"/>
          </p:cNvSpPr>
          <p:nvPr>
            <p:ph type="body" sz="quarter" idx="19"/>
          </p:nvPr>
        </p:nvSpPr>
        <p:spPr bwMode="gray">
          <a:xfrm>
            <a:off x="613832" y="1657477"/>
            <a:ext cx="3526368" cy="1490155"/>
          </a:xfrm>
          <a:noFill/>
        </p:spPr>
        <p:txBody>
          <a:bodyPr lIns="72000" bIns="36000"/>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pPr lvl="0"/>
            <a:r>
              <a:rPr lang="ru-RU" dirty="0"/>
              <a:t>Образец текста</a:t>
            </a:r>
          </a:p>
        </p:txBody>
      </p:sp>
      <p:sp>
        <p:nvSpPr>
          <p:cNvPr id="7" name="Textplatzhalter 6"/>
          <p:cNvSpPr>
            <a:spLocks noGrp="1"/>
          </p:cNvSpPr>
          <p:nvPr>
            <p:ph type="body" sz="quarter" idx="20"/>
          </p:nvPr>
        </p:nvSpPr>
        <p:spPr bwMode="gray">
          <a:xfrm>
            <a:off x="4414129" y="1361017"/>
            <a:ext cx="7623355" cy="477308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1" name="Datumsplatzhalter 1">
            <a:extLst>
              <a:ext uri="{FF2B5EF4-FFF2-40B4-BE49-F238E27FC236}">
                <a16:creationId xmlns:a16="http://schemas.microsoft.com/office/drawing/2014/main" id="{5C113288-112E-43AB-A7E3-6DC39BC68CD9}"/>
              </a:ext>
            </a:extLst>
          </p:cNvPr>
          <p:cNvSpPr>
            <a:spLocks noGrp="1"/>
          </p:cNvSpPr>
          <p:nvPr>
            <p:ph type="dt" sz="half" idx="21"/>
          </p:nvPr>
        </p:nvSpPr>
        <p:spPr/>
        <p:txBody>
          <a:bodyPr/>
          <a:lstStyle>
            <a:lvl1pPr>
              <a:defRPr/>
            </a:lvl1pPr>
          </a:lstStyle>
          <a:p>
            <a:pPr>
              <a:defRPr/>
            </a:pPr>
            <a:r>
              <a:rPr lang="en-GB"/>
              <a:t>22 Jan. 2019</a:t>
            </a:r>
            <a:endParaRPr lang="en-GB" dirty="0"/>
          </a:p>
        </p:txBody>
      </p:sp>
      <p:sp>
        <p:nvSpPr>
          <p:cNvPr id="12" name="Fußzeilenplatzhalter 8">
            <a:extLst>
              <a:ext uri="{FF2B5EF4-FFF2-40B4-BE49-F238E27FC236}">
                <a16:creationId xmlns:a16="http://schemas.microsoft.com/office/drawing/2014/main" id="{6F5C26C2-45DC-4E5F-82F1-0144ADEE62BD}"/>
              </a:ext>
            </a:extLst>
          </p:cNvPr>
          <p:cNvSpPr>
            <a:spLocks noGrp="1"/>
          </p:cNvSpPr>
          <p:nvPr>
            <p:ph type="ftr" sz="quarter" idx="22"/>
          </p:nvPr>
        </p:nvSpPr>
        <p:spPr/>
        <p:txBody>
          <a:bodyPr/>
          <a:lstStyle>
            <a:lvl1pPr>
              <a:defRPr/>
            </a:lvl1pPr>
          </a:lstStyle>
          <a:p>
            <a:pPr>
              <a:defRPr/>
            </a:pPr>
            <a:r>
              <a:rPr lang="en-GB"/>
              <a:t>Titel of the presentation</a:t>
            </a:r>
          </a:p>
        </p:txBody>
      </p:sp>
      <p:sp>
        <p:nvSpPr>
          <p:cNvPr id="13" name="Foliennummernplatzhalter 9">
            <a:extLst>
              <a:ext uri="{FF2B5EF4-FFF2-40B4-BE49-F238E27FC236}">
                <a16:creationId xmlns:a16="http://schemas.microsoft.com/office/drawing/2014/main" id="{5E46C1A9-6558-4F6D-8B7B-0261FA885381}"/>
              </a:ext>
            </a:extLst>
          </p:cNvPr>
          <p:cNvSpPr>
            <a:spLocks noGrp="1"/>
          </p:cNvSpPr>
          <p:nvPr>
            <p:ph type="sldNum" sz="quarter" idx="23"/>
          </p:nvPr>
        </p:nvSpPr>
        <p:spPr/>
        <p:txBody>
          <a:bodyPr/>
          <a:lstStyle>
            <a:lvl1pPr>
              <a:defRPr/>
            </a:lvl1pPr>
          </a:lstStyle>
          <a:p>
            <a:pPr>
              <a:defRPr/>
            </a:pPr>
            <a:r>
              <a:rPr lang="en-GB" altLang="ru-UA"/>
              <a:t>Page </a:t>
            </a:r>
            <a:fld id="{82452DD8-2200-404F-BCC4-C429CE9E882E}" type="slidenum">
              <a:rPr lang="en-GB" altLang="ru-UA" smtClean="0"/>
              <a:pPr>
                <a:defRPr/>
              </a:pPr>
              <a:t>‹№›</a:t>
            </a:fld>
            <a:endParaRPr lang="en-GB" altLang="ru-UA"/>
          </a:p>
        </p:txBody>
      </p:sp>
    </p:spTree>
    <p:extLst>
      <p:ext uri="{BB962C8B-B14F-4D97-AF65-F5344CB8AC3E}">
        <p14:creationId xmlns:p14="http://schemas.microsoft.com/office/powerpoint/2010/main" val="161250076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3591ECC3-79DF-402B-A984-739545E34121}"/>
              </a:ext>
            </a:extLst>
          </p:cNvPr>
          <p:cNvSpPr>
            <a:spLocks noGrp="1"/>
          </p:cNvSpPr>
          <p:nvPr>
            <p:ph type="dt" sz="half" idx="10"/>
          </p:nvPr>
        </p:nvSpPr>
        <p:spPr/>
        <p:txBody>
          <a:bodyPr/>
          <a:lstStyle>
            <a:lvl1pPr>
              <a:defRPr/>
            </a:lvl1pPr>
          </a:lstStyle>
          <a:p>
            <a:pPr>
              <a:defRPr/>
            </a:pPr>
            <a:fld id="{1E49C19F-D478-4739-8E3F-A30A9AD52CAC}" type="datetimeFigureOut">
              <a:rPr lang="ru-RU"/>
              <a:pPr>
                <a:defRPr/>
              </a:pPr>
              <a:t>11.06.2023</a:t>
            </a:fld>
            <a:endParaRPr lang="ru-RU"/>
          </a:p>
        </p:txBody>
      </p:sp>
      <p:sp>
        <p:nvSpPr>
          <p:cNvPr id="6" name="Нижний колонтитул 4">
            <a:extLst>
              <a:ext uri="{FF2B5EF4-FFF2-40B4-BE49-F238E27FC236}">
                <a16:creationId xmlns:a16="http://schemas.microsoft.com/office/drawing/2014/main" id="{8C8B044F-7A57-4846-A893-13E045331DDE}"/>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B4A644F3-0F32-4636-8046-D6C014A9A65C}"/>
              </a:ext>
            </a:extLst>
          </p:cNvPr>
          <p:cNvSpPr>
            <a:spLocks noGrp="1"/>
          </p:cNvSpPr>
          <p:nvPr>
            <p:ph type="sldNum" sz="quarter" idx="12"/>
          </p:nvPr>
        </p:nvSpPr>
        <p:spPr/>
        <p:txBody>
          <a:bodyPr/>
          <a:lstStyle>
            <a:lvl1pPr>
              <a:defRPr/>
            </a:lvl1pPr>
          </a:lstStyle>
          <a:p>
            <a:pPr>
              <a:defRPr/>
            </a:pPr>
            <a:fld id="{D867A150-6C0F-44BE-85CE-DA4104F22815}" type="slidenum">
              <a:rPr lang="ru-RU" altLang="ru-RU"/>
              <a:pPr>
                <a:defRPr/>
              </a:pPr>
              <a:t>‹№›</a:t>
            </a:fld>
            <a:endParaRPr lang="ru-RU" altLang="ru-RU"/>
          </a:p>
        </p:txBody>
      </p:sp>
    </p:spTree>
    <p:extLst>
      <p:ext uri="{BB962C8B-B14F-4D97-AF65-F5344CB8AC3E}">
        <p14:creationId xmlns:p14="http://schemas.microsoft.com/office/powerpoint/2010/main" val="3654371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7" name="Grafik 17">
            <a:extLst>
              <a:ext uri="{FF2B5EF4-FFF2-40B4-BE49-F238E27FC236}">
                <a16:creationId xmlns:a16="http://schemas.microsoft.com/office/drawing/2014/main" id="{90D142E0-44E2-4465-BD87-2835CED7E124}"/>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5">
            <a:extLst>
              <a:ext uri="{FF2B5EF4-FFF2-40B4-BE49-F238E27FC236}">
                <a16:creationId xmlns:a16="http://schemas.microsoft.com/office/drawing/2014/main" id="{6A2B9E51-D8A5-486E-940D-30E631A9A99C}"/>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9" name="TextBox 7">
            <a:extLst>
              <a:ext uri="{FF2B5EF4-FFF2-40B4-BE49-F238E27FC236}">
                <a16:creationId xmlns:a16="http://schemas.microsoft.com/office/drawing/2014/main" id="{6BF3D1C6-1342-437F-B4A8-F5930097FBF1}"/>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10" name="Grafik 37" descr="Ein Bild, das Axt, Werkzeug enthält.&#10;&#10;Mit sehr hoher Zuverlässigkeit generierte Beschreibung">
            <a:extLst>
              <a:ext uri="{FF2B5EF4-FFF2-40B4-BE49-F238E27FC236}">
                <a16:creationId xmlns:a16="http://schemas.microsoft.com/office/drawing/2014/main" id="{05407A69-110A-4CCF-A929-82C90892AE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38">
            <a:extLst>
              <a:ext uri="{FF2B5EF4-FFF2-40B4-BE49-F238E27FC236}">
                <a16:creationId xmlns:a16="http://schemas.microsoft.com/office/drawing/2014/main" id="{8FC36590-7F24-4E41-8718-DB6F6D7426F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pieren 39">
            <a:extLst>
              <a:ext uri="{FF2B5EF4-FFF2-40B4-BE49-F238E27FC236}">
                <a16:creationId xmlns:a16="http://schemas.microsoft.com/office/drawing/2014/main" id="{9C46408C-709F-4BB6-8967-4CE6B6B7073E}"/>
              </a:ext>
            </a:extLst>
          </p:cNvPr>
          <p:cNvGrpSpPr>
            <a:grpSpLocks/>
          </p:cNvGrpSpPr>
          <p:nvPr userDrawn="1"/>
        </p:nvGrpSpPr>
        <p:grpSpPr bwMode="auto">
          <a:xfrm>
            <a:off x="592667" y="5372101"/>
            <a:ext cx="349251" cy="395817"/>
            <a:chOff x="4933951" y="-41275"/>
            <a:chExt cx="2130425" cy="2411413"/>
          </a:xfrm>
        </p:grpSpPr>
        <p:sp>
          <p:nvSpPr>
            <p:cNvPr id="13" name="Freeform 6">
              <a:extLst>
                <a:ext uri="{FF2B5EF4-FFF2-40B4-BE49-F238E27FC236}">
                  <a16:creationId xmlns:a16="http://schemas.microsoft.com/office/drawing/2014/main" id="{F1C9136D-9C48-47A1-8D08-8981A7E4BD83}"/>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4" name="Freeform 7">
              <a:extLst>
                <a:ext uri="{FF2B5EF4-FFF2-40B4-BE49-F238E27FC236}">
                  <a16:creationId xmlns:a16="http://schemas.microsoft.com/office/drawing/2014/main" id="{0A7E5EF0-B4B9-448F-8FB7-D9856658674C}"/>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5" name="Freeform 8">
              <a:extLst>
                <a:ext uri="{FF2B5EF4-FFF2-40B4-BE49-F238E27FC236}">
                  <a16:creationId xmlns:a16="http://schemas.microsoft.com/office/drawing/2014/main" id="{9389AF26-195E-45E2-8F34-23F9AB17F39F}"/>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7" name="Freeform 9">
              <a:extLst>
                <a:ext uri="{FF2B5EF4-FFF2-40B4-BE49-F238E27FC236}">
                  <a16:creationId xmlns:a16="http://schemas.microsoft.com/office/drawing/2014/main" id="{88B60BB7-39C6-47FF-B744-2A753B331859}"/>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8" name="Freeform 10">
              <a:extLst>
                <a:ext uri="{FF2B5EF4-FFF2-40B4-BE49-F238E27FC236}">
                  <a16:creationId xmlns:a16="http://schemas.microsoft.com/office/drawing/2014/main" id="{884F10B4-EDFD-4559-9E83-19AFCEB76ED2}"/>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22" name="TextBox 7">
            <a:extLst>
              <a:ext uri="{FF2B5EF4-FFF2-40B4-BE49-F238E27FC236}">
                <a16:creationId xmlns:a16="http://schemas.microsoft.com/office/drawing/2014/main" id="{95D1F66B-A72B-469E-8671-42364F6705CE}"/>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23" name="TextBox 7">
            <a:extLst>
              <a:ext uri="{FF2B5EF4-FFF2-40B4-BE49-F238E27FC236}">
                <a16:creationId xmlns:a16="http://schemas.microsoft.com/office/drawing/2014/main" id="{86BD84DB-933E-4DE9-B8D1-520A8D8B0F41}"/>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16" name="Titel 1"/>
          <p:cNvSpPr>
            <a:spLocks noGrp="1"/>
          </p:cNvSpPr>
          <p:nvPr>
            <p:ph type="title"/>
          </p:nvPr>
        </p:nvSpPr>
        <p:spPr bwMode="gray">
          <a:xfrm>
            <a:off x="599756" y="320283"/>
            <a:ext cx="11123323" cy="720725"/>
          </a:xfrm>
        </p:spPr>
        <p:txBody>
          <a:bodyPr/>
          <a:lstStyle>
            <a:lvl1pPr>
              <a:defRPr/>
            </a:lvl1pPr>
          </a:lstStyle>
          <a:p>
            <a:r>
              <a:rPr lang="ru-RU" dirty="0"/>
              <a:t>Образец заголовка</a:t>
            </a:r>
            <a:endParaRPr lang="en-GB" dirty="0"/>
          </a:p>
        </p:txBody>
      </p:sp>
      <p:sp>
        <p:nvSpPr>
          <p:cNvPr id="19" name="Textplatzhalter 16"/>
          <p:cNvSpPr>
            <a:spLocks noGrp="1"/>
          </p:cNvSpPr>
          <p:nvPr>
            <p:ph type="body" sz="quarter" idx="15"/>
          </p:nvPr>
        </p:nvSpPr>
        <p:spPr bwMode="gray">
          <a:xfrm>
            <a:off x="2853713" y="2760959"/>
            <a:ext cx="4492748" cy="1366715"/>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20" name="Textplatzhalter 29"/>
          <p:cNvSpPr>
            <a:spLocks noGrp="1"/>
          </p:cNvSpPr>
          <p:nvPr>
            <p:ph type="body" sz="quarter" idx="22"/>
          </p:nvPr>
        </p:nvSpPr>
        <p:spPr bwMode="gray">
          <a:xfrm>
            <a:off x="2853713" y="1857148"/>
            <a:ext cx="4492748" cy="235035"/>
          </a:xfrm>
        </p:spPr>
        <p:txBody>
          <a:bodyPr/>
          <a:lstStyle>
            <a:lvl1pPr>
              <a:defRPr sz="1600" b="1"/>
            </a:lvl1pPr>
          </a:lstStyle>
          <a:p>
            <a:pPr lvl="0"/>
            <a:r>
              <a:rPr lang="ru-RU" dirty="0"/>
              <a:t>Образец текста</a:t>
            </a:r>
          </a:p>
        </p:txBody>
      </p:sp>
      <p:sp>
        <p:nvSpPr>
          <p:cNvPr id="21" name="Textplatzhalter 30"/>
          <p:cNvSpPr>
            <a:spLocks noGrp="1"/>
          </p:cNvSpPr>
          <p:nvPr>
            <p:ph type="body" sz="quarter" idx="23"/>
          </p:nvPr>
        </p:nvSpPr>
        <p:spPr bwMode="gray">
          <a:xfrm>
            <a:off x="2853713" y="2181304"/>
            <a:ext cx="4492748" cy="235035"/>
          </a:xfrm>
        </p:spPr>
        <p:txBody>
          <a:bodyPr/>
          <a:lstStyle>
            <a:lvl1pPr>
              <a:defRPr sz="1600"/>
            </a:lvl1pPr>
          </a:lstStyle>
          <a:p>
            <a:pPr lvl="0"/>
            <a:r>
              <a:rPr lang="ru-RU" dirty="0"/>
              <a:t>Образец текста</a:t>
            </a:r>
          </a:p>
        </p:txBody>
      </p:sp>
      <p:sp>
        <p:nvSpPr>
          <p:cNvPr id="35" name="Bildplatzhalter 6"/>
          <p:cNvSpPr>
            <a:spLocks noGrp="1"/>
          </p:cNvSpPr>
          <p:nvPr>
            <p:ph type="pic" sz="quarter" idx="17"/>
          </p:nvPr>
        </p:nvSpPr>
        <p:spPr bwMode="gray">
          <a:xfrm>
            <a:off x="599755" y="1857148"/>
            <a:ext cx="1957439" cy="227052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24" name="Datumsplatzhalter 4">
            <a:extLst>
              <a:ext uri="{FF2B5EF4-FFF2-40B4-BE49-F238E27FC236}">
                <a16:creationId xmlns:a16="http://schemas.microsoft.com/office/drawing/2014/main" id="{8B74372D-371A-468C-B6F1-35683B2407AC}"/>
              </a:ext>
            </a:extLst>
          </p:cNvPr>
          <p:cNvSpPr>
            <a:spLocks noGrp="1"/>
          </p:cNvSpPr>
          <p:nvPr>
            <p:ph type="dt" sz="half" idx="24"/>
          </p:nvPr>
        </p:nvSpPr>
        <p:spPr/>
        <p:txBody>
          <a:bodyPr/>
          <a:lstStyle>
            <a:lvl1pPr>
              <a:defRPr/>
            </a:lvl1pPr>
          </a:lstStyle>
          <a:p>
            <a:pPr>
              <a:defRPr/>
            </a:pPr>
            <a:r>
              <a:rPr lang="en-GB"/>
              <a:t>22 Jan. 2019</a:t>
            </a:r>
            <a:endParaRPr lang="en-GB" dirty="0"/>
          </a:p>
        </p:txBody>
      </p:sp>
      <p:sp>
        <p:nvSpPr>
          <p:cNvPr id="25" name="Fußzeilenplatzhalter 6">
            <a:extLst>
              <a:ext uri="{FF2B5EF4-FFF2-40B4-BE49-F238E27FC236}">
                <a16:creationId xmlns:a16="http://schemas.microsoft.com/office/drawing/2014/main" id="{6FF5A890-9AC4-4B1C-B716-1C9BBEC91B64}"/>
              </a:ext>
            </a:extLst>
          </p:cNvPr>
          <p:cNvSpPr>
            <a:spLocks noGrp="1"/>
          </p:cNvSpPr>
          <p:nvPr>
            <p:ph type="ftr" sz="quarter" idx="25"/>
          </p:nvPr>
        </p:nvSpPr>
        <p:spPr/>
        <p:txBody>
          <a:bodyPr/>
          <a:lstStyle>
            <a:lvl1pPr>
              <a:defRPr/>
            </a:lvl1pPr>
          </a:lstStyle>
          <a:p>
            <a:pPr>
              <a:defRPr/>
            </a:pPr>
            <a:r>
              <a:rPr lang="en-GB"/>
              <a:t>Titel of the presentation</a:t>
            </a:r>
          </a:p>
        </p:txBody>
      </p:sp>
      <p:sp>
        <p:nvSpPr>
          <p:cNvPr id="26" name="Foliennummernplatzhalter 7">
            <a:extLst>
              <a:ext uri="{FF2B5EF4-FFF2-40B4-BE49-F238E27FC236}">
                <a16:creationId xmlns:a16="http://schemas.microsoft.com/office/drawing/2014/main" id="{3895046D-0043-4885-A8C0-73A06F1287EE}"/>
              </a:ext>
            </a:extLst>
          </p:cNvPr>
          <p:cNvSpPr>
            <a:spLocks noGrp="1"/>
          </p:cNvSpPr>
          <p:nvPr>
            <p:ph type="sldNum" sz="quarter" idx="26"/>
          </p:nvPr>
        </p:nvSpPr>
        <p:spPr/>
        <p:txBody>
          <a:bodyPr/>
          <a:lstStyle>
            <a:lvl1pPr>
              <a:defRPr/>
            </a:lvl1pPr>
          </a:lstStyle>
          <a:p>
            <a:pPr>
              <a:defRPr/>
            </a:pPr>
            <a:r>
              <a:rPr lang="en-GB" altLang="ru-UA"/>
              <a:t>Page </a:t>
            </a:r>
            <a:fld id="{DEC3DF1D-A293-48B0-AEAB-5BC80E1D349E}" type="slidenum">
              <a:rPr lang="en-GB" altLang="ru-UA" smtClean="0"/>
              <a:pPr>
                <a:defRPr/>
              </a:pPr>
              <a:t>‹№›</a:t>
            </a:fld>
            <a:endParaRPr lang="en-GB" altLang="ru-UA"/>
          </a:p>
        </p:txBody>
      </p:sp>
    </p:spTree>
    <p:extLst>
      <p:ext uri="{BB962C8B-B14F-4D97-AF65-F5344CB8AC3E}">
        <p14:creationId xmlns:p14="http://schemas.microsoft.com/office/powerpoint/2010/main" val="12056426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1" name="Grafik 17">
            <a:extLst>
              <a:ext uri="{FF2B5EF4-FFF2-40B4-BE49-F238E27FC236}">
                <a16:creationId xmlns:a16="http://schemas.microsoft.com/office/drawing/2014/main" id="{C39E16F5-D734-40C5-942D-C7608CADAE55}"/>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5">
            <a:extLst>
              <a:ext uri="{FF2B5EF4-FFF2-40B4-BE49-F238E27FC236}">
                <a16:creationId xmlns:a16="http://schemas.microsoft.com/office/drawing/2014/main" id="{106CD288-CBAA-47C4-BF3D-5C079402FD3E}"/>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3" name="TextBox 7">
            <a:extLst>
              <a:ext uri="{FF2B5EF4-FFF2-40B4-BE49-F238E27FC236}">
                <a16:creationId xmlns:a16="http://schemas.microsoft.com/office/drawing/2014/main" id="{497DD9C8-EBCB-4CED-8296-C256A85E885A}"/>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14" name="Grafik 42" descr="Ein Bild, das Axt, Werkzeug enthält.&#10;&#10;Mit sehr hoher Zuverlässigkeit generierte Beschreibung">
            <a:extLst>
              <a:ext uri="{FF2B5EF4-FFF2-40B4-BE49-F238E27FC236}">
                <a16:creationId xmlns:a16="http://schemas.microsoft.com/office/drawing/2014/main" id="{725567EF-E6EC-43CD-BD40-4B62651D8C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43">
            <a:extLst>
              <a:ext uri="{FF2B5EF4-FFF2-40B4-BE49-F238E27FC236}">
                <a16:creationId xmlns:a16="http://schemas.microsoft.com/office/drawing/2014/main" id="{4B986A13-332E-4DEF-AEA8-90F99BEF221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ieren 44">
            <a:extLst>
              <a:ext uri="{FF2B5EF4-FFF2-40B4-BE49-F238E27FC236}">
                <a16:creationId xmlns:a16="http://schemas.microsoft.com/office/drawing/2014/main" id="{9B645D19-2BCF-41DB-8378-AD7AB4E07E07}"/>
              </a:ext>
            </a:extLst>
          </p:cNvPr>
          <p:cNvGrpSpPr>
            <a:grpSpLocks/>
          </p:cNvGrpSpPr>
          <p:nvPr userDrawn="1"/>
        </p:nvGrpSpPr>
        <p:grpSpPr bwMode="auto">
          <a:xfrm>
            <a:off x="592667" y="5372101"/>
            <a:ext cx="349251" cy="395817"/>
            <a:chOff x="4933951" y="-41275"/>
            <a:chExt cx="2130425" cy="2411413"/>
          </a:xfrm>
        </p:grpSpPr>
        <p:sp>
          <p:nvSpPr>
            <p:cNvPr id="17" name="Freeform 6">
              <a:extLst>
                <a:ext uri="{FF2B5EF4-FFF2-40B4-BE49-F238E27FC236}">
                  <a16:creationId xmlns:a16="http://schemas.microsoft.com/office/drawing/2014/main" id="{429B9E1F-A06F-43BF-AB2F-729E27D6BABD}"/>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8" name="Freeform 7">
              <a:extLst>
                <a:ext uri="{FF2B5EF4-FFF2-40B4-BE49-F238E27FC236}">
                  <a16:creationId xmlns:a16="http://schemas.microsoft.com/office/drawing/2014/main" id="{99EDB589-9555-4A29-9D47-EED3203122A4}"/>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9" name="Freeform 8">
              <a:extLst>
                <a:ext uri="{FF2B5EF4-FFF2-40B4-BE49-F238E27FC236}">
                  <a16:creationId xmlns:a16="http://schemas.microsoft.com/office/drawing/2014/main" id="{285DB800-AE7D-4A5B-9786-52CC3BD9AE69}"/>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0" name="Freeform 9">
              <a:extLst>
                <a:ext uri="{FF2B5EF4-FFF2-40B4-BE49-F238E27FC236}">
                  <a16:creationId xmlns:a16="http://schemas.microsoft.com/office/drawing/2014/main" id="{E5BE2D84-B538-4DE3-A843-D7454D1F70D3}"/>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1" name="Freeform 10">
              <a:extLst>
                <a:ext uri="{FF2B5EF4-FFF2-40B4-BE49-F238E27FC236}">
                  <a16:creationId xmlns:a16="http://schemas.microsoft.com/office/drawing/2014/main" id="{AA6FEA2E-C58B-44E2-81C0-1BAC82F97F00}"/>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22" name="TextBox 7">
            <a:extLst>
              <a:ext uri="{FF2B5EF4-FFF2-40B4-BE49-F238E27FC236}">
                <a16:creationId xmlns:a16="http://schemas.microsoft.com/office/drawing/2014/main" id="{BCF635D3-7B3E-4641-A875-E1EC3971FB24}"/>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23" name="TextBox 7">
            <a:extLst>
              <a:ext uri="{FF2B5EF4-FFF2-40B4-BE49-F238E27FC236}">
                <a16:creationId xmlns:a16="http://schemas.microsoft.com/office/drawing/2014/main" id="{F0AD2412-E4F9-4618-8925-3D7E5D595792}"/>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31" name="Textplatzhalter 16"/>
          <p:cNvSpPr>
            <a:spLocks noGrp="1"/>
          </p:cNvSpPr>
          <p:nvPr>
            <p:ph type="body" sz="quarter" idx="15"/>
          </p:nvPr>
        </p:nvSpPr>
        <p:spPr bwMode="gray">
          <a:xfrm>
            <a:off x="2612084" y="2760959"/>
            <a:ext cx="3426913" cy="801691"/>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32" name="Textplatzhalter 29"/>
          <p:cNvSpPr>
            <a:spLocks noGrp="1"/>
          </p:cNvSpPr>
          <p:nvPr>
            <p:ph type="body" sz="quarter" idx="22"/>
          </p:nvPr>
        </p:nvSpPr>
        <p:spPr bwMode="gray">
          <a:xfrm>
            <a:off x="2612084" y="1857148"/>
            <a:ext cx="3426913" cy="235035"/>
          </a:xfrm>
        </p:spPr>
        <p:txBody>
          <a:bodyPr/>
          <a:lstStyle>
            <a:lvl1pPr>
              <a:defRPr sz="1600" b="1"/>
            </a:lvl1pPr>
          </a:lstStyle>
          <a:p>
            <a:pPr lvl="0"/>
            <a:r>
              <a:rPr lang="ru-RU" dirty="0"/>
              <a:t>Образец текста</a:t>
            </a:r>
          </a:p>
        </p:txBody>
      </p:sp>
      <p:sp>
        <p:nvSpPr>
          <p:cNvPr id="33" name="Textplatzhalter 30"/>
          <p:cNvSpPr>
            <a:spLocks noGrp="1"/>
          </p:cNvSpPr>
          <p:nvPr>
            <p:ph type="body" sz="quarter" idx="23"/>
          </p:nvPr>
        </p:nvSpPr>
        <p:spPr bwMode="gray">
          <a:xfrm>
            <a:off x="2612084" y="2181304"/>
            <a:ext cx="3426913" cy="235035"/>
          </a:xfrm>
        </p:spPr>
        <p:txBody>
          <a:bodyPr/>
          <a:lstStyle>
            <a:lvl1pPr>
              <a:defRPr sz="1600"/>
            </a:lvl1pPr>
          </a:lstStyle>
          <a:p>
            <a:pPr lvl="0"/>
            <a:r>
              <a:rPr lang="ru-RU" dirty="0"/>
              <a:t>Образец текста</a:t>
            </a:r>
          </a:p>
        </p:txBody>
      </p:sp>
      <p:sp>
        <p:nvSpPr>
          <p:cNvPr id="34" name="Bildplatzhalter 6"/>
          <p:cNvSpPr>
            <a:spLocks noGrp="1"/>
          </p:cNvSpPr>
          <p:nvPr>
            <p:ph type="pic" sz="quarter" idx="17"/>
          </p:nvPr>
        </p:nvSpPr>
        <p:spPr bwMode="gray">
          <a:xfrm>
            <a:off x="599758" y="1857149"/>
            <a:ext cx="1789353" cy="207555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53" name="Textplatzhalter 16"/>
          <p:cNvSpPr>
            <a:spLocks noGrp="1"/>
          </p:cNvSpPr>
          <p:nvPr>
            <p:ph type="body" sz="quarter" idx="24"/>
          </p:nvPr>
        </p:nvSpPr>
        <p:spPr bwMode="gray">
          <a:xfrm>
            <a:off x="8323537" y="2760959"/>
            <a:ext cx="3562099" cy="801691"/>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54" name="Textplatzhalter 29"/>
          <p:cNvSpPr>
            <a:spLocks noGrp="1"/>
          </p:cNvSpPr>
          <p:nvPr>
            <p:ph type="body" sz="quarter" idx="25"/>
          </p:nvPr>
        </p:nvSpPr>
        <p:spPr bwMode="gray">
          <a:xfrm>
            <a:off x="8323537" y="1857148"/>
            <a:ext cx="3562099" cy="235035"/>
          </a:xfrm>
        </p:spPr>
        <p:txBody>
          <a:bodyPr/>
          <a:lstStyle>
            <a:lvl1pPr>
              <a:defRPr sz="1600" b="1"/>
            </a:lvl1pPr>
          </a:lstStyle>
          <a:p>
            <a:pPr lvl="0"/>
            <a:r>
              <a:rPr lang="ru-RU" dirty="0"/>
              <a:t>Образец текста</a:t>
            </a:r>
          </a:p>
        </p:txBody>
      </p:sp>
      <p:sp>
        <p:nvSpPr>
          <p:cNvPr id="55" name="Textplatzhalter 30"/>
          <p:cNvSpPr>
            <a:spLocks noGrp="1"/>
          </p:cNvSpPr>
          <p:nvPr>
            <p:ph type="body" sz="quarter" idx="26"/>
          </p:nvPr>
        </p:nvSpPr>
        <p:spPr bwMode="gray">
          <a:xfrm>
            <a:off x="8323537" y="2181304"/>
            <a:ext cx="3562099" cy="235035"/>
          </a:xfrm>
        </p:spPr>
        <p:txBody>
          <a:bodyPr/>
          <a:lstStyle>
            <a:lvl1pPr>
              <a:defRPr sz="1600"/>
            </a:lvl1pPr>
          </a:lstStyle>
          <a:p>
            <a:pPr lvl="0"/>
            <a:r>
              <a:rPr lang="ru-RU" dirty="0"/>
              <a:t>Образец текста</a:t>
            </a:r>
          </a:p>
        </p:txBody>
      </p:sp>
      <p:sp>
        <p:nvSpPr>
          <p:cNvPr id="56" name="Bildplatzhalter 6"/>
          <p:cNvSpPr>
            <a:spLocks noGrp="1"/>
          </p:cNvSpPr>
          <p:nvPr>
            <p:ph type="pic" sz="quarter" idx="27"/>
          </p:nvPr>
        </p:nvSpPr>
        <p:spPr bwMode="gray">
          <a:xfrm>
            <a:off x="6311212" y="1857149"/>
            <a:ext cx="1789353" cy="207555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58" name="Titel 1"/>
          <p:cNvSpPr>
            <a:spLocks noGrp="1"/>
          </p:cNvSpPr>
          <p:nvPr>
            <p:ph type="title"/>
          </p:nvPr>
        </p:nvSpPr>
        <p:spPr bwMode="gray">
          <a:xfrm>
            <a:off x="599756" y="320283"/>
            <a:ext cx="11285881" cy="720725"/>
          </a:xfrm>
        </p:spPr>
        <p:txBody>
          <a:bodyPr/>
          <a:lstStyle>
            <a:lvl1pPr>
              <a:defRPr/>
            </a:lvl1pPr>
          </a:lstStyle>
          <a:p>
            <a:r>
              <a:rPr lang="ru-RU" dirty="0"/>
              <a:t>Образец заголовка</a:t>
            </a:r>
            <a:endParaRPr lang="en-GB" dirty="0"/>
          </a:p>
        </p:txBody>
      </p:sp>
      <p:sp>
        <p:nvSpPr>
          <p:cNvPr id="24" name="Datumsplatzhalter 4">
            <a:extLst>
              <a:ext uri="{FF2B5EF4-FFF2-40B4-BE49-F238E27FC236}">
                <a16:creationId xmlns:a16="http://schemas.microsoft.com/office/drawing/2014/main" id="{E59ADD9F-9E2C-4491-AC8C-7AAF9FE4C8FB}"/>
              </a:ext>
            </a:extLst>
          </p:cNvPr>
          <p:cNvSpPr>
            <a:spLocks noGrp="1"/>
          </p:cNvSpPr>
          <p:nvPr>
            <p:ph type="dt" sz="half" idx="28"/>
          </p:nvPr>
        </p:nvSpPr>
        <p:spPr/>
        <p:txBody>
          <a:bodyPr/>
          <a:lstStyle>
            <a:lvl1pPr>
              <a:defRPr/>
            </a:lvl1pPr>
          </a:lstStyle>
          <a:p>
            <a:pPr>
              <a:defRPr/>
            </a:pPr>
            <a:r>
              <a:rPr lang="en-GB"/>
              <a:t>22 Jan. 2019</a:t>
            </a:r>
            <a:endParaRPr lang="en-GB" dirty="0"/>
          </a:p>
        </p:txBody>
      </p:sp>
      <p:sp>
        <p:nvSpPr>
          <p:cNvPr id="25" name="Fußzeilenplatzhalter 6">
            <a:extLst>
              <a:ext uri="{FF2B5EF4-FFF2-40B4-BE49-F238E27FC236}">
                <a16:creationId xmlns:a16="http://schemas.microsoft.com/office/drawing/2014/main" id="{69C2AC73-BF8E-43FB-8680-DDDAF4C0012A}"/>
              </a:ext>
            </a:extLst>
          </p:cNvPr>
          <p:cNvSpPr>
            <a:spLocks noGrp="1"/>
          </p:cNvSpPr>
          <p:nvPr>
            <p:ph type="ftr" sz="quarter" idx="29"/>
          </p:nvPr>
        </p:nvSpPr>
        <p:spPr/>
        <p:txBody>
          <a:bodyPr/>
          <a:lstStyle>
            <a:lvl1pPr>
              <a:defRPr/>
            </a:lvl1pPr>
          </a:lstStyle>
          <a:p>
            <a:pPr>
              <a:defRPr/>
            </a:pPr>
            <a:r>
              <a:rPr lang="en-GB"/>
              <a:t>Titel of the presentation</a:t>
            </a:r>
          </a:p>
        </p:txBody>
      </p:sp>
      <p:sp>
        <p:nvSpPr>
          <p:cNvPr id="26" name="Foliennummernplatzhalter 7">
            <a:extLst>
              <a:ext uri="{FF2B5EF4-FFF2-40B4-BE49-F238E27FC236}">
                <a16:creationId xmlns:a16="http://schemas.microsoft.com/office/drawing/2014/main" id="{8FB1DBCA-B425-4B91-8F1D-4316093D778B}"/>
              </a:ext>
            </a:extLst>
          </p:cNvPr>
          <p:cNvSpPr>
            <a:spLocks noGrp="1"/>
          </p:cNvSpPr>
          <p:nvPr>
            <p:ph type="sldNum" sz="quarter" idx="30"/>
          </p:nvPr>
        </p:nvSpPr>
        <p:spPr/>
        <p:txBody>
          <a:bodyPr/>
          <a:lstStyle>
            <a:lvl1pPr>
              <a:defRPr/>
            </a:lvl1pPr>
          </a:lstStyle>
          <a:p>
            <a:pPr>
              <a:defRPr/>
            </a:pPr>
            <a:r>
              <a:rPr lang="en-GB" altLang="ru-UA"/>
              <a:t>Page </a:t>
            </a:r>
            <a:fld id="{022C3382-98AE-4790-A122-023588F3423B}" type="slidenum">
              <a:rPr lang="en-GB" altLang="ru-UA" smtClean="0"/>
              <a:pPr>
                <a:defRPr/>
              </a:pPr>
              <a:t>‹№›</a:t>
            </a:fld>
            <a:endParaRPr lang="en-GB" altLang="ru-UA"/>
          </a:p>
        </p:txBody>
      </p:sp>
    </p:spTree>
    <p:extLst>
      <p:ext uri="{BB962C8B-B14F-4D97-AF65-F5344CB8AC3E}">
        <p14:creationId xmlns:p14="http://schemas.microsoft.com/office/powerpoint/2010/main" val="100151187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5" name="Grafik 17">
            <a:extLst>
              <a:ext uri="{FF2B5EF4-FFF2-40B4-BE49-F238E27FC236}">
                <a16:creationId xmlns:a16="http://schemas.microsoft.com/office/drawing/2014/main" id="{991A4DF6-B8C6-49A6-A902-7C06A581ED7C}"/>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5">
            <a:extLst>
              <a:ext uri="{FF2B5EF4-FFF2-40B4-BE49-F238E27FC236}">
                <a16:creationId xmlns:a16="http://schemas.microsoft.com/office/drawing/2014/main" id="{A423FB25-401A-4B4D-9A1C-4EAC16A542A9}"/>
              </a:ext>
            </a:extLst>
          </p:cNvPr>
          <p:cNvSpPr>
            <a:spLocks/>
          </p:cNvSpPr>
          <p:nvPr userDrawn="1"/>
        </p:nvSpPr>
        <p:spPr bwMode="gray">
          <a:xfrm>
            <a:off x="1778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8" name="TextBox 7">
            <a:extLst>
              <a:ext uri="{FF2B5EF4-FFF2-40B4-BE49-F238E27FC236}">
                <a16:creationId xmlns:a16="http://schemas.microsoft.com/office/drawing/2014/main" id="{2B0BFDB0-EC67-4BF5-829D-4296AA39CE80}"/>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22" name="Grafik 42" descr="Ein Bild, das Axt, Werkzeug enthält.&#10;&#10;Mit sehr hoher Zuverlässigkeit generierte Beschreibung">
            <a:extLst>
              <a:ext uri="{FF2B5EF4-FFF2-40B4-BE49-F238E27FC236}">
                <a16:creationId xmlns:a16="http://schemas.microsoft.com/office/drawing/2014/main" id="{5BEF2A8B-1D98-4CDA-B3D1-252C93D0CE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43">
            <a:extLst>
              <a:ext uri="{FF2B5EF4-FFF2-40B4-BE49-F238E27FC236}">
                <a16:creationId xmlns:a16="http://schemas.microsoft.com/office/drawing/2014/main" id="{BF034979-09EA-4F61-93AA-AAF58ECC797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ieren 44">
            <a:extLst>
              <a:ext uri="{FF2B5EF4-FFF2-40B4-BE49-F238E27FC236}">
                <a16:creationId xmlns:a16="http://schemas.microsoft.com/office/drawing/2014/main" id="{ACB8B47D-959A-461F-A841-B169D914425F}"/>
              </a:ext>
            </a:extLst>
          </p:cNvPr>
          <p:cNvGrpSpPr>
            <a:grpSpLocks/>
          </p:cNvGrpSpPr>
          <p:nvPr userDrawn="1"/>
        </p:nvGrpSpPr>
        <p:grpSpPr bwMode="auto">
          <a:xfrm>
            <a:off x="592667" y="5372101"/>
            <a:ext cx="349251" cy="395817"/>
            <a:chOff x="4933951" y="-41275"/>
            <a:chExt cx="2130425" cy="2411413"/>
          </a:xfrm>
        </p:grpSpPr>
        <p:sp>
          <p:nvSpPr>
            <p:cNvPr id="28" name="Freeform 6">
              <a:extLst>
                <a:ext uri="{FF2B5EF4-FFF2-40B4-BE49-F238E27FC236}">
                  <a16:creationId xmlns:a16="http://schemas.microsoft.com/office/drawing/2014/main" id="{089D6AFD-3FCF-44E7-881F-AC2D9AB188C7}"/>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9" name="Freeform 7">
              <a:extLst>
                <a:ext uri="{FF2B5EF4-FFF2-40B4-BE49-F238E27FC236}">
                  <a16:creationId xmlns:a16="http://schemas.microsoft.com/office/drawing/2014/main" id="{581F6219-5116-4B61-9252-66518EDE90C6}"/>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0" name="Freeform 8">
              <a:extLst>
                <a:ext uri="{FF2B5EF4-FFF2-40B4-BE49-F238E27FC236}">
                  <a16:creationId xmlns:a16="http://schemas.microsoft.com/office/drawing/2014/main" id="{31820BB0-3B4D-4B7F-A104-5D1201F12054}"/>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1" name="Freeform 9">
              <a:extLst>
                <a:ext uri="{FF2B5EF4-FFF2-40B4-BE49-F238E27FC236}">
                  <a16:creationId xmlns:a16="http://schemas.microsoft.com/office/drawing/2014/main" id="{FA5E01D6-F3B4-4501-96F7-15FD8C073515}"/>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2" name="Freeform 10">
              <a:extLst>
                <a:ext uri="{FF2B5EF4-FFF2-40B4-BE49-F238E27FC236}">
                  <a16:creationId xmlns:a16="http://schemas.microsoft.com/office/drawing/2014/main" id="{CD24019F-CE21-4BED-A8D9-29F87ADBB5C9}"/>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33" name="TextBox 7">
            <a:extLst>
              <a:ext uri="{FF2B5EF4-FFF2-40B4-BE49-F238E27FC236}">
                <a16:creationId xmlns:a16="http://schemas.microsoft.com/office/drawing/2014/main" id="{1D1D6765-8957-4DFC-AC01-A0C982ADDF58}"/>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34" name="TextBox 7">
            <a:extLst>
              <a:ext uri="{FF2B5EF4-FFF2-40B4-BE49-F238E27FC236}">
                <a16:creationId xmlns:a16="http://schemas.microsoft.com/office/drawing/2014/main" id="{2EDF7AA7-FD2D-41B6-B74D-F50B79852698}"/>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16" name="Titel 1"/>
          <p:cNvSpPr>
            <a:spLocks noGrp="1"/>
          </p:cNvSpPr>
          <p:nvPr>
            <p:ph type="title"/>
          </p:nvPr>
        </p:nvSpPr>
        <p:spPr bwMode="gray">
          <a:xfrm>
            <a:off x="599755" y="320283"/>
            <a:ext cx="11414444" cy="720725"/>
          </a:xfrm>
        </p:spPr>
        <p:txBody>
          <a:bodyPr/>
          <a:lstStyle>
            <a:lvl1pPr>
              <a:defRPr/>
            </a:lvl1pPr>
          </a:lstStyle>
          <a:p>
            <a:r>
              <a:rPr lang="ru-RU" dirty="0"/>
              <a:t>Образец заголовка</a:t>
            </a:r>
            <a:endParaRPr lang="en-GB" dirty="0"/>
          </a:p>
        </p:txBody>
      </p:sp>
      <p:sp>
        <p:nvSpPr>
          <p:cNvPr id="19" name="Textplatzhalter 16"/>
          <p:cNvSpPr>
            <a:spLocks noGrp="1"/>
          </p:cNvSpPr>
          <p:nvPr>
            <p:ph type="body" sz="quarter" idx="15"/>
          </p:nvPr>
        </p:nvSpPr>
        <p:spPr bwMode="gray">
          <a:xfrm>
            <a:off x="599756"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20" name="Textplatzhalter 29"/>
          <p:cNvSpPr>
            <a:spLocks noGrp="1"/>
          </p:cNvSpPr>
          <p:nvPr>
            <p:ph type="body" sz="quarter" idx="22"/>
          </p:nvPr>
        </p:nvSpPr>
        <p:spPr bwMode="gray">
          <a:xfrm>
            <a:off x="599756" y="3345197"/>
            <a:ext cx="3477993" cy="235035"/>
          </a:xfrm>
        </p:spPr>
        <p:txBody>
          <a:bodyPr/>
          <a:lstStyle>
            <a:lvl1pPr>
              <a:defRPr sz="1333" b="1"/>
            </a:lvl1pPr>
          </a:lstStyle>
          <a:p>
            <a:pPr lvl="0"/>
            <a:r>
              <a:rPr lang="ru-RU" dirty="0"/>
              <a:t>Образец текста</a:t>
            </a:r>
          </a:p>
        </p:txBody>
      </p:sp>
      <p:sp>
        <p:nvSpPr>
          <p:cNvPr id="21" name="Textplatzhalter 30"/>
          <p:cNvSpPr>
            <a:spLocks noGrp="1"/>
          </p:cNvSpPr>
          <p:nvPr>
            <p:ph type="body" sz="quarter" idx="23"/>
          </p:nvPr>
        </p:nvSpPr>
        <p:spPr bwMode="gray">
          <a:xfrm>
            <a:off x="599756" y="3581825"/>
            <a:ext cx="3477993" cy="235035"/>
          </a:xfrm>
        </p:spPr>
        <p:txBody>
          <a:bodyPr/>
          <a:lstStyle>
            <a:lvl1pPr>
              <a:defRPr sz="1333"/>
            </a:lvl1pPr>
          </a:lstStyle>
          <a:p>
            <a:pPr lvl="0"/>
            <a:r>
              <a:rPr lang="ru-RU" dirty="0"/>
              <a:t>Образец текста</a:t>
            </a:r>
          </a:p>
        </p:txBody>
      </p:sp>
      <p:sp>
        <p:nvSpPr>
          <p:cNvPr id="35" name="Bildplatzhalter 6"/>
          <p:cNvSpPr>
            <a:spLocks noGrp="1"/>
          </p:cNvSpPr>
          <p:nvPr>
            <p:ph type="pic" sz="quarter" idx="17"/>
          </p:nvPr>
        </p:nvSpPr>
        <p:spPr bwMode="gray">
          <a:xfrm>
            <a:off x="599757" y="1569543"/>
            <a:ext cx="1355440" cy="1572237"/>
          </a:xfrm>
          <a:solidFill>
            <a:schemeClr val="bg2"/>
          </a:solidFill>
        </p:spPr>
        <p:txBody>
          <a:bodyPr lIns="36000" tIns="864000" rIns="36000" bIns="36000" rtlCol="0">
            <a:noAutofit/>
          </a:bodyPr>
          <a:lstStyle>
            <a:lvl1pPr algn="ctr">
              <a:defRPr lang="en-GB" sz="800" dirty="0">
                <a:solidFill>
                  <a:schemeClr val="tx2"/>
                </a:solidFill>
              </a:defRPr>
            </a:lvl1pPr>
          </a:lstStyle>
          <a:p>
            <a:pPr lvl="0"/>
            <a:r>
              <a:rPr lang="ru-RU" noProof="0" dirty="0"/>
              <a:t>Вставка рисунка</a:t>
            </a:r>
            <a:endParaRPr lang="en-GB" noProof="0" dirty="0"/>
          </a:p>
        </p:txBody>
      </p:sp>
      <p:sp>
        <p:nvSpPr>
          <p:cNvPr id="23" name="Textplatzhalter 16"/>
          <p:cNvSpPr>
            <a:spLocks noGrp="1"/>
          </p:cNvSpPr>
          <p:nvPr>
            <p:ph type="body" sz="quarter" idx="24"/>
          </p:nvPr>
        </p:nvSpPr>
        <p:spPr bwMode="gray">
          <a:xfrm>
            <a:off x="4464610"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24" name="Textplatzhalter 29"/>
          <p:cNvSpPr>
            <a:spLocks noGrp="1"/>
          </p:cNvSpPr>
          <p:nvPr>
            <p:ph type="body" sz="quarter" idx="25"/>
          </p:nvPr>
        </p:nvSpPr>
        <p:spPr bwMode="gray">
          <a:xfrm>
            <a:off x="4464610" y="3345197"/>
            <a:ext cx="3477993" cy="235035"/>
          </a:xfrm>
        </p:spPr>
        <p:txBody>
          <a:bodyPr/>
          <a:lstStyle>
            <a:lvl1pPr>
              <a:defRPr sz="1333" b="1"/>
            </a:lvl1pPr>
          </a:lstStyle>
          <a:p>
            <a:pPr lvl="0"/>
            <a:r>
              <a:rPr lang="ru-RU" dirty="0"/>
              <a:t>Образец текста</a:t>
            </a:r>
          </a:p>
        </p:txBody>
      </p:sp>
      <p:sp>
        <p:nvSpPr>
          <p:cNvPr id="25" name="Textplatzhalter 30"/>
          <p:cNvSpPr>
            <a:spLocks noGrp="1"/>
          </p:cNvSpPr>
          <p:nvPr>
            <p:ph type="body" sz="quarter" idx="26"/>
          </p:nvPr>
        </p:nvSpPr>
        <p:spPr bwMode="gray">
          <a:xfrm>
            <a:off x="4464610" y="3581825"/>
            <a:ext cx="3477993" cy="235035"/>
          </a:xfrm>
        </p:spPr>
        <p:txBody>
          <a:bodyPr/>
          <a:lstStyle>
            <a:lvl1pPr>
              <a:defRPr sz="1333"/>
            </a:lvl1pPr>
          </a:lstStyle>
          <a:p>
            <a:pPr lvl="0"/>
            <a:r>
              <a:rPr lang="ru-RU" dirty="0"/>
              <a:t>Образец текста</a:t>
            </a:r>
          </a:p>
        </p:txBody>
      </p:sp>
      <p:sp>
        <p:nvSpPr>
          <p:cNvPr id="36" name="Bildplatzhalter 6"/>
          <p:cNvSpPr>
            <a:spLocks noGrp="1"/>
          </p:cNvSpPr>
          <p:nvPr>
            <p:ph type="pic" sz="quarter" idx="27"/>
          </p:nvPr>
        </p:nvSpPr>
        <p:spPr bwMode="gray">
          <a:xfrm>
            <a:off x="4464612" y="1569543"/>
            <a:ext cx="1355440" cy="1572237"/>
          </a:xfrm>
          <a:solidFill>
            <a:schemeClr val="bg2"/>
          </a:solidFill>
        </p:spPr>
        <p:txBody>
          <a:bodyPr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lvl="0"/>
            <a:r>
              <a:rPr lang="ru-RU" noProof="0" dirty="0"/>
              <a:t>Вставка рисунка</a:t>
            </a:r>
            <a:endParaRPr lang="en-GB" noProof="0" dirty="0"/>
          </a:p>
        </p:txBody>
      </p:sp>
      <p:sp>
        <p:nvSpPr>
          <p:cNvPr id="37" name="Textplatzhalter 16"/>
          <p:cNvSpPr>
            <a:spLocks noGrp="1"/>
          </p:cNvSpPr>
          <p:nvPr>
            <p:ph type="body" sz="quarter" idx="28"/>
          </p:nvPr>
        </p:nvSpPr>
        <p:spPr bwMode="gray">
          <a:xfrm>
            <a:off x="8329465"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38" name="Textplatzhalter 29"/>
          <p:cNvSpPr>
            <a:spLocks noGrp="1"/>
          </p:cNvSpPr>
          <p:nvPr>
            <p:ph type="body" sz="quarter" idx="29"/>
          </p:nvPr>
        </p:nvSpPr>
        <p:spPr bwMode="gray">
          <a:xfrm>
            <a:off x="8329465" y="3345197"/>
            <a:ext cx="3477993" cy="235035"/>
          </a:xfrm>
        </p:spPr>
        <p:txBody>
          <a:bodyPr/>
          <a:lstStyle>
            <a:lvl1pPr>
              <a:defRPr sz="1333" b="1"/>
            </a:lvl1pPr>
          </a:lstStyle>
          <a:p>
            <a:pPr lvl="0"/>
            <a:r>
              <a:rPr lang="ru-RU" dirty="0"/>
              <a:t>Образец текста</a:t>
            </a:r>
          </a:p>
        </p:txBody>
      </p:sp>
      <p:sp>
        <p:nvSpPr>
          <p:cNvPr id="39" name="Textplatzhalter 30"/>
          <p:cNvSpPr>
            <a:spLocks noGrp="1"/>
          </p:cNvSpPr>
          <p:nvPr>
            <p:ph type="body" sz="quarter" idx="30"/>
          </p:nvPr>
        </p:nvSpPr>
        <p:spPr bwMode="gray">
          <a:xfrm>
            <a:off x="8329465" y="3581825"/>
            <a:ext cx="3477993" cy="235035"/>
          </a:xfrm>
        </p:spPr>
        <p:txBody>
          <a:bodyPr/>
          <a:lstStyle>
            <a:lvl1pPr>
              <a:defRPr sz="1333"/>
            </a:lvl1pPr>
          </a:lstStyle>
          <a:p>
            <a:pPr lvl="0"/>
            <a:r>
              <a:rPr lang="ru-RU" dirty="0"/>
              <a:t>Образец текста</a:t>
            </a:r>
          </a:p>
        </p:txBody>
      </p:sp>
      <p:sp>
        <p:nvSpPr>
          <p:cNvPr id="40" name="Bildplatzhalter 6"/>
          <p:cNvSpPr>
            <a:spLocks noGrp="1"/>
          </p:cNvSpPr>
          <p:nvPr>
            <p:ph type="pic" sz="quarter" idx="31"/>
          </p:nvPr>
        </p:nvSpPr>
        <p:spPr bwMode="gray">
          <a:xfrm>
            <a:off x="8329467" y="1569543"/>
            <a:ext cx="1355440" cy="1572237"/>
          </a:xfrm>
          <a:solidFill>
            <a:schemeClr val="bg2"/>
          </a:solidFill>
        </p:spPr>
        <p:txBody>
          <a:bodyPr lIns="36000" tIns="864000" rIns="36000" bIns="36000" rtlCol="0">
            <a:noAutofit/>
          </a:bodyPr>
          <a:lstStyle>
            <a:lvl1pPr algn="ctr">
              <a:defRPr lang="en-GB" sz="800" dirty="0">
                <a:solidFill>
                  <a:schemeClr val="tx2"/>
                </a:solidFill>
              </a:defRPr>
            </a:lvl1pPr>
          </a:lstStyle>
          <a:p>
            <a:pPr lvl="0"/>
            <a:r>
              <a:rPr lang="ru-RU" noProof="0" dirty="0"/>
              <a:t>Вставка рисунка</a:t>
            </a:r>
            <a:endParaRPr lang="en-GB" noProof="0" dirty="0"/>
          </a:p>
        </p:txBody>
      </p:sp>
      <p:sp>
        <p:nvSpPr>
          <p:cNvPr id="41" name="Datumsplatzhalter 4">
            <a:extLst>
              <a:ext uri="{FF2B5EF4-FFF2-40B4-BE49-F238E27FC236}">
                <a16:creationId xmlns:a16="http://schemas.microsoft.com/office/drawing/2014/main" id="{7AF11F5C-3449-4E66-ABA4-8C893472BE52}"/>
              </a:ext>
            </a:extLst>
          </p:cNvPr>
          <p:cNvSpPr>
            <a:spLocks noGrp="1"/>
          </p:cNvSpPr>
          <p:nvPr>
            <p:ph type="dt" sz="half" idx="32"/>
          </p:nvPr>
        </p:nvSpPr>
        <p:spPr/>
        <p:txBody>
          <a:bodyPr/>
          <a:lstStyle>
            <a:lvl1pPr>
              <a:defRPr/>
            </a:lvl1pPr>
          </a:lstStyle>
          <a:p>
            <a:pPr>
              <a:defRPr/>
            </a:pPr>
            <a:r>
              <a:rPr lang="en-GB"/>
              <a:t>22 Jan. 2019</a:t>
            </a:r>
            <a:endParaRPr lang="en-GB" dirty="0"/>
          </a:p>
        </p:txBody>
      </p:sp>
      <p:sp>
        <p:nvSpPr>
          <p:cNvPr id="42" name="Fußzeilenplatzhalter 6">
            <a:extLst>
              <a:ext uri="{FF2B5EF4-FFF2-40B4-BE49-F238E27FC236}">
                <a16:creationId xmlns:a16="http://schemas.microsoft.com/office/drawing/2014/main" id="{CDF808EA-23C0-4919-A9C7-15E91F196C5D}"/>
              </a:ext>
            </a:extLst>
          </p:cNvPr>
          <p:cNvSpPr>
            <a:spLocks noGrp="1"/>
          </p:cNvSpPr>
          <p:nvPr>
            <p:ph type="ftr" sz="quarter" idx="33"/>
          </p:nvPr>
        </p:nvSpPr>
        <p:spPr/>
        <p:txBody>
          <a:bodyPr/>
          <a:lstStyle>
            <a:lvl1pPr>
              <a:defRPr/>
            </a:lvl1pPr>
          </a:lstStyle>
          <a:p>
            <a:pPr>
              <a:defRPr/>
            </a:pPr>
            <a:r>
              <a:rPr lang="en-GB"/>
              <a:t>Titel of the presentation</a:t>
            </a:r>
          </a:p>
        </p:txBody>
      </p:sp>
      <p:sp>
        <p:nvSpPr>
          <p:cNvPr id="43" name="Foliennummernplatzhalter 7">
            <a:extLst>
              <a:ext uri="{FF2B5EF4-FFF2-40B4-BE49-F238E27FC236}">
                <a16:creationId xmlns:a16="http://schemas.microsoft.com/office/drawing/2014/main" id="{5DA9E3D4-035B-4F77-8C0D-E12EDFF0D05B}"/>
              </a:ext>
            </a:extLst>
          </p:cNvPr>
          <p:cNvSpPr>
            <a:spLocks noGrp="1"/>
          </p:cNvSpPr>
          <p:nvPr>
            <p:ph type="sldNum" sz="quarter" idx="34"/>
          </p:nvPr>
        </p:nvSpPr>
        <p:spPr/>
        <p:txBody>
          <a:bodyPr/>
          <a:lstStyle>
            <a:lvl1pPr>
              <a:defRPr/>
            </a:lvl1pPr>
          </a:lstStyle>
          <a:p>
            <a:pPr>
              <a:defRPr/>
            </a:pPr>
            <a:r>
              <a:rPr lang="en-GB" altLang="ru-UA"/>
              <a:t>Page </a:t>
            </a:r>
            <a:fld id="{59B26B2D-EDB9-4F29-B262-744124B4A334}" type="slidenum">
              <a:rPr lang="en-GB" altLang="ru-UA" smtClean="0"/>
              <a:pPr>
                <a:defRPr/>
              </a:pPr>
              <a:t>‹№›</a:t>
            </a:fld>
            <a:endParaRPr lang="en-GB" altLang="ru-UA"/>
          </a:p>
        </p:txBody>
      </p:sp>
    </p:spTree>
    <p:extLst>
      <p:ext uri="{BB962C8B-B14F-4D97-AF65-F5344CB8AC3E}">
        <p14:creationId xmlns:p14="http://schemas.microsoft.com/office/powerpoint/2010/main" val="84577042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p:cNvSpPr>
            <a:spLocks noGrp="1"/>
          </p:cNvSpPr>
          <p:nvPr>
            <p:ph type="title"/>
          </p:nvPr>
        </p:nvSpPr>
        <p:spPr bwMode="gray">
          <a:xfrm>
            <a:off x="599755" y="320283"/>
            <a:ext cx="11422911" cy="720725"/>
          </a:xfrm>
        </p:spPr>
        <p:txBody>
          <a:bodyPr/>
          <a:lstStyle>
            <a:lvl1pPr>
              <a:defRPr/>
            </a:lvl1pPr>
          </a:lstStyle>
          <a:p>
            <a:r>
              <a:rPr lang="ru-RU" dirty="0"/>
              <a:t>Образец заголовка</a:t>
            </a:r>
            <a:endParaRPr lang="en-GB" dirty="0"/>
          </a:p>
        </p:txBody>
      </p:sp>
      <p:sp>
        <p:nvSpPr>
          <p:cNvPr id="3" name="Fußzeile">
            <a:extLst>
              <a:ext uri="{FF2B5EF4-FFF2-40B4-BE49-F238E27FC236}">
                <a16:creationId xmlns:a16="http://schemas.microsoft.com/office/drawing/2014/main" id="{E4085755-BAF0-424D-9F33-1499376E1E04}"/>
              </a:ext>
            </a:extLst>
          </p:cNvPr>
          <p:cNvSpPr>
            <a:spLocks noGrp="1"/>
          </p:cNvSpPr>
          <p:nvPr>
            <p:ph type="ftr" sz="quarter" idx="10"/>
          </p:nvPr>
        </p:nvSpPr>
        <p:spPr/>
        <p:txBody>
          <a:bodyPr/>
          <a:lstStyle>
            <a:lvl1pPr>
              <a:defRPr/>
            </a:lvl1pPr>
          </a:lstStyle>
          <a:p>
            <a:pPr>
              <a:defRPr/>
            </a:pPr>
            <a:r>
              <a:rPr lang="en-GB"/>
              <a:t>Titel of the presentation</a:t>
            </a:r>
          </a:p>
        </p:txBody>
      </p:sp>
      <p:sp>
        <p:nvSpPr>
          <p:cNvPr id="4" name="Datum">
            <a:extLst>
              <a:ext uri="{FF2B5EF4-FFF2-40B4-BE49-F238E27FC236}">
                <a16:creationId xmlns:a16="http://schemas.microsoft.com/office/drawing/2014/main" id="{054F571A-802A-46BB-8F62-9347FC515D2E}"/>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5" name="Foliennummernplatzhalter">
            <a:extLst>
              <a:ext uri="{FF2B5EF4-FFF2-40B4-BE49-F238E27FC236}">
                <a16:creationId xmlns:a16="http://schemas.microsoft.com/office/drawing/2014/main" id="{AC7C04D8-21B1-4876-B40D-404D30C2E6C0}"/>
              </a:ext>
            </a:extLst>
          </p:cNvPr>
          <p:cNvSpPr>
            <a:spLocks noGrp="1"/>
          </p:cNvSpPr>
          <p:nvPr>
            <p:ph type="sldNum" sz="quarter" idx="12"/>
          </p:nvPr>
        </p:nvSpPr>
        <p:spPr/>
        <p:txBody>
          <a:bodyPr/>
          <a:lstStyle>
            <a:lvl1pPr>
              <a:defRPr/>
            </a:lvl1pPr>
          </a:lstStyle>
          <a:p>
            <a:pPr>
              <a:defRPr/>
            </a:pPr>
            <a:r>
              <a:rPr lang="en-GB" altLang="ru-UA"/>
              <a:t>Page </a:t>
            </a:r>
            <a:fld id="{639594C0-91D3-4D43-AD19-846C43D35E68}" type="slidenum">
              <a:rPr lang="en-GB" altLang="ru-UA" smtClean="0"/>
              <a:pPr>
                <a:defRPr/>
              </a:pPr>
              <a:t>‹№›</a:t>
            </a:fld>
            <a:endParaRPr lang="en-GB" altLang="ru-UA"/>
          </a:p>
        </p:txBody>
      </p:sp>
    </p:spTree>
    <p:extLst>
      <p:ext uri="{BB962C8B-B14F-4D97-AF65-F5344CB8AC3E}">
        <p14:creationId xmlns:p14="http://schemas.microsoft.com/office/powerpoint/2010/main" val="278089124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grpSp>
        <p:nvGrpSpPr>
          <p:cNvPr id="3" name="Key Visual">
            <a:extLst>
              <a:ext uri="{FF2B5EF4-FFF2-40B4-BE49-F238E27FC236}">
                <a16:creationId xmlns:a16="http://schemas.microsoft.com/office/drawing/2014/main" id="{2A7B284F-D10F-4EB6-9907-0E9BE22BCF1F}"/>
              </a:ext>
            </a:extLst>
          </p:cNvPr>
          <p:cNvGrpSpPr>
            <a:grpSpLocks/>
          </p:cNvGrpSpPr>
          <p:nvPr userDrawn="1"/>
        </p:nvGrpSpPr>
        <p:grpSpPr bwMode="auto">
          <a:xfrm flipV="1">
            <a:off x="165101" y="5310718"/>
            <a:ext cx="3094567" cy="823383"/>
            <a:chOff x="4846637" y="119557"/>
            <a:chExt cx="3783013" cy="1005693"/>
          </a:xfrm>
        </p:grpSpPr>
        <p:sp>
          <p:nvSpPr>
            <p:cNvPr id="4" name="Freihandform: Form 6">
              <a:extLst>
                <a:ext uri="{FF2B5EF4-FFF2-40B4-BE49-F238E27FC236}">
                  <a16:creationId xmlns:a16="http://schemas.microsoft.com/office/drawing/2014/main" id="{7F1D5CF1-796F-4D13-99A3-A12F8FDA8303}"/>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Freihandform: Form 7">
              <a:extLst>
                <a:ext uri="{FF2B5EF4-FFF2-40B4-BE49-F238E27FC236}">
                  <a16:creationId xmlns:a16="http://schemas.microsoft.com/office/drawing/2014/main" id="{E1E3CCB5-129B-472E-85D9-62B7C3E36BBD}"/>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Freihandform: Form 8">
              <a:extLst>
                <a:ext uri="{FF2B5EF4-FFF2-40B4-BE49-F238E27FC236}">
                  <a16:creationId xmlns:a16="http://schemas.microsoft.com/office/drawing/2014/main" id="{28C7E01C-C531-43E1-805B-63D7205C2D6F}"/>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9">
              <a:extLst>
                <a:ext uri="{FF2B5EF4-FFF2-40B4-BE49-F238E27FC236}">
                  <a16:creationId xmlns:a16="http://schemas.microsoft.com/office/drawing/2014/main" id="{EEC624A1-025C-441C-8F97-4FAC41EBD74E}"/>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0">
              <a:extLst>
                <a:ext uri="{FF2B5EF4-FFF2-40B4-BE49-F238E27FC236}">
                  <a16:creationId xmlns:a16="http://schemas.microsoft.com/office/drawing/2014/main" id="{56597E25-9653-4832-924D-4B6F51E4C78B}"/>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9" name="Datumsplatzhalter 11">
            <a:extLst>
              <a:ext uri="{FF2B5EF4-FFF2-40B4-BE49-F238E27FC236}">
                <a16:creationId xmlns:a16="http://schemas.microsoft.com/office/drawing/2014/main" id="{12C484EA-3169-4525-A8A2-62DE78A57697}"/>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10" name="Fußzeilenplatzhalter 12">
            <a:extLst>
              <a:ext uri="{FF2B5EF4-FFF2-40B4-BE49-F238E27FC236}">
                <a16:creationId xmlns:a16="http://schemas.microsoft.com/office/drawing/2014/main" id="{274E33F5-0515-426A-A683-92E7FC302A89}"/>
              </a:ext>
            </a:extLst>
          </p:cNvPr>
          <p:cNvSpPr>
            <a:spLocks noGrp="1"/>
          </p:cNvSpPr>
          <p:nvPr>
            <p:ph type="ftr" sz="quarter" idx="11"/>
          </p:nvPr>
        </p:nvSpPr>
        <p:spPr/>
        <p:txBody>
          <a:bodyPr/>
          <a:lstStyle>
            <a:lvl1pPr>
              <a:defRPr/>
            </a:lvl1pPr>
          </a:lstStyle>
          <a:p>
            <a:pPr>
              <a:defRPr/>
            </a:pPr>
            <a:r>
              <a:rPr lang="en-GB"/>
              <a:t>Titel of the presentation</a:t>
            </a:r>
          </a:p>
        </p:txBody>
      </p:sp>
      <p:sp>
        <p:nvSpPr>
          <p:cNvPr id="11" name="Foliennummernplatzhalter 13">
            <a:extLst>
              <a:ext uri="{FF2B5EF4-FFF2-40B4-BE49-F238E27FC236}">
                <a16:creationId xmlns:a16="http://schemas.microsoft.com/office/drawing/2014/main" id="{EDD2F443-2E66-413C-97DE-D881A6D509FE}"/>
              </a:ext>
            </a:extLst>
          </p:cNvPr>
          <p:cNvSpPr>
            <a:spLocks noGrp="1"/>
          </p:cNvSpPr>
          <p:nvPr>
            <p:ph type="sldNum" sz="quarter" idx="12"/>
          </p:nvPr>
        </p:nvSpPr>
        <p:spPr/>
        <p:txBody>
          <a:bodyPr/>
          <a:lstStyle>
            <a:lvl1pPr>
              <a:defRPr/>
            </a:lvl1pPr>
          </a:lstStyle>
          <a:p>
            <a:pPr>
              <a:defRPr/>
            </a:pPr>
            <a:r>
              <a:rPr lang="en-GB" altLang="ru-UA"/>
              <a:t>Page </a:t>
            </a:r>
            <a:fld id="{505EA525-C63E-43FF-B410-A267EE6E8C47}" type="slidenum">
              <a:rPr lang="en-GB" altLang="ru-UA" smtClean="0"/>
              <a:pPr>
                <a:defRPr/>
              </a:pPr>
              <a:t>‹№›</a:t>
            </a:fld>
            <a:endParaRPr lang="en-GB" altLang="ru-UA"/>
          </a:p>
        </p:txBody>
      </p:sp>
    </p:spTree>
    <p:extLst>
      <p:ext uri="{BB962C8B-B14F-4D97-AF65-F5344CB8AC3E}">
        <p14:creationId xmlns:p14="http://schemas.microsoft.com/office/powerpoint/2010/main" val="44386131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6" name="Rechteck 9">
            <a:extLst>
              <a:ext uri="{FF2B5EF4-FFF2-40B4-BE49-F238E27FC236}">
                <a16:creationId xmlns:a16="http://schemas.microsoft.com/office/drawing/2014/main" id="{7F302384-ABB3-4F24-B588-D7AFF2A2B8C4}"/>
              </a:ext>
            </a:extLst>
          </p:cNvPr>
          <p:cNvSpPr>
            <a:spLocks noChangeArrowheads="1"/>
          </p:cNvSpPr>
          <p:nvPr userDrawn="1"/>
        </p:nvSpPr>
        <p:spPr bwMode="gray">
          <a:xfrm>
            <a:off x="601133" y="1475318"/>
            <a:ext cx="4286251" cy="2018886"/>
          </a:xfrm>
          <a:prstGeom prst="rect">
            <a:avLst/>
          </a:prstGeom>
          <a:noFill/>
          <a:ln>
            <a:noFill/>
          </a:ln>
        </p:spPr>
        <p:txBody>
          <a:bodyPr lIns="0" tIns="0">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uk-UA" altLang="uk-UA" sz="1067">
                <a:solidFill>
                  <a:srgbClr val="000000"/>
                </a:solidFill>
              </a:rPr>
              <a:t>Як федеральна установа </a:t>
            </a:r>
            <a:r>
              <a:rPr lang="en-GB" altLang="uk-UA" sz="1067">
                <a:solidFill>
                  <a:srgbClr val="000000"/>
                </a:solidFill>
              </a:rPr>
              <a:t>GIZ </a:t>
            </a:r>
            <a:r>
              <a:rPr lang="uk-UA" altLang="uk-UA" sz="1067">
                <a:solidFill>
                  <a:srgbClr val="000000"/>
                </a:solidFill>
              </a:rPr>
              <a:t>підтримує Уряд Німеччини у досягненні визначених ним цілей у сфері міжнародного співробітництва задля сталого розвитку</a:t>
            </a:r>
            <a:r>
              <a:rPr lang="en-US" altLang="uk-UA" sz="1067">
                <a:solidFill>
                  <a:srgbClr val="000000"/>
                </a:solidFill>
              </a:rPr>
              <a:t>.</a:t>
            </a:r>
          </a:p>
          <a:p>
            <a:pPr defTabSz="1219170" eaLnBrk="1" hangingPunct="1">
              <a:defRPr/>
            </a:pPr>
            <a:br>
              <a:rPr lang="en-US" altLang="uk-UA" sz="1067">
                <a:solidFill>
                  <a:srgbClr val="000000"/>
                </a:solidFill>
              </a:rPr>
            </a:br>
            <a:r>
              <a:rPr lang="uk-UA" altLang="uk-UA" sz="1067" b="1">
                <a:solidFill>
                  <a:srgbClr val="000000"/>
                </a:solidFill>
              </a:rPr>
              <a:t>Видавець</a:t>
            </a:r>
            <a:r>
              <a:rPr lang="de-DE" altLang="uk-UA" sz="1067" b="1">
                <a:solidFill>
                  <a:srgbClr val="000000"/>
                </a:solidFill>
              </a:rPr>
              <a:t>:</a:t>
            </a:r>
          </a:p>
          <a:p>
            <a:pPr defTabSz="1219170" eaLnBrk="1" hangingPunct="1">
              <a:defRPr/>
            </a:pPr>
            <a:r>
              <a:rPr lang="de-DE" altLang="uk-UA" sz="1067">
                <a:solidFill>
                  <a:srgbClr val="000000"/>
                </a:solidFill>
              </a:rPr>
              <a:t>Deutsche Gesellschaft für</a:t>
            </a:r>
          </a:p>
          <a:p>
            <a:pPr defTabSz="1219170" eaLnBrk="1" hangingPunct="1">
              <a:lnSpc>
                <a:spcPts val="1067"/>
              </a:lnSpc>
              <a:defRPr/>
            </a:pPr>
            <a:r>
              <a:rPr lang="de-DE" altLang="uk-UA" sz="1067">
                <a:solidFill>
                  <a:srgbClr val="000000"/>
                </a:solidFill>
              </a:rPr>
              <a:t>Internationale Zusammenarbeit (GIZ) GmbH</a:t>
            </a:r>
            <a:br>
              <a:rPr lang="de-DE" altLang="uk-UA" sz="1067">
                <a:solidFill>
                  <a:srgbClr val="000000"/>
                </a:solidFill>
              </a:rPr>
            </a:br>
            <a:endParaRPr lang="uk-UA" altLang="uk-UA" sz="1067">
              <a:solidFill>
                <a:srgbClr val="000000"/>
              </a:solidFill>
            </a:endParaRPr>
          </a:p>
          <a:p>
            <a:pPr defTabSz="1219170" eaLnBrk="1" hangingPunct="1">
              <a:lnSpc>
                <a:spcPts val="1067"/>
              </a:lnSpc>
              <a:defRPr/>
            </a:pPr>
            <a:r>
              <a:rPr lang="uk-UA" altLang="uk-UA" sz="1067">
                <a:solidFill>
                  <a:srgbClr val="000000"/>
                </a:solidFill>
              </a:rPr>
              <a:t>Головні офіси:</a:t>
            </a:r>
          </a:p>
          <a:p>
            <a:pPr defTabSz="1219170" eaLnBrk="1" hangingPunct="1">
              <a:lnSpc>
                <a:spcPts val="1067"/>
              </a:lnSpc>
              <a:defRPr/>
            </a:pPr>
            <a:r>
              <a:rPr lang="uk-UA" altLang="uk-UA" sz="1067">
                <a:solidFill>
                  <a:srgbClr val="000000"/>
                </a:solidFill>
              </a:rPr>
              <a:t>м. Бонн та м. Ешборн, Німеччина</a:t>
            </a:r>
          </a:p>
          <a:p>
            <a:pPr defTabSz="1219170" eaLnBrk="1" hangingPunct="1">
              <a:lnSpc>
                <a:spcPts val="1067"/>
              </a:lnSpc>
              <a:defRPr/>
            </a:pPr>
            <a:br>
              <a:rPr lang="de-DE" altLang="uk-UA" sz="1067">
                <a:solidFill>
                  <a:srgbClr val="000000"/>
                </a:solidFill>
              </a:rPr>
            </a:br>
            <a:r>
              <a:rPr lang="uk-UA" altLang="uk-UA" sz="1067">
                <a:solidFill>
                  <a:srgbClr val="000000"/>
                </a:solidFill>
              </a:rPr>
              <a:t>Проект «Енергоефективність у громадах ІІ»</a:t>
            </a:r>
          </a:p>
          <a:p>
            <a:pPr defTabSz="1219170" eaLnBrk="1" hangingPunct="1">
              <a:lnSpc>
                <a:spcPts val="1067"/>
              </a:lnSpc>
              <a:defRPr/>
            </a:pPr>
            <a:endParaRPr lang="uk-UA" altLang="uk-UA" sz="1067">
              <a:solidFill>
                <a:srgbClr val="000000"/>
              </a:solidFill>
            </a:endParaRPr>
          </a:p>
        </p:txBody>
      </p:sp>
      <p:sp>
        <p:nvSpPr>
          <p:cNvPr id="15" name="Textplatzhalter 14"/>
          <p:cNvSpPr>
            <a:spLocks noGrp="1"/>
          </p:cNvSpPr>
          <p:nvPr>
            <p:ph type="body" sz="quarter" idx="17"/>
          </p:nvPr>
        </p:nvSpPr>
        <p:spPr bwMode="gray">
          <a:xfrm>
            <a:off x="599757" y="431341"/>
            <a:ext cx="5765996" cy="143565"/>
          </a:xfrm>
        </p:spPr>
        <p:txBody>
          <a:bodyPr>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lvl="0"/>
            <a:r>
              <a:rPr lang="ru-RU" noProof="0" dirty="0"/>
              <a:t>Образец текста</a:t>
            </a:r>
          </a:p>
        </p:txBody>
      </p:sp>
      <p:sp>
        <p:nvSpPr>
          <p:cNvPr id="7" name="Textplatzhalter 6"/>
          <p:cNvSpPr>
            <a:spLocks noGrp="1"/>
          </p:cNvSpPr>
          <p:nvPr>
            <p:ph type="body" sz="quarter" idx="14"/>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dirty="0"/>
              <a:t>Образец текста</a:t>
            </a:r>
          </a:p>
        </p:txBody>
      </p:sp>
      <p:sp>
        <p:nvSpPr>
          <p:cNvPr id="13" name="Textplatzhalter 6"/>
          <p:cNvSpPr>
            <a:spLocks noGrp="1"/>
          </p:cNvSpPr>
          <p:nvPr>
            <p:ph type="body" sz="quarter" idx="15"/>
          </p:nvPr>
        </p:nvSpPr>
        <p:spPr bwMode="gray">
          <a:xfrm>
            <a:off x="5848718" y="1475895"/>
            <a:ext cx="4570903"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a:t>Образец текста</a:t>
            </a:r>
          </a:p>
        </p:txBody>
      </p:sp>
      <p:sp>
        <p:nvSpPr>
          <p:cNvPr id="3" name="Textplatzhalter 2"/>
          <p:cNvSpPr>
            <a:spLocks noGrp="1"/>
          </p:cNvSpPr>
          <p:nvPr>
            <p:ph type="body" sz="quarter" idx="21"/>
          </p:nvPr>
        </p:nvSpPr>
        <p:spPr>
          <a:xfrm>
            <a:off x="5848351" y="4276011"/>
            <a:ext cx="1075837" cy="147733"/>
          </a:xfrm>
        </p:spPr>
        <p:txBody>
          <a:bodyPr wrap="none">
            <a:sp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ru-RU" dirty="0"/>
              <a:t>Образец текста</a:t>
            </a:r>
          </a:p>
        </p:txBody>
      </p:sp>
      <p:sp>
        <p:nvSpPr>
          <p:cNvPr id="8" name="Datumsplatzhalter 4">
            <a:extLst>
              <a:ext uri="{FF2B5EF4-FFF2-40B4-BE49-F238E27FC236}">
                <a16:creationId xmlns:a16="http://schemas.microsoft.com/office/drawing/2014/main" id="{97797208-2C24-438F-B7CB-A37222ED1F4C}"/>
              </a:ext>
            </a:extLst>
          </p:cNvPr>
          <p:cNvSpPr>
            <a:spLocks noGrp="1"/>
          </p:cNvSpPr>
          <p:nvPr>
            <p:ph type="dt" sz="half" idx="22"/>
          </p:nvPr>
        </p:nvSpPr>
        <p:spPr/>
        <p:txBody>
          <a:bodyPr/>
          <a:lstStyle>
            <a:lvl1pPr>
              <a:defRPr/>
            </a:lvl1pPr>
          </a:lstStyle>
          <a:p>
            <a:pPr>
              <a:defRPr/>
            </a:pPr>
            <a:r>
              <a:rPr lang="en-GB"/>
              <a:t>22 Jan. 2019</a:t>
            </a:r>
            <a:endParaRPr lang="en-GB" dirty="0"/>
          </a:p>
        </p:txBody>
      </p:sp>
      <p:sp>
        <p:nvSpPr>
          <p:cNvPr id="9" name="Fußzeilenplatzhalter 5">
            <a:extLst>
              <a:ext uri="{FF2B5EF4-FFF2-40B4-BE49-F238E27FC236}">
                <a16:creationId xmlns:a16="http://schemas.microsoft.com/office/drawing/2014/main" id="{586B2958-D3DB-437E-8986-BAC9E1EB2E53}"/>
              </a:ext>
            </a:extLst>
          </p:cNvPr>
          <p:cNvSpPr>
            <a:spLocks noGrp="1"/>
          </p:cNvSpPr>
          <p:nvPr>
            <p:ph type="ftr" sz="quarter" idx="23"/>
          </p:nvPr>
        </p:nvSpPr>
        <p:spPr/>
        <p:txBody>
          <a:bodyPr/>
          <a:lstStyle>
            <a:lvl1pPr>
              <a:defRPr/>
            </a:lvl1pPr>
          </a:lstStyle>
          <a:p>
            <a:pPr>
              <a:defRPr/>
            </a:pPr>
            <a:r>
              <a:rPr lang="en-GB"/>
              <a:t>Titel of the presentation</a:t>
            </a:r>
          </a:p>
        </p:txBody>
      </p:sp>
      <p:sp>
        <p:nvSpPr>
          <p:cNvPr id="10" name="Foliennummernplatzhalter 7">
            <a:extLst>
              <a:ext uri="{FF2B5EF4-FFF2-40B4-BE49-F238E27FC236}">
                <a16:creationId xmlns:a16="http://schemas.microsoft.com/office/drawing/2014/main" id="{F2D9204C-78BC-4BC7-8AEC-96E4AB96D800}"/>
              </a:ext>
            </a:extLst>
          </p:cNvPr>
          <p:cNvSpPr>
            <a:spLocks noGrp="1"/>
          </p:cNvSpPr>
          <p:nvPr>
            <p:ph type="sldNum" sz="quarter" idx="24"/>
          </p:nvPr>
        </p:nvSpPr>
        <p:spPr/>
        <p:txBody>
          <a:bodyPr/>
          <a:lstStyle>
            <a:lvl1pPr>
              <a:defRPr/>
            </a:lvl1pPr>
          </a:lstStyle>
          <a:p>
            <a:pPr>
              <a:defRPr/>
            </a:pPr>
            <a:r>
              <a:rPr lang="en-GB" altLang="ru-UA"/>
              <a:t>Page </a:t>
            </a:r>
            <a:fld id="{84393CB0-5F34-4B53-AB17-83FCA21508AA}" type="slidenum">
              <a:rPr lang="en-GB" altLang="ru-UA" smtClean="0"/>
              <a:pPr>
                <a:defRPr/>
              </a:pPr>
              <a:t>‹№›</a:t>
            </a:fld>
            <a:endParaRPr lang="en-GB" altLang="ru-UA"/>
          </a:p>
        </p:txBody>
      </p:sp>
    </p:spTree>
    <p:extLst>
      <p:ext uri="{BB962C8B-B14F-4D97-AF65-F5344CB8AC3E}">
        <p14:creationId xmlns:p14="http://schemas.microsoft.com/office/powerpoint/2010/main" val="363476206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3" name="Rechteck 10">
            <a:extLst>
              <a:ext uri="{FF2B5EF4-FFF2-40B4-BE49-F238E27FC236}">
                <a16:creationId xmlns:a16="http://schemas.microsoft.com/office/drawing/2014/main" id="{15E7E4C1-9AD2-47F0-829A-049AD85FB6A8}"/>
              </a:ext>
            </a:extLst>
          </p:cNvPr>
          <p:cNvSpPr/>
          <p:nvPr userDrawn="1"/>
        </p:nvSpPr>
        <p:spPr bwMode="gray">
          <a:xfrm>
            <a:off x="1037167" y="6536267"/>
            <a:ext cx="1445684" cy="21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4" name="Titel 4">
            <a:extLst>
              <a:ext uri="{FF2B5EF4-FFF2-40B4-BE49-F238E27FC236}">
                <a16:creationId xmlns:a16="http://schemas.microsoft.com/office/drawing/2014/main" id="{7F299D6A-7FD9-4CDD-BE9B-EDFBFE9DD145}"/>
              </a:ext>
            </a:extLst>
          </p:cNvPr>
          <p:cNvSpPr txBox="1">
            <a:spLocks/>
          </p:cNvSpPr>
          <p:nvPr userDrawn="1"/>
        </p:nvSpPr>
        <p:spPr bwMode="gray">
          <a:xfrm>
            <a:off x="599018" y="319618"/>
            <a:ext cx="9021233" cy="721783"/>
          </a:xfrm>
          <a:prstGeom prst="rect">
            <a:avLst/>
          </a:prstGeom>
        </p:spPr>
        <p:txBody>
          <a:bodyPr lIns="0" tIns="0" rIns="96000" bIns="0" anchor="b"/>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pPr fontAlgn="auto">
              <a:spcAft>
                <a:spcPts val="0"/>
              </a:spcAft>
              <a:defRPr/>
            </a:pPr>
            <a:r>
              <a:rPr lang="en-GB" sz="2400" dirty="0"/>
              <a:t>Photo credits/sources</a:t>
            </a:r>
          </a:p>
        </p:txBody>
      </p:sp>
      <p:sp>
        <p:nvSpPr>
          <p:cNvPr id="7" name="Textplatzhalter 6"/>
          <p:cNvSpPr>
            <a:spLocks noGrp="1"/>
          </p:cNvSpPr>
          <p:nvPr>
            <p:ph type="body" sz="quarter" idx="14"/>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a:t>Образец текста</a:t>
            </a:r>
          </a:p>
          <a:p>
            <a:pPr lvl="1"/>
            <a:r>
              <a:rPr lang="ru-RU"/>
              <a:t>Второй уровень</a:t>
            </a:r>
          </a:p>
        </p:txBody>
      </p:sp>
    </p:spTree>
    <p:extLst>
      <p:ext uri="{BB962C8B-B14F-4D97-AF65-F5344CB8AC3E}">
        <p14:creationId xmlns:p14="http://schemas.microsoft.com/office/powerpoint/2010/main" val="143590101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Grafik 16" descr="Ein Bild, das Kette enthält.&#10;&#10;Automatisch generierte Beschreibung">
            <a:extLst>
              <a:ext uri="{FF2B5EF4-FFF2-40B4-BE49-F238E27FC236}">
                <a16:creationId xmlns:a16="http://schemas.microsoft.com/office/drawing/2014/main" id="{7C946348-9C1F-45B4-868C-49AB3C74833B}"/>
              </a:ext>
            </a:extLst>
          </p:cNvPr>
          <p:cNvPicPr>
            <a:picLocks/>
          </p:cNvPicPr>
          <p:nvPr userDrawn="1"/>
        </p:nvPicPr>
        <p:blipFill>
          <a:blip r:embed="rId2">
            <a:extLst>
              <a:ext uri="{28A0092B-C50C-407E-A947-70E740481C1C}">
                <a14:useLocalDpi xmlns:a14="http://schemas.microsoft.com/office/drawing/2010/main" val="0"/>
              </a:ext>
            </a:extLst>
          </a:blip>
          <a:srcRect t="233" b="15579"/>
          <a:stretch>
            <a:fillRect/>
          </a:stretch>
        </p:blipFill>
        <p:spPr bwMode="gray">
          <a:xfrm>
            <a:off x="165101" y="165100"/>
            <a:ext cx="11857567" cy="544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11" descr="Ein Bild, das Säge enthält.&#10;&#10;Automatisch generierte Beschreibung">
            <a:extLst>
              <a:ext uri="{FF2B5EF4-FFF2-40B4-BE49-F238E27FC236}">
                <a16:creationId xmlns:a16="http://schemas.microsoft.com/office/drawing/2014/main" id="{BF6EC4F8-3988-4866-81CA-F03516C60D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0867" y="821267"/>
            <a:ext cx="11861800" cy="521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ar">
            <a:extLst>
              <a:ext uri="{FF2B5EF4-FFF2-40B4-BE49-F238E27FC236}">
                <a16:creationId xmlns:a16="http://schemas.microsoft.com/office/drawing/2014/main" id="{9E9BB5FF-30FC-4FDA-95D4-6808C58E56D0}"/>
              </a:ext>
            </a:extLst>
          </p:cNvPr>
          <p:cNvSpPr/>
          <p:nvPr userDrawn="1"/>
        </p:nvSpPr>
        <p:spPr bwMode="gray">
          <a:xfrm>
            <a:off x="8815918" y="5609167"/>
            <a:ext cx="3206749" cy="196851"/>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5" name="Rechteck 18">
            <a:extLst>
              <a:ext uri="{FF2B5EF4-FFF2-40B4-BE49-F238E27FC236}">
                <a16:creationId xmlns:a16="http://schemas.microsoft.com/office/drawing/2014/main" id="{D5642A55-5CD5-4E06-B775-DD7D0C436590}"/>
              </a:ext>
            </a:extLst>
          </p:cNvPr>
          <p:cNvSpPr>
            <a:spLocks noChangeArrowheads="1"/>
          </p:cNvSpPr>
          <p:nvPr userDrawn="1"/>
        </p:nvSpPr>
        <p:spPr bwMode="gray">
          <a:xfrm>
            <a:off x="1621367" y="2076451"/>
            <a:ext cx="4705351" cy="3027304"/>
          </a:xfrm>
          <a:prstGeom prst="rect">
            <a:avLst/>
          </a:prstGeom>
          <a:noFill/>
          <a:ln>
            <a:noFill/>
          </a:ln>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en-GB" altLang="uk-UA" sz="1467" b="1">
                <a:solidFill>
                  <a:srgbClr val="000000"/>
                </a:solidFill>
              </a:rPr>
              <a:t>Deutsche Gesellschaft für</a:t>
            </a:r>
            <a:br>
              <a:rPr lang="en-GB" altLang="uk-UA" sz="1467" b="1">
                <a:solidFill>
                  <a:srgbClr val="000000"/>
                </a:solidFill>
              </a:rPr>
            </a:br>
            <a:r>
              <a:rPr lang="en-GB" altLang="uk-UA" sz="1467" b="1">
                <a:solidFill>
                  <a:srgbClr val="000000"/>
                </a:solidFill>
              </a:rPr>
              <a:t>Internationale Zusammenarbeit (GIZ) GmbH</a:t>
            </a:r>
          </a:p>
          <a:p>
            <a:pPr defTabSz="1219170" eaLnBrk="1" hangingPunct="1">
              <a:defRPr/>
            </a:pPr>
            <a:endParaRPr lang="en-GB" altLang="uk-UA" sz="1467" b="1">
              <a:solidFill>
                <a:srgbClr val="000000"/>
              </a:solidFill>
            </a:endParaRPr>
          </a:p>
          <a:p>
            <a:pPr defTabSz="1219170" eaLnBrk="1" hangingPunct="1">
              <a:defRPr/>
            </a:pPr>
            <a:r>
              <a:rPr lang="uk-UA" altLang="uk-UA" sz="1467">
                <a:solidFill>
                  <a:srgbClr val="000000"/>
                </a:solidFill>
              </a:rPr>
              <a:t>Місцезнаходження товариства</a:t>
            </a:r>
          </a:p>
          <a:p>
            <a:pPr defTabSz="1219170" eaLnBrk="1" hangingPunct="1">
              <a:defRPr/>
            </a:pPr>
            <a:r>
              <a:rPr lang="uk-UA" altLang="uk-UA" sz="1467">
                <a:solidFill>
                  <a:srgbClr val="000000"/>
                </a:solidFill>
              </a:rPr>
              <a:t>м. Бонн та м. Ешборн, Німеччина</a:t>
            </a:r>
          </a:p>
          <a:p>
            <a:pPr defTabSz="1219170" eaLnBrk="1" hangingPunct="1">
              <a:defRPr/>
            </a:pPr>
            <a:endParaRPr lang="en-GB" altLang="uk-UA" sz="1467">
              <a:solidFill>
                <a:srgbClr val="000000"/>
              </a:solidFill>
            </a:endParaRPr>
          </a:p>
          <a:p>
            <a:pPr defTabSz="1219170" eaLnBrk="1" hangingPunct="1">
              <a:defRPr/>
            </a:pPr>
            <a:r>
              <a:rPr lang="en-GB" altLang="uk-UA" sz="1467">
                <a:solidFill>
                  <a:srgbClr val="000000"/>
                </a:solidFill>
              </a:rPr>
              <a:t>Friedrich-Ebert-Allee 36 + 40</a:t>
            </a:r>
            <a:br>
              <a:rPr lang="en-GB" altLang="uk-UA" sz="1467">
                <a:solidFill>
                  <a:srgbClr val="000000"/>
                </a:solidFill>
              </a:rPr>
            </a:br>
            <a:r>
              <a:rPr lang="en-GB" altLang="uk-UA" sz="1467">
                <a:solidFill>
                  <a:srgbClr val="000000"/>
                </a:solidFill>
              </a:rPr>
              <a:t>53113 Bonn, Germany</a:t>
            </a:r>
            <a:br>
              <a:rPr lang="en-GB" altLang="uk-UA" sz="1467">
                <a:solidFill>
                  <a:srgbClr val="000000"/>
                </a:solidFill>
              </a:rPr>
            </a:br>
            <a:r>
              <a:rPr lang="en-GB" altLang="uk-UA" sz="1467">
                <a:solidFill>
                  <a:srgbClr val="000000"/>
                </a:solidFill>
              </a:rPr>
              <a:t>T  +49  228  44 60 - 0</a:t>
            </a:r>
            <a:br>
              <a:rPr lang="en-GB" altLang="uk-UA" sz="1467">
                <a:solidFill>
                  <a:srgbClr val="000000"/>
                </a:solidFill>
              </a:rPr>
            </a:br>
            <a:r>
              <a:rPr lang="en-GB" altLang="uk-UA" sz="1467">
                <a:solidFill>
                  <a:srgbClr val="000000"/>
                </a:solidFill>
              </a:rPr>
              <a:t>F  +49  228  44 60 - 17 66</a:t>
            </a:r>
          </a:p>
          <a:p>
            <a:pPr defTabSz="1219170" eaLnBrk="1" hangingPunct="1">
              <a:defRPr/>
            </a:pPr>
            <a:endParaRPr lang="en-GB" altLang="uk-UA" sz="1467">
              <a:solidFill>
                <a:srgbClr val="000000"/>
              </a:solidFill>
            </a:endParaRPr>
          </a:p>
          <a:p>
            <a:pPr defTabSz="1219170" eaLnBrk="1" hangingPunct="1">
              <a:defRPr/>
            </a:pPr>
            <a:r>
              <a:rPr lang="en-GB" altLang="uk-UA" sz="1467">
                <a:solidFill>
                  <a:srgbClr val="000000"/>
                </a:solidFill>
              </a:rPr>
              <a:t>E  info@giz.de</a:t>
            </a:r>
          </a:p>
          <a:p>
            <a:pPr defTabSz="1219170" eaLnBrk="1" hangingPunct="1">
              <a:defRPr/>
            </a:pPr>
            <a:r>
              <a:rPr lang="en-GB" altLang="uk-UA" sz="1467">
                <a:solidFill>
                  <a:srgbClr val="000000"/>
                </a:solidFill>
              </a:rPr>
              <a:t>I   </a:t>
            </a:r>
            <a:r>
              <a:rPr lang="en-GB" altLang="uk-UA" sz="533">
                <a:solidFill>
                  <a:srgbClr val="000000"/>
                </a:solidFill>
              </a:rPr>
              <a:t> </a:t>
            </a:r>
            <a:r>
              <a:rPr lang="en-GB" altLang="uk-UA" sz="1467">
                <a:solidFill>
                  <a:srgbClr val="000000"/>
                </a:solidFill>
              </a:rPr>
              <a:t>www.giz.de</a:t>
            </a:r>
          </a:p>
        </p:txBody>
      </p:sp>
      <p:sp>
        <p:nvSpPr>
          <p:cNvPr id="6" name="Rechteck 19">
            <a:extLst>
              <a:ext uri="{FF2B5EF4-FFF2-40B4-BE49-F238E27FC236}">
                <a16:creationId xmlns:a16="http://schemas.microsoft.com/office/drawing/2014/main" id="{1C08E996-171A-448E-91B7-DC337C27A41A}"/>
              </a:ext>
            </a:extLst>
          </p:cNvPr>
          <p:cNvSpPr>
            <a:spLocks noChangeArrowheads="1"/>
          </p:cNvSpPr>
          <p:nvPr userDrawn="1"/>
        </p:nvSpPr>
        <p:spPr bwMode="gray">
          <a:xfrm>
            <a:off x="4701118" y="3414185"/>
            <a:ext cx="4294716" cy="995401"/>
          </a:xfrm>
          <a:prstGeom prst="rect">
            <a:avLst/>
          </a:prstGeom>
          <a:noFill/>
          <a:ln>
            <a:noFill/>
          </a:ln>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en-GB" altLang="uk-UA" sz="1467">
                <a:solidFill>
                  <a:srgbClr val="000000"/>
                </a:solidFill>
              </a:rPr>
              <a:t>Dag-Hammarskjöld-Weg 1 - 5</a:t>
            </a:r>
            <a:br>
              <a:rPr lang="en-GB" altLang="uk-UA" sz="1467">
                <a:solidFill>
                  <a:srgbClr val="000000"/>
                </a:solidFill>
              </a:rPr>
            </a:br>
            <a:r>
              <a:rPr lang="en-GB" altLang="uk-UA" sz="1467">
                <a:solidFill>
                  <a:srgbClr val="000000"/>
                </a:solidFill>
              </a:rPr>
              <a:t>65760 Eschborn, Germany</a:t>
            </a:r>
            <a:br>
              <a:rPr lang="en-GB" altLang="uk-UA" sz="1467">
                <a:solidFill>
                  <a:srgbClr val="000000"/>
                </a:solidFill>
              </a:rPr>
            </a:br>
            <a:r>
              <a:rPr lang="en-GB" altLang="uk-UA" sz="1467">
                <a:solidFill>
                  <a:srgbClr val="000000"/>
                </a:solidFill>
              </a:rPr>
              <a:t>T  +49  61 96  79 - 0</a:t>
            </a:r>
            <a:br>
              <a:rPr lang="en-GB" altLang="uk-UA" sz="1467">
                <a:solidFill>
                  <a:srgbClr val="000000"/>
                </a:solidFill>
              </a:rPr>
            </a:br>
            <a:r>
              <a:rPr lang="en-GB" altLang="uk-UA" sz="1467">
                <a:solidFill>
                  <a:srgbClr val="000000"/>
                </a:solidFill>
              </a:rPr>
              <a:t>F  +49  61 96  79 - 11 15</a:t>
            </a:r>
          </a:p>
        </p:txBody>
      </p:sp>
      <p:pic>
        <p:nvPicPr>
          <p:cNvPr id="7" name="logo">
            <a:extLst>
              <a:ext uri="{FF2B5EF4-FFF2-40B4-BE49-F238E27FC236}">
                <a16:creationId xmlns:a16="http://schemas.microsoft.com/office/drawing/2014/main" id="{177B2E74-83F0-4D56-A676-D536985B433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1701800" y="5930901"/>
            <a:ext cx="2201333" cy="60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60529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extfolie Standar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9563579"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4" name="Fußzeilenplatzhalter 2">
            <a:extLst>
              <a:ext uri="{FF2B5EF4-FFF2-40B4-BE49-F238E27FC236}">
                <a16:creationId xmlns:a16="http://schemas.microsoft.com/office/drawing/2014/main" id="{F344E885-3E0A-4BC4-B63A-DEADA612523C}"/>
              </a:ext>
            </a:extLst>
          </p:cNvPr>
          <p:cNvSpPr>
            <a:spLocks noGrp="1"/>
          </p:cNvSpPr>
          <p:nvPr>
            <p:ph type="ftr" sz="quarter" idx="14"/>
          </p:nvPr>
        </p:nvSpPr>
        <p:spPr/>
        <p:txBody>
          <a:bodyPr/>
          <a:lstStyle>
            <a:lvl1pPr>
              <a:defRPr/>
            </a:lvl1pPr>
          </a:lstStyle>
          <a:p>
            <a:pPr>
              <a:defRPr/>
            </a:pPr>
            <a:r>
              <a:rPr lang="de-DE"/>
              <a:t>Titel der Präsentation</a:t>
            </a:r>
            <a:endParaRPr lang="en-US"/>
          </a:p>
        </p:txBody>
      </p:sp>
      <p:sp>
        <p:nvSpPr>
          <p:cNvPr id="5" name="Datumsplatzhalter 3">
            <a:extLst>
              <a:ext uri="{FF2B5EF4-FFF2-40B4-BE49-F238E27FC236}">
                <a16:creationId xmlns:a16="http://schemas.microsoft.com/office/drawing/2014/main" id="{314B23AC-11BD-497E-99F4-7E5E923BA855}"/>
              </a:ext>
            </a:extLst>
          </p:cNvPr>
          <p:cNvSpPr>
            <a:spLocks noGrp="1"/>
          </p:cNvSpPr>
          <p:nvPr>
            <p:ph type="dt" sz="half" idx="15"/>
          </p:nvPr>
        </p:nvSpPr>
        <p:spPr/>
        <p:txBody>
          <a:bodyPr/>
          <a:lstStyle>
            <a:lvl1pPr>
              <a:defRPr/>
            </a:lvl1pPr>
          </a:lstStyle>
          <a:p>
            <a:pPr>
              <a:defRPr/>
            </a:pPr>
            <a:r>
              <a:t>22.01.2019</a:t>
            </a:r>
            <a:endParaRPr dirty="0"/>
          </a:p>
        </p:txBody>
      </p:sp>
      <p:sp>
        <p:nvSpPr>
          <p:cNvPr id="6" name="Foliennummernplatzhalter 4">
            <a:extLst>
              <a:ext uri="{FF2B5EF4-FFF2-40B4-BE49-F238E27FC236}">
                <a16:creationId xmlns:a16="http://schemas.microsoft.com/office/drawing/2014/main" id="{4054768B-CC87-4A67-B1EA-744C410F86C2}"/>
              </a:ext>
            </a:extLst>
          </p:cNvPr>
          <p:cNvSpPr>
            <a:spLocks noGrp="1"/>
          </p:cNvSpPr>
          <p:nvPr>
            <p:ph type="sldNum" sz="quarter" idx="16"/>
          </p:nvPr>
        </p:nvSpPr>
        <p:spPr/>
        <p:txBody>
          <a:bodyPr/>
          <a:lstStyle>
            <a:lvl1pPr>
              <a:defRPr/>
            </a:lvl1pPr>
          </a:lstStyle>
          <a:p>
            <a:pPr>
              <a:defRPr/>
            </a:pPr>
            <a:r>
              <a:rPr lang="de-DE" altLang="ru-UA"/>
              <a:t>Seite </a:t>
            </a:r>
            <a:fld id="{610BABDD-32D4-46AF-AC6C-4FC670927C5D}" type="slidenum">
              <a:rPr lang="de-DE" altLang="ru-UA" smtClean="0"/>
              <a:pPr>
                <a:defRPr/>
              </a:pPr>
              <a:t>‹№›</a:t>
            </a:fld>
            <a:endParaRPr lang="de-DE" altLang="ru-UA"/>
          </a:p>
        </p:txBody>
      </p:sp>
    </p:spTree>
    <p:extLst>
      <p:ext uri="{BB962C8B-B14F-4D97-AF65-F5344CB8AC3E}">
        <p14:creationId xmlns:p14="http://schemas.microsoft.com/office/powerpoint/2010/main" val="16412231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4CE6241E-BEAA-4326-B221-AA569B992FE4}"/>
              </a:ext>
            </a:extLst>
          </p:cNvPr>
          <p:cNvSpPr>
            <a:spLocks noGrp="1"/>
          </p:cNvSpPr>
          <p:nvPr>
            <p:ph type="dt" sz="half" idx="10"/>
          </p:nvPr>
        </p:nvSpPr>
        <p:spPr/>
        <p:txBody>
          <a:bodyPr/>
          <a:lstStyle>
            <a:lvl1pPr>
              <a:defRPr/>
            </a:lvl1pPr>
          </a:lstStyle>
          <a:p>
            <a:pPr>
              <a:defRPr/>
            </a:pPr>
            <a:fld id="{382461C7-C214-44B1-AE69-4FB95E546415}" type="datetimeFigureOut">
              <a:rPr lang="ru-RU"/>
              <a:pPr>
                <a:defRPr/>
              </a:pPr>
              <a:t>11.06.2023</a:t>
            </a:fld>
            <a:endParaRPr lang="ru-RU"/>
          </a:p>
        </p:txBody>
      </p:sp>
      <p:sp>
        <p:nvSpPr>
          <p:cNvPr id="6" name="Нижний колонтитул 4">
            <a:extLst>
              <a:ext uri="{FF2B5EF4-FFF2-40B4-BE49-F238E27FC236}">
                <a16:creationId xmlns:a16="http://schemas.microsoft.com/office/drawing/2014/main" id="{C6BE5C99-4F3F-4637-9D7E-C6D635124C8E}"/>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1AAB9CA7-25C5-4D90-9B76-8B05F74626FA}"/>
              </a:ext>
            </a:extLst>
          </p:cNvPr>
          <p:cNvSpPr>
            <a:spLocks noGrp="1"/>
          </p:cNvSpPr>
          <p:nvPr>
            <p:ph type="sldNum" sz="quarter" idx="12"/>
          </p:nvPr>
        </p:nvSpPr>
        <p:spPr/>
        <p:txBody>
          <a:bodyPr/>
          <a:lstStyle>
            <a:lvl1pPr>
              <a:defRPr/>
            </a:lvl1pPr>
          </a:lstStyle>
          <a:p>
            <a:pPr>
              <a:defRPr/>
            </a:pPr>
            <a:fld id="{288DAD26-E1B0-4549-8063-4E6CF81B8302}" type="slidenum">
              <a:rPr lang="ru-RU" altLang="ru-RU"/>
              <a:pPr>
                <a:defRPr/>
              </a:pPr>
              <a:t>‹№›</a:t>
            </a:fld>
            <a:endParaRPr lang="ru-RU" altLang="ru-RU"/>
          </a:p>
        </p:txBody>
      </p:sp>
    </p:spTree>
    <p:extLst>
      <p:ext uri="{BB962C8B-B14F-4D97-AF65-F5344CB8AC3E}">
        <p14:creationId xmlns:p14="http://schemas.microsoft.com/office/powerpoint/2010/main" val="221009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theme" Target="../theme/theme2.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image" Target="../media/image4.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8" Type="http://schemas.openxmlformats.org/officeDocument/2006/relationships/slideLayout" Target="../slideLayouts/slideLayout23.xml"/><Relationship Id="rId3"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image" Target="../media/image4.png"/><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theme" Target="../theme/theme3.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8" Type="http://schemas.openxmlformats.org/officeDocument/2006/relationships/slideLayout" Target="../slideLayouts/slideLayout61.xml"/><Relationship Id="rId3"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68D4A734-4781-4E0A-886F-A1C45E3F0260}"/>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E24E7657-F070-4A0F-9BF1-C8CE06D0711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BE914C64-3B36-430C-9919-C9514BDBB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5568031-C3A5-4FC5-B2A4-54DE3A93861B}" type="datetimeFigureOut">
              <a:rPr lang="ru-RU"/>
              <a:pPr>
                <a:defRPr/>
              </a:pPr>
              <a:t>11.06.2023</a:t>
            </a:fld>
            <a:endParaRPr lang="ru-RU"/>
          </a:p>
        </p:txBody>
      </p:sp>
      <p:sp>
        <p:nvSpPr>
          <p:cNvPr id="5" name="Нижний колонтитул 4">
            <a:extLst>
              <a:ext uri="{FF2B5EF4-FFF2-40B4-BE49-F238E27FC236}">
                <a16:creationId xmlns:a16="http://schemas.microsoft.com/office/drawing/2014/main" id="{A76FFCF6-BDBD-4ECB-8859-6359D88BAD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94FBDF4C-1E6B-42B5-A414-50C956C293B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13455AC-E032-4CE6-A76E-EE4FE93C3F03}" type="slidenum">
              <a:rPr lang="ru-RU" altLang="ru-RU"/>
              <a:pPr>
                <a:defRPr/>
              </a:pPr>
              <a:t>‹№›</a:t>
            </a:fld>
            <a:endParaRPr lang="ru-RU" altLang="ru-RU"/>
          </a:p>
        </p:txBody>
      </p:sp>
      <p:pic>
        <p:nvPicPr>
          <p:cNvPr id="1031" name="Picture 6">
            <a:extLst>
              <a:ext uri="{FF2B5EF4-FFF2-40B4-BE49-F238E27FC236}">
                <a16:creationId xmlns:a16="http://schemas.microsoft.com/office/drawing/2014/main" id="{3E0A6C4E-BB42-46A6-8550-CBE04F01595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1495425"/>
            <a:ext cx="12192000" cy="861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0105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64" r:id="rId13"/>
    <p:sldLayoutId id="2147483766" r:id="rId14"/>
    <p:sldLayoutId id="2147483767" r:id="rId1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Logo">
            <a:extLst>
              <a:ext uri="{FF2B5EF4-FFF2-40B4-BE49-F238E27FC236}">
                <a16:creationId xmlns:a16="http://schemas.microsoft.com/office/drawing/2014/main" id="{2147748C-17E9-4B3F-A42A-233EB693367A}"/>
              </a:ext>
            </a:extLst>
          </p:cNvPr>
          <p:cNvPicPr>
            <a:picLocks noChangeAspect="1"/>
          </p:cNvPicPr>
          <p:nvPr userDrawn="1"/>
        </p:nvPicPr>
        <p:blipFill>
          <a:blip r:embed="rId40">
            <a:extLst>
              <a:ext uri="{28A0092B-C50C-407E-A947-70E740481C1C}">
                <a14:useLocalDpi xmlns:a14="http://schemas.microsoft.com/office/drawing/2010/main" val="0"/>
              </a:ext>
            </a:extLst>
          </a:blip>
          <a:srcRect r="64014"/>
          <a:stretch>
            <a:fillRect/>
          </a:stretch>
        </p:blipFill>
        <p:spPr bwMode="gray">
          <a:xfrm>
            <a:off x="11588751" y="6371167"/>
            <a:ext cx="412749"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bar">
            <a:extLst>
              <a:ext uri="{FF2B5EF4-FFF2-40B4-BE49-F238E27FC236}">
                <a16:creationId xmlns:a16="http://schemas.microsoft.com/office/drawing/2014/main" id="{07BD8CE4-CEFF-435F-B99D-22FE720A38EE}"/>
              </a:ext>
            </a:extLst>
          </p:cNvPr>
          <p:cNvSpPr/>
          <p:nvPr userDrawn="1"/>
        </p:nvSpPr>
        <p:spPr bwMode="gray">
          <a:xfrm>
            <a:off x="10890251" y="6134100"/>
            <a:ext cx="1132416" cy="69851"/>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9" name="Fußzeile">
            <a:extLst>
              <a:ext uri="{FF2B5EF4-FFF2-40B4-BE49-F238E27FC236}">
                <a16:creationId xmlns:a16="http://schemas.microsoft.com/office/drawing/2014/main" id="{09DEC68D-F61E-4491-911C-5C88269AE5AC}"/>
              </a:ext>
            </a:extLst>
          </p:cNvPr>
          <p:cNvSpPr>
            <a:spLocks noGrp="1"/>
          </p:cNvSpPr>
          <p:nvPr>
            <p:ph type="ftr" sz="quarter" idx="3"/>
          </p:nvPr>
        </p:nvSpPr>
        <p:spPr bwMode="gray">
          <a:xfrm>
            <a:off x="2461684" y="6568018"/>
            <a:ext cx="7702549" cy="122767"/>
          </a:xfrm>
          <a:prstGeom prst="rect">
            <a:avLst/>
          </a:prstGeom>
        </p:spPr>
        <p:txBody>
          <a:bodyPr vert="horz" wrap="square" lIns="0" tIns="0" rIns="0" bIns="0" rtlCol="0" anchor="ctr">
            <a:spAutoFit/>
          </a:bodyPr>
          <a:lstStyle>
            <a:lvl1pPr algn="l" eaLnBrk="1" fontAlgn="auto" hangingPunct="1">
              <a:spcBef>
                <a:spcPts val="0"/>
              </a:spcBef>
              <a:spcAft>
                <a:spcPts val="0"/>
              </a:spcAft>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n-GB"/>
              <a:t>Titel of the presentation</a:t>
            </a:r>
          </a:p>
        </p:txBody>
      </p:sp>
      <p:sp>
        <p:nvSpPr>
          <p:cNvPr id="10" name="Datum">
            <a:extLst>
              <a:ext uri="{FF2B5EF4-FFF2-40B4-BE49-F238E27FC236}">
                <a16:creationId xmlns:a16="http://schemas.microsoft.com/office/drawing/2014/main" id="{C857E0BD-ACF1-4940-80DA-43EBF904A88A}"/>
              </a:ext>
            </a:extLst>
          </p:cNvPr>
          <p:cNvSpPr>
            <a:spLocks noGrp="1"/>
          </p:cNvSpPr>
          <p:nvPr>
            <p:ph type="dt" sz="half" idx="2"/>
          </p:nvPr>
        </p:nvSpPr>
        <p:spPr bwMode="gray">
          <a:xfrm>
            <a:off x="1411817" y="6568018"/>
            <a:ext cx="711200" cy="122767"/>
          </a:xfrm>
          <a:prstGeom prst="rect">
            <a:avLst/>
          </a:prstGeom>
        </p:spPr>
        <p:txBody>
          <a:bodyPr vert="horz" wrap="square" lIns="0" tIns="0" rIns="0" bIns="0" rtlCol="0" anchor="ctr">
            <a:spAutoFit/>
          </a:bodyPr>
          <a:lstStyle>
            <a:lvl1pPr eaLnBrk="1" fontAlgn="auto" hangingPunct="1">
              <a:spcBef>
                <a:spcPts val="0"/>
              </a:spcBef>
              <a:spcAft>
                <a:spcPts val="0"/>
              </a:spcAft>
              <a:defRPr lang="de-DE" sz="800" spc="51" baseline="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n-GB"/>
              <a:t>22 Jan. 2019</a:t>
            </a:r>
            <a:endParaRPr lang="en-GB" dirty="0"/>
          </a:p>
        </p:txBody>
      </p:sp>
      <p:sp>
        <p:nvSpPr>
          <p:cNvPr id="5" name="Foliennummernplatzhalter">
            <a:extLst>
              <a:ext uri="{FF2B5EF4-FFF2-40B4-BE49-F238E27FC236}">
                <a16:creationId xmlns:a16="http://schemas.microsoft.com/office/drawing/2014/main" id="{3C9F49C1-4FA1-4455-976D-5F6C4600BFB4}"/>
              </a:ext>
            </a:extLst>
          </p:cNvPr>
          <p:cNvSpPr>
            <a:spLocks noGrp="1"/>
          </p:cNvSpPr>
          <p:nvPr>
            <p:ph type="sldNum" sz="quarter" idx="4"/>
          </p:nvPr>
        </p:nvSpPr>
        <p:spPr bwMode="gray">
          <a:xfrm>
            <a:off x="599018" y="6568018"/>
            <a:ext cx="601133" cy="122767"/>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chemeClr val="tx2"/>
                </a:solidFill>
              </a:defRPr>
            </a:lvl1pPr>
          </a:lstStyle>
          <a:p>
            <a:pPr>
              <a:defRPr/>
            </a:pPr>
            <a:r>
              <a:rPr lang="en-GB" altLang="ru-UA"/>
              <a:t>Page </a:t>
            </a:r>
            <a:fld id="{075605AD-FB08-41D5-B6B6-BDC51532A32E}" type="slidenum">
              <a:rPr lang="en-GB" altLang="ru-UA" smtClean="0"/>
              <a:pPr>
                <a:defRPr/>
              </a:pPr>
              <a:t>‹№›</a:t>
            </a:fld>
            <a:endParaRPr lang="en-GB" altLang="ru-UA"/>
          </a:p>
        </p:txBody>
      </p:sp>
      <p:cxnSp>
        <p:nvCxnSpPr>
          <p:cNvPr id="14" name="Trennlinie 2">
            <a:extLst>
              <a:ext uri="{FF2B5EF4-FFF2-40B4-BE49-F238E27FC236}">
                <a16:creationId xmlns:a16="http://schemas.microsoft.com/office/drawing/2014/main" id="{7EA6843B-8549-40F6-B6A3-87887981548B}"/>
              </a:ext>
            </a:extLst>
          </p:cNvPr>
          <p:cNvCxnSpPr>
            <a:cxnSpLocks/>
          </p:cNvCxnSpPr>
          <p:nvPr userDrawn="1"/>
        </p:nvCxnSpPr>
        <p:spPr bwMode="gray">
          <a:xfrm>
            <a:off x="2277533" y="6576485"/>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E2704750-E7DB-4D0E-9676-A245084C4275}"/>
              </a:ext>
            </a:extLst>
          </p:cNvPr>
          <p:cNvCxnSpPr>
            <a:cxnSpLocks/>
          </p:cNvCxnSpPr>
          <p:nvPr userDrawn="1"/>
        </p:nvCxnSpPr>
        <p:spPr bwMode="gray">
          <a:xfrm>
            <a:off x="1223433" y="6576485"/>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33" name="Text">
            <a:extLst>
              <a:ext uri="{FF2B5EF4-FFF2-40B4-BE49-F238E27FC236}">
                <a16:creationId xmlns:a16="http://schemas.microsoft.com/office/drawing/2014/main" id="{1A5640A3-1088-4EBD-9227-47BF1C5081E5}"/>
              </a:ext>
            </a:extLst>
          </p:cNvPr>
          <p:cNvSpPr>
            <a:spLocks noGrp="1"/>
          </p:cNvSpPr>
          <p:nvPr>
            <p:ph type="body" idx="1"/>
          </p:nvPr>
        </p:nvSpPr>
        <p:spPr bwMode="gray">
          <a:xfrm>
            <a:off x="599017" y="1361018"/>
            <a:ext cx="9565216"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2000" bIns="0" numCol="1" anchor="t" anchorCtr="0" compatLnSpc="1">
            <a:prstTxWarp prst="textNoShape">
              <a:avLst/>
            </a:prstTxWarp>
          </a:bodyPr>
          <a:lstStyle/>
          <a:p>
            <a:pPr lvl="0"/>
            <a:r>
              <a:rPr lang="en-GB" altLang="uk-UA"/>
              <a:t>Click to add text</a:t>
            </a:r>
          </a:p>
          <a:p>
            <a:pPr lvl="1"/>
            <a:r>
              <a:rPr lang="en-GB" altLang="uk-UA"/>
              <a:t>Second level</a:t>
            </a:r>
          </a:p>
          <a:p>
            <a:pPr lvl="2"/>
            <a:r>
              <a:rPr lang="en-GB" altLang="uk-UA"/>
              <a:t>Third level</a:t>
            </a:r>
          </a:p>
        </p:txBody>
      </p:sp>
      <p:sp>
        <p:nvSpPr>
          <p:cNvPr id="1034" name="Headline">
            <a:extLst>
              <a:ext uri="{FF2B5EF4-FFF2-40B4-BE49-F238E27FC236}">
                <a16:creationId xmlns:a16="http://schemas.microsoft.com/office/drawing/2014/main" id="{B13E974F-CC86-40A4-9FC8-2FEA42A32C7F}"/>
              </a:ext>
            </a:extLst>
          </p:cNvPr>
          <p:cNvSpPr>
            <a:spLocks noGrp="1"/>
          </p:cNvSpPr>
          <p:nvPr>
            <p:ph type="title"/>
          </p:nvPr>
        </p:nvSpPr>
        <p:spPr bwMode="gray">
          <a:xfrm>
            <a:off x="599017" y="319618"/>
            <a:ext cx="9565216" cy="72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2000" bIns="0" numCol="1" anchor="b" anchorCtr="0" compatLnSpc="1">
            <a:prstTxWarp prst="textNoShape">
              <a:avLst/>
            </a:prstTxWarp>
          </a:bodyPr>
          <a:lstStyle/>
          <a:p>
            <a:pPr lvl="0"/>
            <a:r>
              <a:rPr lang="en-GB" altLang="uk-UA"/>
              <a:t>Click to edit headline</a:t>
            </a:r>
          </a:p>
        </p:txBody>
      </p:sp>
    </p:spTree>
    <p:extLst>
      <p:ext uri="{BB962C8B-B14F-4D97-AF65-F5344CB8AC3E}">
        <p14:creationId xmlns:p14="http://schemas.microsoft.com/office/powerpoint/2010/main" val="6680698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Lst>
  <p:transition>
    <p:fade/>
  </p:transition>
  <p:hf hdr="0"/>
  <p:txStyles>
    <p:titleStyle>
      <a:lvl1pPr algn="l" defTabSz="914377" rtl="0" eaLnBrk="0" fontAlgn="base" hangingPunct="0">
        <a:lnSpc>
          <a:spcPct val="90000"/>
        </a:lnSpc>
        <a:spcBef>
          <a:spcPct val="0"/>
        </a:spcBef>
        <a:spcAft>
          <a:spcPct val="0"/>
        </a:spcAft>
        <a:defRPr b="1"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2pPr>
      <a:lvl3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3pPr>
      <a:lvl4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4pPr>
      <a:lvl5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5pPr>
      <a:lvl6pPr marL="609585" algn="l" defTabSz="914377" rtl="0" fontAlgn="base">
        <a:lnSpc>
          <a:spcPct val="90000"/>
        </a:lnSpc>
        <a:spcBef>
          <a:spcPct val="0"/>
        </a:spcBef>
        <a:spcAft>
          <a:spcPct val="0"/>
        </a:spcAft>
        <a:defRPr b="1">
          <a:solidFill>
            <a:schemeClr val="tx1"/>
          </a:solidFill>
          <a:latin typeface="Arial" panose="020B0604020202020204" pitchFamily="34" charset="0"/>
        </a:defRPr>
      </a:lvl6pPr>
      <a:lvl7pPr marL="1219170" algn="l" defTabSz="914377" rtl="0" fontAlgn="base">
        <a:lnSpc>
          <a:spcPct val="90000"/>
        </a:lnSpc>
        <a:spcBef>
          <a:spcPct val="0"/>
        </a:spcBef>
        <a:spcAft>
          <a:spcPct val="0"/>
        </a:spcAft>
        <a:defRPr b="1">
          <a:solidFill>
            <a:schemeClr val="tx1"/>
          </a:solidFill>
          <a:latin typeface="Arial" panose="020B0604020202020204" pitchFamily="34" charset="0"/>
        </a:defRPr>
      </a:lvl7pPr>
      <a:lvl8pPr marL="1828754" algn="l" defTabSz="914377" rtl="0" fontAlgn="base">
        <a:lnSpc>
          <a:spcPct val="90000"/>
        </a:lnSpc>
        <a:spcBef>
          <a:spcPct val="0"/>
        </a:spcBef>
        <a:spcAft>
          <a:spcPct val="0"/>
        </a:spcAft>
        <a:defRPr b="1">
          <a:solidFill>
            <a:schemeClr val="tx1"/>
          </a:solidFill>
          <a:latin typeface="Arial" panose="020B0604020202020204" pitchFamily="34" charset="0"/>
        </a:defRPr>
      </a:lvl8pPr>
      <a:lvl9pPr marL="2438339" algn="l" defTabSz="914377" rtl="0" fontAlgn="base">
        <a:lnSpc>
          <a:spcPct val="90000"/>
        </a:lnSpc>
        <a:spcBef>
          <a:spcPct val="0"/>
        </a:spcBef>
        <a:spcAft>
          <a:spcPct val="0"/>
        </a:spcAft>
        <a:defRPr b="1">
          <a:solidFill>
            <a:schemeClr val="tx1"/>
          </a:solidFill>
          <a:latin typeface="Arial" panose="020B0604020202020204" pitchFamily="34" charset="0"/>
        </a:defRPr>
      </a:lvl9pPr>
    </p:titleStyle>
    <p:bodyStyle>
      <a:lvl1pPr algn="l" defTabSz="914377" rtl="0" eaLnBrk="0" fontAlgn="base" hangingPunct="0">
        <a:lnSpc>
          <a:spcPct val="90000"/>
        </a:lnSpc>
        <a:spcBef>
          <a:spcPts val="800"/>
        </a:spcBef>
        <a:spcAft>
          <a:spcPct val="0"/>
        </a:spcAft>
        <a:buFont typeface="Arial" panose="020B0604020202020204" pitchFamily="34" charset="0"/>
        <a:defRPr lang="de-DE" sz="1600" kern="1200" dirty="0">
          <a:solidFill>
            <a:schemeClr val="tx1"/>
          </a:solidFill>
          <a:latin typeface="+mn-lt"/>
          <a:ea typeface="+mn-ea"/>
          <a:cs typeface="+mn-cs"/>
        </a:defRPr>
      </a:lvl1pPr>
      <a:lvl2pPr marL="241294" indent="-241294" algn="l" defTabSz="914377" rtl="0" eaLnBrk="0" fontAlgn="base" hangingPunct="0">
        <a:lnSpc>
          <a:spcPct val="90000"/>
        </a:lnSpc>
        <a:spcBef>
          <a:spcPts val="800"/>
        </a:spcBef>
        <a:spcAft>
          <a:spcPct val="0"/>
        </a:spcAft>
        <a:buClr>
          <a:schemeClr val="accent1"/>
        </a:buClr>
        <a:buFont typeface="Wingdings" panose="05000000000000000000" pitchFamily="2" charset="2"/>
        <a:buChar char="§"/>
        <a:defRPr lang="de-DE" sz="1600" kern="1200" dirty="0">
          <a:solidFill>
            <a:schemeClr val="tx1"/>
          </a:solidFill>
          <a:latin typeface="+mn-lt"/>
          <a:ea typeface="+mn-ea"/>
          <a:cs typeface="+mn-cs"/>
        </a:defRPr>
      </a:lvl2pPr>
      <a:lvl3pPr marL="476239" indent="-234945" algn="l" defTabSz="914377" rtl="0" eaLnBrk="0" fontAlgn="base" hangingPunct="0">
        <a:lnSpc>
          <a:spcPct val="90000"/>
        </a:lnSpc>
        <a:spcBef>
          <a:spcPts val="800"/>
        </a:spcBef>
        <a:spcAft>
          <a:spcPct val="0"/>
        </a:spcAft>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Logo">
            <a:extLst>
              <a:ext uri="{FF2B5EF4-FFF2-40B4-BE49-F238E27FC236}">
                <a16:creationId xmlns:a16="http://schemas.microsoft.com/office/drawing/2014/main" id="{403611F1-E81F-4CA6-BEFF-92457B334159}"/>
              </a:ext>
            </a:extLst>
          </p:cNvPr>
          <p:cNvPicPr>
            <a:picLocks noChangeAspect="1"/>
          </p:cNvPicPr>
          <p:nvPr userDrawn="1"/>
        </p:nvPicPr>
        <p:blipFill>
          <a:blip r:embed="rId37">
            <a:extLst>
              <a:ext uri="{28A0092B-C50C-407E-A947-70E740481C1C}">
                <a14:useLocalDpi xmlns:a14="http://schemas.microsoft.com/office/drawing/2010/main" val="0"/>
              </a:ext>
            </a:extLst>
          </a:blip>
          <a:srcRect r="64014"/>
          <a:stretch>
            <a:fillRect/>
          </a:stretch>
        </p:blipFill>
        <p:spPr bwMode="gray">
          <a:xfrm>
            <a:off x="11588751" y="6371167"/>
            <a:ext cx="412749"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bar">
            <a:extLst>
              <a:ext uri="{FF2B5EF4-FFF2-40B4-BE49-F238E27FC236}">
                <a16:creationId xmlns:a16="http://schemas.microsoft.com/office/drawing/2014/main" id="{E6266012-09FD-49F9-800D-B007B5221419}"/>
              </a:ext>
            </a:extLst>
          </p:cNvPr>
          <p:cNvSpPr/>
          <p:nvPr userDrawn="1"/>
        </p:nvSpPr>
        <p:spPr bwMode="gray">
          <a:xfrm>
            <a:off x="10890251" y="6134100"/>
            <a:ext cx="1132416" cy="69851"/>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9" name="Fußzeile">
            <a:extLst>
              <a:ext uri="{FF2B5EF4-FFF2-40B4-BE49-F238E27FC236}">
                <a16:creationId xmlns:a16="http://schemas.microsoft.com/office/drawing/2014/main" id="{418AEC20-C1D8-4640-9B24-7FD0B7ACEF94}"/>
              </a:ext>
            </a:extLst>
          </p:cNvPr>
          <p:cNvSpPr>
            <a:spLocks noGrp="1"/>
          </p:cNvSpPr>
          <p:nvPr>
            <p:ph type="ftr" sz="quarter" idx="3"/>
          </p:nvPr>
        </p:nvSpPr>
        <p:spPr bwMode="gray">
          <a:xfrm>
            <a:off x="2461684" y="6568018"/>
            <a:ext cx="7702549" cy="122767"/>
          </a:xfrm>
          <a:prstGeom prst="rect">
            <a:avLst/>
          </a:prstGeom>
        </p:spPr>
        <p:txBody>
          <a:bodyPr vert="horz" wrap="square" lIns="0" tIns="0" rIns="0" bIns="0" rtlCol="0" anchor="ctr">
            <a:spAutoFit/>
          </a:bodyPr>
          <a:lstStyle>
            <a:lvl1pPr algn="l" eaLnBrk="1" fontAlgn="auto" hangingPunct="1">
              <a:spcBef>
                <a:spcPts val="0"/>
              </a:spcBef>
              <a:spcAft>
                <a:spcPts val="0"/>
              </a:spcAft>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n-GB"/>
              <a:t>Titel of the presentation</a:t>
            </a:r>
          </a:p>
        </p:txBody>
      </p:sp>
      <p:sp>
        <p:nvSpPr>
          <p:cNvPr id="10" name="Datum">
            <a:extLst>
              <a:ext uri="{FF2B5EF4-FFF2-40B4-BE49-F238E27FC236}">
                <a16:creationId xmlns:a16="http://schemas.microsoft.com/office/drawing/2014/main" id="{796D2307-E296-42B6-BC32-55CD210CB305}"/>
              </a:ext>
            </a:extLst>
          </p:cNvPr>
          <p:cNvSpPr>
            <a:spLocks noGrp="1"/>
          </p:cNvSpPr>
          <p:nvPr>
            <p:ph type="dt" sz="half" idx="2"/>
          </p:nvPr>
        </p:nvSpPr>
        <p:spPr bwMode="gray">
          <a:xfrm>
            <a:off x="1411817" y="6568018"/>
            <a:ext cx="711200" cy="122767"/>
          </a:xfrm>
          <a:prstGeom prst="rect">
            <a:avLst/>
          </a:prstGeom>
        </p:spPr>
        <p:txBody>
          <a:bodyPr vert="horz" wrap="square" lIns="0" tIns="0" rIns="0" bIns="0" rtlCol="0" anchor="ctr">
            <a:spAutoFit/>
          </a:bodyPr>
          <a:lstStyle>
            <a:lvl1pPr eaLnBrk="1" fontAlgn="auto" hangingPunct="1">
              <a:spcBef>
                <a:spcPts val="0"/>
              </a:spcBef>
              <a:spcAft>
                <a:spcPts val="0"/>
              </a:spcAft>
              <a:defRPr lang="de-DE" sz="800" spc="51" baseline="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n-GB"/>
              <a:t>22 Jan. 2019</a:t>
            </a:r>
            <a:endParaRPr lang="en-GB" dirty="0"/>
          </a:p>
        </p:txBody>
      </p:sp>
      <p:sp>
        <p:nvSpPr>
          <p:cNvPr id="5" name="Foliennummernplatzhalter">
            <a:extLst>
              <a:ext uri="{FF2B5EF4-FFF2-40B4-BE49-F238E27FC236}">
                <a16:creationId xmlns:a16="http://schemas.microsoft.com/office/drawing/2014/main" id="{1FA243AB-7EA0-4C6D-BEEF-9810B26C24C8}"/>
              </a:ext>
            </a:extLst>
          </p:cNvPr>
          <p:cNvSpPr>
            <a:spLocks noGrp="1"/>
          </p:cNvSpPr>
          <p:nvPr>
            <p:ph type="sldNum" sz="quarter" idx="4"/>
          </p:nvPr>
        </p:nvSpPr>
        <p:spPr bwMode="gray">
          <a:xfrm>
            <a:off x="599018" y="6568018"/>
            <a:ext cx="601133" cy="122767"/>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chemeClr val="tx2"/>
                </a:solidFill>
              </a:defRPr>
            </a:lvl1pPr>
          </a:lstStyle>
          <a:p>
            <a:pPr>
              <a:defRPr/>
            </a:pPr>
            <a:r>
              <a:rPr lang="en-GB" altLang="ru-UA"/>
              <a:t>Page </a:t>
            </a:r>
            <a:fld id="{9081E581-C7D0-45FF-8C6E-10B43EE67B73}" type="slidenum">
              <a:rPr lang="en-GB" altLang="ru-UA" smtClean="0"/>
              <a:pPr>
                <a:defRPr/>
              </a:pPr>
              <a:t>‹№›</a:t>
            </a:fld>
            <a:endParaRPr lang="en-GB" altLang="ru-UA"/>
          </a:p>
        </p:txBody>
      </p:sp>
      <p:cxnSp>
        <p:nvCxnSpPr>
          <p:cNvPr id="14" name="Trennlinie 2">
            <a:extLst>
              <a:ext uri="{FF2B5EF4-FFF2-40B4-BE49-F238E27FC236}">
                <a16:creationId xmlns:a16="http://schemas.microsoft.com/office/drawing/2014/main" id="{0E6993D4-BE9E-426F-91A5-33E6F5A16E4D}"/>
              </a:ext>
            </a:extLst>
          </p:cNvPr>
          <p:cNvCxnSpPr>
            <a:cxnSpLocks/>
          </p:cNvCxnSpPr>
          <p:nvPr userDrawn="1"/>
        </p:nvCxnSpPr>
        <p:spPr bwMode="gray">
          <a:xfrm>
            <a:off x="2277533" y="6576485"/>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7EC5CEF5-85D6-47B5-AC2D-DBC1EA60E2B1}"/>
              </a:ext>
            </a:extLst>
          </p:cNvPr>
          <p:cNvCxnSpPr>
            <a:cxnSpLocks/>
          </p:cNvCxnSpPr>
          <p:nvPr userDrawn="1"/>
        </p:nvCxnSpPr>
        <p:spPr bwMode="gray">
          <a:xfrm>
            <a:off x="1223433" y="6576485"/>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33" name="Text">
            <a:extLst>
              <a:ext uri="{FF2B5EF4-FFF2-40B4-BE49-F238E27FC236}">
                <a16:creationId xmlns:a16="http://schemas.microsoft.com/office/drawing/2014/main" id="{4418B87F-5175-46E8-A56E-0EAEFB706FCE}"/>
              </a:ext>
            </a:extLst>
          </p:cNvPr>
          <p:cNvSpPr>
            <a:spLocks noGrp="1"/>
          </p:cNvSpPr>
          <p:nvPr>
            <p:ph type="body" idx="1"/>
          </p:nvPr>
        </p:nvSpPr>
        <p:spPr bwMode="gray">
          <a:xfrm>
            <a:off x="599017" y="1361018"/>
            <a:ext cx="9565216"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2000" bIns="0" numCol="1" anchor="t" anchorCtr="0" compatLnSpc="1">
            <a:prstTxWarp prst="textNoShape">
              <a:avLst/>
            </a:prstTxWarp>
          </a:bodyPr>
          <a:lstStyle/>
          <a:p>
            <a:pPr lvl="0"/>
            <a:r>
              <a:rPr lang="en-GB" altLang="uk-UA"/>
              <a:t>Click to add text</a:t>
            </a:r>
          </a:p>
          <a:p>
            <a:pPr lvl="1"/>
            <a:r>
              <a:rPr lang="en-GB" altLang="uk-UA"/>
              <a:t>Second level</a:t>
            </a:r>
          </a:p>
          <a:p>
            <a:pPr lvl="2"/>
            <a:r>
              <a:rPr lang="en-GB" altLang="uk-UA"/>
              <a:t>Third level</a:t>
            </a:r>
          </a:p>
        </p:txBody>
      </p:sp>
      <p:sp>
        <p:nvSpPr>
          <p:cNvPr id="1034" name="Headline">
            <a:extLst>
              <a:ext uri="{FF2B5EF4-FFF2-40B4-BE49-F238E27FC236}">
                <a16:creationId xmlns:a16="http://schemas.microsoft.com/office/drawing/2014/main" id="{055C0931-3BCD-42E4-9FDD-807514817FB2}"/>
              </a:ext>
            </a:extLst>
          </p:cNvPr>
          <p:cNvSpPr>
            <a:spLocks noGrp="1"/>
          </p:cNvSpPr>
          <p:nvPr>
            <p:ph type="title"/>
          </p:nvPr>
        </p:nvSpPr>
        <p:spPr bwMode="gray">
          <a:xfrm>
            <a:off x="599017" y="319618"/>
            <a:ext cx="9565216" cy="72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2000" bIns="0" numCol="1" anchor="b" anchorCtr="0" compatLnSpc="1">
            <a:prstTxWarp prst="textNoShape">
              <a:avLst/>
            </a:prstTxWarp>
          </a:bodyPr>
          <a:lstStyle/>
          <a:p>
            <a:pPr lvl="0"/>
            <a:r>
              <a:rPr lang="en-GB" altLang="uk-UA"/>
              <a:t>Click to edit headline</a:t>
            </a:r>
          </a:p>
        </p:txBody>
      </p:sp>
    </p:spTree>
    <p:extLst>
      <p:ext uri="{BB962C8B-B14F-4D97-AF65-F5344CB8AC3E}">
        <p14:creationId xmlns:p14="http://schemas.microsoft.com/office/powerpoint/2010/main" val="201979236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Lst>
  <p:transition>
    <p:fade/>
  </p:transition>
  <p:hf hdr="0"/>
  <p:txStyles>
    <p:titleStyle>
      <a:lvl1pPr algn="l" defTabSz="914377" rtl="0" eaLnBrk="0" fontAlgn="base" hangingPunct="0">
        <a:lnSpc>
          <a:spcPct val="90000"/>
        </a:lnSpc>
        <a:spcBef>
          <a:spcPct val="0"/>
        </a:spcBef>
        <a:spcAft>
          <a:spcPct val="0"/>
        </a:spcAft>
        <a:defRPr b="1"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2pPr>
      <a:lvl3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3pPr>
      <a:lvl4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4pPr>
      <a:lvl5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5pPr>
      <a:lvl6pPr marL="609585" algn="l" defTabSz="914377" rtl="0" fontAlgn="base">
        <a:lnSpc>
          <a:spcPct val="90000"/>
        </a:lnSpc>
        <a:spcBef>
          <a:spcPct val="0"/>
        </a:spcBef>
        <a:spcAft>
          <a:spcPct val="0"/>
        </a:spcAft>
        <a:defRPr b="1">
          <a:solidFill>
            <a:schemeClr val="tx1"/>
          </a:solidFill>
          <a:latin typeface="Arial" panose="020B0604020202020204" pitchFamily="34" charset="0"/>
        </a:defRPr>
      </a:lvl6pPr>
      <a:lvl7pPr marL="1219170" algn="l" defTabSz="914377" rtl="0" fontAlgn="base">
        <a:lnSpc>
          <a:spcPct val="90000"/>
        </a:lnSpc>
        <a:spcBef>
          <a:spcPct val="0"/>
        </a:spcBef>
        <a:spcAft>
          <a:spcPct val="0"/>
        </a:spcAft>
        <a:defRPr b="1">
          <a:solidFill>
            <a:schemeClr val="tx1"/>
          </a:solidFill>
          <a:latin typeface="Arial" panose="020B0604020202020204" pitchFamily="34" charset="0"/>
        </a:defRPr>
      </a:lvl7pPr>
      <a:lvl8pPr marL="1828754" algn="l" defTabSz="914377" rtl="0" fontAlgn="base">
        <a:lnSpc>
          <a:spcPct val="90000"/>
        </a:lnSpc>
        <a:spcBef>
          <a:spcPct val="0"/>
        </a:spcBef>
        <a:spcAft>
          <a:spcPct val="0"/>
        </a:spcAft>
        <a:defRPr b="1">
          <a:solidFill>
            <a:schemeClr val="tx1"/>
          </a:solidFill>
          <a:latin typeface="Arial" panose="020B0604020202020204" pitchFamily="34" charset="0"/>
        </a:defRPr>
      </a:lvl8pPr>
      <a:lvl9pPr marL="2438339" algn="l" defTabSz="914377" rtl="0" fontAlgn="base">
        <a:lnSpc>
          <a:spcPct val="90000"/>
        </a:lnSpc>
        <a:spcBef>
          <a:spcPct val="0"/>
        </a:spcBef>
        <a:spcAft>
          <a:spcPct val="0"/>
        </a:spcAft>
        <a:defRPr b="1">
          <a:solidFill>
            <a:schemeClr val="tx1"/>
          </a:solidFill>
          <a:latin typeface="Arial" panose="020B0604020202020204" pitchFamily="34" charset="0"/>
        </a:defRPr>
      </a:lvl9pPr>
    </p:titleStyle>
    <p:bodyStyle>
      <a:lvl1pPr algn="l" defTabSz="914377" rtl="0" eaLnBrk="0" fontAlgn="base" hangingPunct="0">
        <a:lnSpc>
          <a:spcPct val="90000"/>
        </a:lnSpc>
        <a:spcBef>
          <a:spcPts val="800"/>
        </a:spcBef>
        <a:spcAft>
          <a:spcPct val="0"/>
        </a:spcAft>
        <a:buFont typeface="Arial" panose="020B0604020202020204" pitchFamily="34" charset="0"/>
        <a:defRPr lang="de-DE" sz="1600" kern="1200" dirty="0">
          <a:solidFill>
            <a:schemeClr val="tx1"/>
          </a:solidFill>
          <a:latin typeface="+mn-lt"/>
          <a:ea typeface="+mn-ea"/>
          <a:cs typeface="+mn-cs"/>
        </a:defRPr>
      </a:lvl1pPr>
      <a:lvl2pPr marL="241294" indent="-241294" algn="l" defTabSz="914377" rtl="0" eaLnBrk="0" fontAlgn="base" hangingPunct="0">
        <a:lnSpc>
          <a:spcPct val="90000"/>
        </a:lnSpc>
        <a:spcBef>
          <a:spcPts val="800"/>
        </a:spcBef>
        <a:spcAft>
          <a:spcPct val="0"/>
        </a:spcAft>
        <a:buClr>
          <a:schemeClr val="accent1"/>
        </a:buClr>
        <a:buFont typeface="Wingdings" panose="05000000000000000000" pitchFamily="2" charset="2"/>
        <a:buChar char="§"/>
        <a:defRPr lang="de-DE" sz="1600" kern="1200" dirty="0">
          <a:solidFill>
            <a:schemeClr val="tx1"/>
          </a:solidFill>
          <a:latin typeface="+mn-lt"/>
          <a:ea typeface="+mn-ea"/>
          <a:cs typeface="+mn-cs"/>
        </a:defRPr>
      </a:lvl2pPr>
      <a:lvl3pPr marL="476239" indent="-234945" algn="l" defTabSz="914377" rtl="0" eaLnBrk="0" fontAlgn="base" hangingPunct="0">
        <a:lnSpc>
          <a:spcPct val="90000"/>
        </a:lnSpc>
        <a:spcBef>
          <a:spcPts val="800"/>
        </a:spcBef>
        <a:spcAft>
          <a:spcPct val="0"/>
        </a:spcAft>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hyperlink" Target="https://zakon.rada.gov.ua/laws/show/922-19#n825" TargetMode="Externa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image" Target="../media/image37.emf"/><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emf"/></Relationships>
</file>

<file path=ppt/slides/_rels/slide27.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png"/><Relationship Id="rId7" Type="http://schemas.openxmlformats.org/officeDocument/2006/relationships/image" Target="../media/image65.emf"/><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64.emf"/><Relationship Id="rId11" Type="http://schemas.openxmlformats.org/officeDocument/2006/relationships/image" Target="../media/image69.png"/><Relationship Id="rId5" Type="http://schemas.openxmlformats.org/officeDocument/2006/relationships/image" Target="../media/image63.emf"/><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emf"/></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platzhalter 8">
            <a:extLst>
              <a:ext uri="{FF2B5EF4-FFF2-40B4-BE49-F238E27FC236}">
                <a16:creationId xmlns:a16="http://schemas.microsoft.com/office/drawing/2014/main" id="{05467DD6-5064-41A6-B556-92BC1F340E43}"/>
              </a:ext>
            </a:extLst>
          </p:cNvPr>
          <p:cNvSpPr>
            <a:spLocks noGrp="1"/>
          </p:cNvSpPr>
          <p:nvPr>
            <p:ph type="body" sz="quarter" idx="10"/>
          </p:nvPr>
        </p:nvSpPr>
        <p:spPr>
          <a:xfrm>
            <a:off x="810972" y="1658772"/>
            <a:ext cx="10716010" cy="2530180"/>
          </a:xfrm>
        </p:spPr>
        <p:txBody>
          <a:bodyPr/>
          <a:lstStyle/>
          <a:p>
            <a:r>
              <a:rPr lang="uk-UA" sz="3600" b="1" dirty="0">
                <a:effectLst/>
                <a:latin typeface="Calibri" panose="020F0502020204030204" pitchFamily="34" charset="0"/>
                <a:ea typeface="Times New Roman" panose="02020603050405020304" pitchFamily="18" charset="0"/>
                <a:cs typeface="Calibri" panose="020F0502020204030204" pitchFamily="34" charset="0"/>
              </a:rPr>
              <a:t>Енергоефективне стале будівництво:                              </a:t>
            </a:r>
            <a:r>
              <a:rPr lang="uk-UA" sz="2500" b="1" dirty="0">
                <a:effectLst/>
                <a:latin typeface="Calibri" panose="020F0502020204030204" pitchFamily="34" charset="0"/>
                <a:ea typeface="Times New Roman" panose="02020603050405020304" pitchFamily="18" charset="0"/>
                <a:cs typeface="Calibri" panose="020F0502020204030204" pitchFamily="34" charset="0"/>
              </a:rPr>
              <a:t>методичні рекомендації та проектні рішення для зеленої відбудови </a:t>
            </a:r>
            <a:r>
              <a:rPr lang="uk-UA" sz="2500" b="1" dirty="0">
                <a:latin typeface="Calibri" panose="020F0502020204030204" pitchFamily="34" charset="0"/>
                <a:ea typeface="Times New Roman" panose="02020603050405020304" pitchFamily="18" charset="0"/>
                <a:cs typeface="Calibri" panose="020F0502020204030204" pitchFamily="34" charset="0"/>
              </a:rPr>
              <a:t>України</a:t>
            </a:r>
          </a:p>
          <a:p>
            <a:r>
              <a:rPr lang="uk-UA" sz="3600" b="1" dirty="0">
                <a:effectLst/>
                <a:latin typeface="Calibri" panose="020F0502020204030204" pitchFamily="34" charset="0"/>
                <a:ea typeface="Times New Roman" panose="02020603050405020304" pitchFamily="18" charset="0"/>
                <a:cs typeface="Calibri" panose="020F0502020204030204" pitchFamily="34" charset="0"/>
              </a:rPr>
              <a:t>Світлана Берзіна</a:t>
            </a:r>
          </a:p>
          <a:p>
            <a:r>
              <a:rPr lang="uk-UA" sz="2400" dirty="0">
                <a:effectLst/>
                <a:latin typeface="Calibri" panose="020F0502020204030204" pitchFamily="34" charset="0"/>
                <a:ea typeface="Times New Roman" panose="02020603050405020304" pitchFamily="18" charset="0"/>
                <a:cs typeface="Calibri" panose="020F0502020204030204" pitchFamily="34" charset="0"/>
              </a:rPr>
              <a:t>Проект GIZ «</a:t>
            </a:r>
            <a:r>
              <a:rPr lang="uk-UA" sz="2400" b="0" i="0" dirty="0">
                <a:solidFill>
                  <a:srgbClr val="021329"/>
                </a:solidFill>
                <a:effectLst/>
                <a:latin typeface="Calibri" panose="020F0502020204030204" pitchFamily="34" charset="0"/>
                <a:cs typeface="Calibri" panose="020F0502020204030204" pitchFamily="34" charset="0"/>
              </a:rPr>
              <a:t>Підтримка впровадження</a:t>
            </a:r>
            <a:r>
              <a:rPr lang="uk-UA" sz="2400" dirty="0">
                <a:effectLst/>
                <a:latin typeface="Calibri" panose="020F0502020204030204" pitchFamily="34" charset="0"/>
                <a:ea typeface="Times New Roman" panose="02020603050405020304" pitchFamily="18" charset="0"/>
                <a:cs typeface="Calibri" panose="020F0502020204030204" pitchFamily="34" charset="0"/>
              </a:rPr>
              <a:t> енергоефективності та імплементації Директиви ЄС  про енергоефективність в Україні»</a:t>
            </a:r>
            <a:endParaRPr lang="uk-UA" altLang="ru-UA" sz="2400" dirty="0">
              <a:latin typeface="Calibri" panose="020F0502020204030204" pitchFamily="34" charset="0"/>
              <a:ea typeface="Calibri" panose="020F0502020204030204" pitchFamily="34" charset="0"/>
              <a:cs typeface="Calibri" panose="020F0502020204030204" pitchFamily="34" charset="0"/>
            </a:endParaRPr>
          </a:p>
        </p:txBody>
      </p:sp>
      <p:pic>
        <p:nvPicPr>
          <p:cNvPr id="29700" name="Picture 1" descr="A screenshot of a cell phone&#10;&#10;Description automatically generated">
            <a:extLst>
              <a:ext uri="{FF2B5EF4-FFF2-40B4-BE49-F238E27FC236}">
                <a16:creationId xmlns:a16="http://schemas.microsoft.com/office/drawing/2014/main" id="{A1F6854E-82EE-4404-BF33-35B4C54CB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34" y="5240868"/>
            <a:ext cx="7687733" cy="142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a:extLst>
              <a:ext uri="{FF2B5EF4-FFF2-40B4-BE49-F238E27FC236}">
                <a16:creationId xmlns:a16="http://schemas.microsoft.com/office/drawing/2014/main" id="{7551933E-CCD4-4FF2-837A-7E5D06B11F1E}"/>
              </a:ext>
            </a:extLst>
          </p:cNvPr>
          <p:cNvSpPr>
            <a:spLocks noChangeArrowheads="1"/>
          </p:cNvSpPr>
          <p:nvPr/>
        </p:nvSpPr>
        <p:spPr bwMode="auto">
          <a:xfrm>
            <a:off x="546977" y="37370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UA" altLang="ru-UA" sz="1800" b="0" i="0" u="none" strike="noStrike" cap="none" normalizeH="0" baseline="0">
                <a:ln>
                  <a:noFill/>
                </a:ln>
                <a:solidFill>
                  <a:schemeClr val="tx1"/>
                </a:solidFill>
                <a:effectLst/>
                <a:latin typeface="Arial" panose="020B0604020202020204" pitchFamily="34" charset="0"/>
              </a:rPr>
            </a:br>
            <a:endParaRPr kumimoji="0" lang="ru-UA" altLang="ru-UA" sz="1800" b="0" i="0" u="none" strike="noStrike" cap="none" normalizeH="0" baseline="0">
              <a:ln>
                <a:noFill/>
              </a:ln>
              <a:solidFill>
                <a:schemeClr val="tx1"/>
              </a:solidFill>
              <a:effectLst/>
              <a:latin typeface="Arial" panose="020B0604020202020204" pitchFamily="34" charset="0"/>
            </a:endParaRPr>
          </a:p>
        </p:txBody>
      </p:sp>
      <p:pic>
        <p:nvPicPr>
          <p:cNvPr id="4" name="Рисунок 3">
            <a:extLst>
              <a:ext uri="{FF2B5EF4-FFF2-40B4-BE49-F238E27FC236}">
                <a16:creationId xmlns:a16="http://schemas.microsoft.com/office/drawing/2014/main" id="{3578125D-4A5A-4BA4-91F7-411C0F714424}"/>
              </a:ext>
            </a:extLst>
          </p:cNvPr>
          <p:cNvPicPr>
            <a:picLocks noChangeAspect="1"/>
          </p:cNvPicPr>
          <p:nvPr/>
        </p:nvPicPr>
        <p:blipFill>
          <a:blip r:embed="rId4"/>
          <a:stretch>
            <a:fillRect/>
          </a:stretch>
        </p:blipFill>
        <p:spPr>
          <a:xfrm>
            <a:off x="8648700" y="5744728"/>
            <a:ext cx="1595437" cy="732953"/>
          </a:xfrm>
          <a:prstGeom prst="rect">
            <a:avLst/>
          </a:prstGeom>
        </p:spPr>
      </p:pic>
    </p:spTree>
    <p:extLst>
      <p:ext uri="{BB962C8B-B14F-4D97-AF65-F5344CB8AC3E}">
        <p14:creationId xmlns:p14="http://schemas.microsoft.com/office/powerpoint/2010/main" val="203704050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7A99ADA-479D-4D2B-9149-D09715E3A77D}"/>
              </a:ext>
            </a:extLst>
          </p:cNvPr>
          <p:cNvSpPr/>
          <p:nvPr/>
        </p:nvSpPr>
        <p:spPr>
          <a:xfrm>
            <a:off x="455085" y="2144185"/>
            <a:ext cx="11281833" cy="2801344"/>
          </a:xfrm>
          <a:prstGeom prst="rect">
            <a:avLst/>
          </a:prstGeom>
          <a:solidFill>
            <a:schemeClr val="bg1"/>
          </a:solidFill>
        </p:spPr>
        <p:txBody>
          <a:bodyPr>
            <a:spAutoFit/>
          </a:bodyPr>
          <a:lstStyle/>
          <a:p>
            <a:pPr algn="just">
              <a:defRPr/>
            </a:pPr>
            <a:r>
              <a:rPr lang="uk-UA" sz="1867" dirty="0">
                <a:solidFill>
                  <a:srgbClr val="333333"/>
                </a:solidFill>
                <a:latin typeface="+mj-lt"/>
              </a:rPr>
              <a:t>При проведенні публічних закупівель </a:t>
            </a:r>
            <a:r>
              <a:rPr lang="uk-UA" sz="1867" dirty="0" err="1">
                <a:solidFill>
                  <a:srgbClr val="333333"/>
                </a:solidFill>
                <a:latin typeface="+mj-lt"/>
              </a:rPr>
              <a:t>енергоспоживчої</a:t>
            </a:r>
            <a:r>
              <a:rPr lang="uk-UA" sz="1867" dirty="0">
                <a:solidFill>
                  <a:srgbClr val="333333"/>
                </a:solidFill>
                <a:latin typeface="+mj-lt"/>
              </a:rPr>
              <a:t> продукції (товарів), вимоги до якої визначені в законодавстві щодо енергетичного маркування, екологічного маркування та </a:t>
            </a:r>
            <a:r>
              <a:rPr lang="uk-UA" sz="1867" dirty="0" err="1">
                <a:solidFill>
                  <a:srgbClr val="333333"/>
                </a:solidFill>
                <a:latin typeface="+mj-lt"/>
              </a:rPr>
              <a:t>екодизайну</a:t>
            </a:r>
            <a:r>
              <a:rPr lang="uk-UA" sz="1867" dirty="0">
                <a:solidFill>
                  <a:srgbClr val="333333"/>
                </a:solidFill>
                <a:latin typeface="+mj-lt"/>
              </a:rPr>
              <a:t>, вартість якої дорівнює або перевищує суму, визначену </a:t>
            </a:r>
            <a:r>
              <a:rPr lang="uk-UA" sz="1867" u="sng" dirty="0">
                <a:solidFill>
                  <a:srgbClr val="000099"/>
                </a:solidFill>
                <a:latin typeface="+mj-lt"/>
                <a:hlinkClick r:id="rId2"/>
              </a:rPr>
              <a:t>пунктом 1</a:t>
            </a:r>
            <a:r>
              <a:rPr lang="uk-UA" sz="1867" dirty="0">
                <a:solidFill>
                  <a:srgbClr val="333333"/>
                </a:solidFill>
                <a:latin typeface="+mj-lt"/>
              </a:rPr>
              <a:t> частини першої статті 3 Закону України "Про публічні закупівлі", клас енергетичної ефективності такої продукції (товарів) повинен бути не нижче класу енергетичної ефективності, визначеного Кабінетом Міністрів України з урахуванням нормативно-правових актів у сфері енергетичного маркування, або показники енергетичної ефективності такої продукції (товарів) повинні відповідати індикативним показникам, визначеним нормативно-правовими актами у сфері </a:t>
            </a:r>
            <a:r>
              <a:rPr lang="uk-UA" sz="1867" dirty="0" err="1">
                <a:solidFill>
                  <a:srgbClr val="333333"/>
                </a:solidFill>
                <a:latin typeface="+mj-lt"/>
              </a:rPr>
              <a:t>екодизайну</a:t>
            </a:r>
            <a:r>
              <a:rPr lang="uk-UA" sz="1867" dirty="0">
                <a:solidFill>
                  <a:srgbClr val="333333"/>
                </a:solidFill>
                <a:latin typeface="+mj-lt"/>
              </a:rPr>
              <a:t>, або така продукція (товари) повинна відповідати стандартам у сфері екологічного маркування типу </a:t>
            </a:r>
            <a:r>
              <a:rPr lang="de-DE" sz="1867" dirty="0">
                <a:solidFill>
                  <a:srgbClr val="333333"/>
                </a:solidFill>
                <a:latin typeface="+mj-lt"/>
              </a:rPr>
              <a:t>I</a:t>
            </a:r>
            <a:r>
              <a:rPr lang="de-DE" sz="2667" dirty="0">
                <a:solidFill>
                  <a:srgbClr val="333333"/>
                </a:solidFill>
                <a:latin typeface="Times New Roman" panose="02020603050405020304" pitchFamily="18" charset="0"/>
              </a:rPr>
              <a:t>.</a:t>
            </a:r>
          </a:p>
        </p:txBody>
      </p:sp>
      <p:sp>
        <p:nvSpPr>
          <p:cNvPr id="5" name="Прямоугольник 4">
            <a:extLst>
              <a:ext uri="{FF2B5EF4-FFF2-40B4-BE49-F238E27FC236}">
                <a16:creationId xmlns:a16="http://schemas.microsoft.com/office/drawing/2014/main" id="{E8025D70-23FD-4D0F-BE62-86487B783EE0}"/>
              </a:ext>
            </a:extLst>
          </p:cNvPr>
          <p:cNvSpPr/>
          <p:nvPr/>
        </p:nvSpPr>
        <p:spPr>
          <a:xfrm>
            <a:off x="446617" y="1075267"/>
            <a:ext cx="9508067" cy="954300"/>
          </a:xfrm>
          <a:prstGeom prst="rect">
            <a:avLst/>
          </a:prstGeom>
          <a:solidFill>
            <a:schemeClr val="bg1"/>
          </a:solidFill>
        </p:spPr>
        <p:txBody>
          <a:bodyPr>
            <a:spAutoFit/>
          </a:bodyPr>
          <a:lstStyle/>
          <a:p>
            <a:pPr>
              <a:defRPr/>
            </a:pPr>
            <a:r>
              <a:rPr lang="uk-UA" sz="1867" b="1" dirty="0">
                <a:solidFill>
                  <a:srgbClr val="000000"/>
                </a:solidFill>
              </a:rPr>
              <a:t>Стаття 7.</a:t>
            </a:r>
            <a:r>
              <a:rPr lang="uk-UA" sz="1867" dirty="0">
                <a:solidFill>
                  <a:srgbClr val="000000"/>
                </a:solidFill>
              </a:rPr>
              <a:t> </a:t>
            </a:r>
            <a:r>
              <a:rPr lang="uk-UA" sz="1867" dirty="0">
                <a:solidFill>
                  <a:srgbClr val="333333"/>
                </a:solidFill>
                <a:latin typeface="+mj-lt"/>
              </a:rPr>
              <a:t>Придбання </a:t>
            </a:r>
            <a:r>
              <a:rPr lang="uk-UA" sz="1867" dirty="0" err="1">
                <a:solidFill>
                  <a:srgbClr val="333333"/>
                </a:solidFill>
                <a:latin typeface="+mj-lt"/>
              </a:rPr>
              <a:t>енергоспоживчої</a:t>
            </a:r>
            <a:r>
              <a:rPr lang="uk-UA" sz="1867" dirty="0">
                <a:solidFill>
                  <a:srgbClr val="333333"/>
                </a:solidFill>
                <a:latin typeface="+mj-lt"/>
              </a:rPr>
              <a:t> продукції (товарів) та послуг, пов’язаних із споживанням енергії, а також придбання чи </a:t>
            </a:r>
            <a:r>
              <a:rPr lang="uk-UA" sz="1867" dirty="0" err="1">
                <a:solidFill>
                  <a:srgbClr val="333333"/>
                </a:solidFill>
                <a:latin typeface="+mj-lt"/>
              </a:rPr>
              <a:t>найм</a:t>
            </a:r>
            <a:r>
              <a:rPr lang="uk-UA" sz="1867" dirty="0">
                <a:solidFill>
                  <a:srgbClr val="333333"/>
                </a:solidFill>
                <a:latin typeface="+mj-lt"/>
              </a:rPr>
              <a:t> (оренда) будівель</a:t>
            </a:r>
          </a:p>
          <a:p>
            <a:pPr>
              <a:defRPr/>
            </a:pPr>
            <a:endParaRPr lang="uk-UA" sz="1867" dirty="0"/>
          </a:p>
        </p:txBody>
      </p:sp>
      <p:sp>
        <p:nvSpPr>
          <p:cNvPr id="8" name="TextBox 7">
            <a:extLst>
              <a:ext uri="{FF2B5EF4-FFF2-40B4-BE49-F238E27FC236}">
                <a16:creationId xmlns:a16="http://schemas.microsoft.com/office/drawing/2014/main" id="{781CA6BE-B24B-46D9-BBB8-F8C10A7EA4C7}"/>
              </a:ext>
            </a:extLst>
          </p:cNvPr>
          <p:cNvSpPr txBox="1"/>
          <p:nvPr/>
        </p:nvSpPr>
        <p:spPr>
          <a:xfrm>
            <a:off x="446618" y="531285"/>
            <a:ext cx="6863289" cy="430887"/>
          </a:xfrm>
          <a:prstGeom prst="rect">
            <a:avLst/>
          </a:prstGeom>
          <a:noFill/>
        </p:spPr>
        <p:txBody>
          <a:bodyPr wrap="none">
            <a:spAutoFit/>
          </a:bodyPr>
          <a:lstStyle/>
          <a:p>
            <a:pPr>
              <a:defRPr/>
            </a:pPr>
            <a:r>
              <a:rPr lang="uk-UA" sz="2200" b="1" dirty="0"/>
              <a:t>Закон України «Про енергетичну ефективність»</a:t>
            </a:r>
            <a:endParaRPr lang="ru-RU" sz="2200" b="1"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3915E4-A1C5-4D8C-BAFD-AC677C98DCDC}"/>
              </a:ext>
            </a:extLst>
          </p:cNvPr>
          <p:cNvSpPr>
            <a:spLocks noGrp="1"/>
          </p:cNvSpPr>
          <p:nvPr>
            <p:ph type="title"/>
          </p:nvPr>
        </p:nvSpPr>
        <p:spPr>
          <a:xfrm>
            <a:off x="975784" y="-95251"/>
            <a:ext cx="10515600" cy="1325035"/>
          </a:xfrm>
        </p:spPr>
        <p:txBody>
          <a:bodyPr/>
          <a:lstStyle/>
          <a:p>
            <a:pPr>
              <a:defRPr/>
            </a:pPr>
            <a:r>
              <a:rPr lang="uk-UA" sz="2200" dirty="0">
                <a:latin typeface="+mn-lt"/>
              </a:rPr>
              <a:t>Пункт 5 статті 23 Закону про публічні закупівлі</a:t>
            </a:r>
            <a:endParaRPr lang="ru-RU" sz="2200" dirty="0">
              <a:latin typeface="+mn-lt"/>
            </a:endParaRPr>
          </a:p>
        </p:txBody>
      </p:sp>
      <p:sp>
        <p:nvSpPr>
          <p:cNvPr id="4" name="Прямоугольник 3">
            <a:extLst>
              <a:ext uri="{FF2B5EF4-FFF2-40B4-BE49-F238E27FC236}">
                <a16:creationId xmlns:a16="http://schemas.microsoft.com/office/drawing/2014/main" id="{3656855F-3984-4239-8664-5E61EAC64AB7}"/>
              </a:ext>
            </a:extLst>
          </p:cNvPr>
          <p:cNvSpPr/>
          <p:nvPr/>
        </p:nvSpPr>
        <p:spPr>
          <a:xfrm>
            <a:off x="838200" y="1477434"/>
            <a:ext cx="10314517" cy="1241622"/>
          </a:xfrm>
          <a:prstGeom prst="rect">
            <a:avLst/>
          </a:prstGeom>
          <a:solidFill>
            <a:schemeClr val="bg1"/>
          </a:solidFill>
        </p:spPr>
        <p:txBody>
          <a:bodyPr>
            <a:spAutoFit/>
          </a:bodyPr>
          <a:lstStyle/>
          <a:p>
            <a:pPr>
              <a:defRPr/>
            </a:pPr>
            <a:r>
              <a:rPr lang="uk-UA" sz="1867" b="1" dirty="0">
                <a:solidFill>
                  <a:srgbClr val="000000"/>
                </a:solidFill>
              </a:rPr>
              <a:t>У разі встановлення екологічних чи інших характеристик </a:t>
            </a:r>
            <a:r>
              <a:rPr lang="uk-UA" sz="1867" dirty="0">
                <a:solidFill>
                  <a:srgbClr val="000000"/>
                </a:solidFill>
              </a:rPr>
              <a:t>товару, роботи чи послуги замовник повинен в тендерній документації зазначити, </a:t>
            </a:r>
            <a:r>
              <a:rPr lang="uk-UA" sz="1867" b="1" dirty="0">
                <a:solidFill>
                  <a:srgbClr val="000000"/>
                </a:solidFill>
              </a:rPr>
              <a:t>які</a:t>
            </a:r>
            <a:r>
              <a:rPr lang="uk-UA" sz="1867" dirty="0">
                <a:solidFill>
                  <a:srgbClr val="000000"/>
                </a:solidFill>
              </a:rPr>
              <a:t> </a:t>
            </a:r>
            <a:r>
              <a:rPr lang="uk-UA" sz="1867" b="1" dirty="0">
                <a:solidFill>
                  <a:srgbClr val="000000"/>
                </a:solidFill>
              </a:rPr>
              <a:t>маркування</a:t>
            </a:r>
            <a:r>
              <a:rPr lang="uk-UA" sz="1867" dirty="0">
                <a:solidFill>
                  <a:srgbClr val="000000"/>
                </a:solidFill>
              </a:rPr>
              <a:t>, протоколи випробувань або сертифікати можуть підтвердити відповідність предмета закупівлі таким характеристикам.</a:t>
            </a:r>
            <a:endParaRPr lang="uk-UA" sz="1867" dirty="0"/>
          </a:p>
        </p:txBody>
      </p:sp>
      <p:sp>
        <p:nvSpPr>
          <p:cNvPr id="5" name="Прямоугольник 4">
            <a:extLst>
              <a:ext uri="{FF2B5EF4-FFF2-40B4-BE49-F238E27FC236}">
                <a16:creationId xmlns:a16="http://schemas.microsoft.com/office/drawing/2014/main" id="{94573346-7FCA-4AE1-98FD-0EB6C87EB17C}"/>
              </a:ext>
            </a:extLst>
          </p:cNvPr>
          <p:cNvSpPr/>
          <p:nvPr/>
        </p:nvSpPr>
        <p:spPr>
          <a:xfrm>
            <a:off x="838201" y="3202517"/>
            <a:ext cx="10792884" cy="954300"/>
          </a:xfrm>
          <a:prstGeom prst="rect">
            <a:avLst/>
          </a:prstGeom>
          <a:solidFill>
            <a:schemeClr val="bg1"/>
          </a:solidFill>
        </p:spPr>
        <p:txBody>
          <a:bodyPr>
            <a:spAutoFit/>
          </a:bodyPr>
          <a:lstStyle/>
          <a:p>
            <a:pPr>
              <a:defRPr/>
            </a:pPr>
            <a:r>
              <a:rPr lang="uk-UA" sz="1867" dirty="0"/>
              <a:t>Маркування, протоколи випробувань та сертифікати повинні бути видані </a:t>
            </a:r>
            <a:r>
              <a:rPr lang="uk-UA" sz="1867" b="1" dirty="0"/>
              <a:t>органами з оцінки відповідності, компетентність яких підтверджена шляхом акредитації </a:t>
            </a:r>
          </a:p>
          <a:p>
            <a:pPr>
              <a:defRPr/>
            </a:pPr>
            <a:r>
              <a:rPr lang="uk-UA" sz="1867" dirty="0"/>
              <a:t>або іншим способом, визначеним законодавством.</a:t>
            </a:r>
          </a:p>
        </p:txBody>
      </p:sp>
      <p:pic>
        <p:nvPicPr>
          <p:cNvPr id="39941" name="Рисунок 5">
            <a:extLst>
              <a:ext uri="{FF2B5EF4-FFF2-40B4-BE49-F238E27FC236}">
                <a16:creationId xmlns:a16="http://schemas.microsoft.com/office/drawing/2014/main" id="{F9B169DC-9686-43D0-A026-30354A7273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756151"/>
            <a:ext cx="151553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14E760-ED61-401B-95DC-43382346ED85}"/>
              </a:ext>
            </a:extLst>
          </p:cNvPr>
          <p:cNvSpPr txBox="1"/>
          <p:nvPr/>
        </p:nvSpPr>
        <p:spPr>
          <a:xfrm>
            <a:off x="2700867" y="4993218"/>
            <a:ext cx="7218130" cy="769441"/>
          </a:xfrm>
          <a:prstGeom prst="rect">
            <a:avLst/>
          </a:prstGeom>
          <a:noFill/>
        </p:spPr>
        <p:txBody>
          <a:bodyPr wrap="none">
            <a:spAutoFit/>
          </a:bodyPr>
          <a:lstStyle/>
          <a:p>
            <a:pPr>
              <a:defRPr/>
            </a:pPr>
            <a:r>
              <a:rPr lang="uk-UA" sz="2200" b="1" dirty="0"/>
              <a:t>Закон України </a:t>
            </a:r>
          </a:p>
          <a:p>
            <a:pPr>
              <a:defRPr/>
            </a:pPr>
            <a:r>
              <a:rPr lang="uk-UA" sz="2200" b="1" dirty="0"/>
              <a:t>«Про акредитацію органів з оцінки відповідності»</a:t>
            </a:r>
            <a:endParaRPr lang="ru-RU" sz="2200" b="1" dirty="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Рисунок 3">
            <a:extLst>
              <a:ext uri="{FF2B5EF4-FFF2-40B4-BE49-F238E27FC236}">
                <a16:creationId xmlns:a16="http://schemas.microsoft.com/office/drawing/2014/main" id="{688FBDC3-9A08-4E15-8FBD-6C337612B0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1" y="230718"/>
            <a:ext cx="4436533" cy="644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Рисунок 4">
            <a:extLst>
              <a:ext uri="{FF2B5EF4-FFF2-40B4-BE49-F238E27FC236}">
                <a16:creationId xmlns:a16="http://schemas.microsoft.com/office/drawing/2014/main" id="{2DCCF86F-729D-48C8-8D9E-3F22CEFAD6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82551"/>
            <a:ext cx="4787900" cy="67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
            <a:extLst>
              <a:ext uri="{FF2B5EF4-FFF2-40B4-BE49-F238E27FC236}">
                <a16:creationId xmlns:a16="http://schemas.microsoft.com/office/drawing/2014/main" id="{E76C319D-1DF2-4C9A-AE8F-9ACFE1348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718" y="1913467"/>
            <a:ext cx="7412567" cy="374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Заголовок 1">
            <a:extLst>
              <a:ext uri="{FF2B5EF4-FFF2-40B4-BE49-F238E27FC236}">
                <a16:creationId xmlns:a16="http://schemas.microsoft.com/office/drawing/2014/main" id="{9544CCE0-D66E-4800-B5AC-9B68B3B4052E}"/>
              </a:ext>
            </a:extLst>
          </p:cNvPr>
          <p:cNvSpPr txBox="1">
            <a:spLocks noChangeArrowheads="1"/>
          </p:cNvSpPr>
          <p:nvPr/>
        </p:nvSpPr>
        <p:spPr bwMode="auto">
          <a:xfrm>
            <a:off x="717551" y="1361018"/>
            <a:ext cx="10003367" cy="4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600"/>
              </a:spcBef>
              <a:buFont typeface="Arial" panose="020B0604020202020204" pitchFamily="34" charset="0"/>
              <a:defRPr sz="1200">
                <a:solidFill>
                  <a:schemeClr val="tx1"/>
                </a:solidFill>
                <a:latin typeface="Arial" panose="020B0604020202020204" pitchFamily="34" charset="0"/>
              </a:defRPr>
            </a:lvl1pPr>
            <a:lvl2pPr marL="180975" indent="-180975">
              <a:lnSpc>
                <a:spcPct val="90000"/>
              </a:lnSpc>
              <a:spcBef>
                <a:spcPts val="600"/>
              </a:spcBef>
              <a:buClr>
                <a:schemeClr val="accent1"/>
              </a:buClr>
              <a:buFont typeface="Wingdings" panose="05000000000000000000" pitchFamily="2" charset="2"/>
              <a:buChar char="§"/>
              <a:defRPr sz="1200">
                <a:solidFill>
                  <a:schemeClr val="tx1"/>
                </a:solidFill>
                <a:latin typeface="Arial" panose="020B0604020202020204" pitchFamily="34" charset="0"/>
              </a:defRPr>
            </a:lvl2pPr>
            <a:lvl3pPr marL="357188" indent="-176213">
              <a:lnSpc>
                <a:spcPct val="90000"/>
              </a:lnSpc>
              <a:spcBef>
                <a:spcPts val="600"/>
              </a:spcBef>
              <a:buClr>
                <a:schemeClr val="accent1"/>
              </a:buClr>
              <a:buFont typeface="Symbol" panose="05050102010706020507" pitchFamily="18" charset="2"/>
              <a:buChar char="-"/>
              <a:defRPr sz="1100">
                <a:solidFill>
                  <a:schemeClr val="tx1"/>
                </a:solidFill>
                <a:latin typeface="Arial" panose="020B060402020202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9pPr>
          </a:lstStyle>
          <a:p>
            <a:pPr algn="ctr">
              <a:spcBef>
                <a:spcPct val="0"/>
              </a:spcBef>
              <a:buFontTx/>
              <a:buNone/>
            </a:pPr>
            <a:r>
              <a:rPr lang="uk-UA" altLang="uk-UA" sz="2400" b="1">
                <a:solidFill>
                  <a:srgbClr val="003999"/>
                </a:solidFill>
                <a:latin typeface="Calibri" panose="020F0502020204030204" pitchFamily="34" charset="0"/>
                <a:cs typeface="Calibri" panose="020F0502020204030204" pitchFamily="34" charset="0"/>
              </a:rPr>
              <a:t>Технічні специфікації</a:t>
            </a:r>
          </a:p>
        </p:txBody>
      </p:sp>
      <p:pic>
        <p:nvPicPr>
          <p:cNvPr id="41988" name="Picture 4" descr="Помощь Служба Поддержки - Бесплатная векторная графика на Pixabay">
            <a:extLst>
              <a:ext uri="{FF2B5EF4-FFF2-40B4-BE49-F238E27FC236}">
                <a16:creationId xmlns:a16="http://schemas.microsoft.com/office/drawing/2014/main" id="{A1B682BE-8514-4B66-94C6-7284A9FC4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718" y="2882900"/>
            <a:ext cx="626533" cy="62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8" descr="Головна | Prozorro">
            <a:extLst>
              <a:ext uri="{FF2B5EF4-FFF2-40B4-BE49-F238E27FC236}">
                <a16:creationId xmlns:a16="http://schemas.microsoft.com/office/drawing/2014/main" id="{EF043C7F-7883-4788-AB22-175F1CF51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718" y="461434"/>
            <a:ext cx="4438649" cy="136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Рисунок 4">
            <a:extLst>
              <a:ext uri="{FF2B5EF4-FFF2-40B4-BE49-F238E27FC236}">
                <a16:creationId xmlns:a16="http://schemas.microsoft.com/office/drawing/2014/main" id="{D3747B8B-BB09-4229-841A-B1F76DE8C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334" y="0"/>
            <a:ext cx="105833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Рисунок 6">
            <a:extLst>
              <a:ext uri="{FF2B5EF4-FFF2-40B4-BE49-F238E27FC236}">
                <a16:creationId xmlns:a16="http://schemas.microsoft.com/office/drawing/2014/main" id="{1972857A-ED33-4408-86A3-B484443A2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1433" y="101600"/>
            <a:ext cx="1905000" cy="191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
            <a:extLst>
              <a:ext uri="{FF2B5EF4-FFF2-40B4-BE49-F238E27FC236}">
                <a16:creationId xmlns:a16="http://schemas.microsoft.com/office/drawing/2014/main" id="{0B3BF08A-6392-4555-A3F4-1BB63625C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2154768"/>
            <a:ext cx="7239000" cy="341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Заголовок 1">
            <a:extLst>
              <a:ext uri="{FF2B5EF4-FFF2-40B4-BE49-F238E27FC236}">
                <a16:creationId xmlns:a16="http://schemas.microsoft.com/office/drawing/2014/main" id="{2F46CCA6-3096-4E31-9658-7949187D4BAE}"/>
              </a:ext>
            </a:extLst>
          </p:cNvPr>
          <p:cNvSpPr txBox="1">
            <a:spLocks noChangeArrowheads="1"/>
          </p:cNvSpPr>
          <p:nvPr/>
        </p:nvSpPr>
        <p:spPr bwMode="auto">
          <a:xfrm>
            <a:off x="884767" y="1509185"/>
            <a:ext cx="10001251" cy="45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600"/>
              </a:spcBef>
              <a:buFont typeface="Arial" panose="020B0604020202020204" pitchFamily="34" charset="0"/>
              <a:defRPr sz="1200">
                <a:solidFill>
                  <a:schemeClr val="tx1"/>
                </a:solidFill>
                <a:latin typeface="Arial" panose="020B0604020202020204" pitchFamily="34" charset="0"/>
              </a:defRPr>
            </a:lvl1pPr>
            <a:lvl2pPr marL="180975" indent="-180975">
              <a:lnSpc>
                <a:spcPct val="90000"/>
              </a:lnSpc>
              <a:spcBef>
                <a:spcPts val="600"/>
              </a:spcBef>
              <a:buClr>
                <a:schemeClr val="accent1"/>
              </a:buClr>
              <a:buFont typeface="Wingdings" panose="05000000000000000000" pitchFamily="2" charset="2"/>
              <a:buChar char="§"/>
              <a:defRPr sz="1200">
                <a:solidFill>
                  <a:schemeClr val="tx1"/>
                </a:solidFill>
                <a:latin typeface="Arial" panose="020B0604020202020204" pitchFamily="34" charset="0"/>
              </a:defRPr>
            </a:lvl2pPr>
            <a:lvl3pPr marL="357188" indent="-176213">
              <a:lnSpc>
                <a:spcPct val="90000"/>
              </a:lnSpc>
              <a:spcBef>
                <a:spcPts val="600"/>
              </a:spcBef>
              <a:buClr>
                <a:schemeClr val="accent1"/>
              </a:buClr>
              <a:buFont typeface="Symbol" panose="05050102010706020507" pitchFamily="18" charset="2"/>
              <a:buChar char="-"/>
              <a:defRPr sz="1100">
                <a:solidFill>
                  <a:schemeClr val="tx1"/>
                </a:solidFill>
                <a:latin typeface="Arial" panose="020B060402020202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9pPr>
          </a:lstStyle>
          <a:p>
            <a:pPr algn="ctr">
              <a:spcBef>
                <a:spcPct val="0"/>
              </a:spcBef>
              <a:buFontTx/>
              <a:buNone/>
            </a:pPr>
            <a:r>
              <a:rPr lang="uk-UA" altLang="uk-UA" sz="2400" b="1">
                <a:solidFill>
                  <a:srgbClr val="003999"/>
                </a:solidFill>
                <a:latin typeface="Calibri" panose="020F0502020204030204" pitchFamily="34" charset="0"/>
                <a:cs typeface="Calibri" panose="020F0502020204030204" pitchFamily="34" charset="0"/>
              </a:rPr>
              <a:t>Критерії оцінювання пропозиції</a:t>
            </a:r>
          </a:p>
        </p:txBody>
      </p:sp>
      <p:pic>
        <p:nvPicPr>
          <p:cNvPr id="44036" name="Picture 8" descr="Головна | Prozorro">
            <a:extLst>
              <a:ext uri="{FF2B5EF4-FFF2-40B4-BE49-F238E27FC236}">
                <a16:creationId xmlns:a16="http://schemas.microsoft.com/office/drawing/2014/main" id="{47ABA9DA-DCA6-4D09-B7F6-D9331DD8B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718" y="461434"/>
            <a:ext cx="4438649" cy="136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Прямоугольник 1">
            <a:extLst>
              <a:ext uri="{FF2B5EF4-FFF2-40B4-BE49-F238E27FC236}">
                <a16:creationId xmlns:a16="http://schemas.microsoft.com/office/drawing/2014/main" id="{E82B5BB5-FCCC-4F8F-96C2-41B51612F096}"/>
              </a:ext>
            </a:extLst>
          </p:cNvPr>
          <p:cNvSpPr>
            <a:spLocks noChangeArrowheads="1"/>
          </p:cNvSpPr>
          <p:nvPr/>
        </p:nvSpPr>
        <p:spPr bwMode="auto">
          <a:xfrm>
            <a:off x="1035051" y="673101"/>
            <a:ext cx="10090149" cy="530497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Aft>
                <a:spcPts val="751"/>
              </a:spcAft>
            </a:pPr>
            <a:r>
              <a:rPr lang="uk-UA" altLang="ru-RU" sz="2133" b="1">
                <a:solidFill>
                  <a:srgbClr val="000000"/>
                </a:solidFill>
                <a:ea typeface="MS Mincho" pitchFamily="49" charset="-128"/>
                <a:cs typeface="Times New Roman" panose="02020603050405020304" pitchFamily="18" charset="0"/>
              </a:rPr>
              <a:t>Нецінові критерії</a:t>
            </a:r>
            <a:endParaRPr lang="uk-UA" altLang="ru-RU" sz="2133">
              <a:solidFill>
                <a:srgbClr val="000000"/>
              </a:solidFill>
              <a:ea typeface="MS Mincho" pitchFamily="49" charset="-128"/>
              <a:cs typeface="Times New Roman" panose="02020603050405020304" pitchFamily="18" charset="0"/>
            </a:endParaRPr>
          </a:p>
          <a:p>
            <a:pPr algn="just">
              <a:spcAft>
                <a:spcPts val="751"/>
              </a:spcAft>
            </a:pPr>
            <a:r>
              <a:rPr lang="uk-UA" altLang="ru-RU" sz="1867">
                <a:solidFill>
                  <a:srgbClr val="000000"/>
                </a:solidFill>
                <a:ea typeface="MS Mincho" pitchFamily="49" charset="-128"/>
                <a:cs typeface="Times New Roman" panose="02020603050405020304" pitchFamily="18" charset="0"/>
              </a:rPr>
              <a:t>Неціновій критерій не вплине на відбір пропозицій, але може впливати на  вибір надаючи перевагу встановленим критеріям, зокрема щодо </a:t>
            </a:r>
            <a:r>
              <a:rPr lang="uk-UA" altLang="ru-RU" sz="1867" b="1">
                <a:solidFill>
                  <a:srgbClr val="000000"/>
                </a:solidFill>
                <a:ea typeface="MS Mincho" pitchFamily="49" charset="-128"/>
                <a:cs typeface="Times New Roman" panose="02020603050405020304" pitchFamily="18" charset="0"/>
              </a:rPr>
              <a:t>енерго-</a:t>
            </a:r>
            <a:r>
              <a:rPr lang="uk-UA" altLang="ru-RU" sz="1867">
                <a:solidFill>
                  <a:srgbClr val="000000"/>
                </a:solidFill>
                <a:ea typeface="MS Mincho" pitchFamily="49" charset="-128"/>
                <a:cs typeface="Times New Roman" panose="02020603050405020304" pitchFamily="18" charset="0"/>
              </a:rPr>
              <a:t> </a:t>
            </a:r>
            <a:r>
              <a:rPr lang="uk-UA" altLang="ru-RU" sz="1867" b="1">
                <a:solidFill>
                  <a:srgbClr val="000000"/>
                </a:solidFill>
                <a:ea typeface="MS Mincho" pitchFamily="49" charset="-128"/>
                <a:cs typeface="Times New Roman" panose="02020603050405020304" pitchFamily="18" charset="0"/>
              </a:rPr>
              <a:t>та</a:t>
            </a:r>
            <a:r>
              <a:rPr lang="uk-UA" altLang="ru-RU" sz="1867">
                <a:solidFill>
                  <a:srgbClr val="000000"/>
                </a:solidFill>
                <a:ea typeface="MS Mincho" pitchFamily="49" charset="-128"/>
                <a:cs typeface="Times New Roman" panose="02020603050405020304" pitchFamily="18" charset="0"/>
              </a:rPr>
              <a:t> </a:t>
            </a:r>
            <a:r>
              <a:rPr lang="uk-UA" altLang="ru-RU" sz="1867" b="1">
                <a:solidFill>
                  <a:srgbClr val="000000"/>
                </a:solidFill>
                <a:ea typeface="MS Mincho" pitchFamily="49" charset="-128"/>
                <a:cs typeface="Times New Roman" panose="02020603050405020304" pitchFamily="18" charset="0"/>
              </a:rPr>
              <a:t>ресурсоефективності, заходів із захисту довкілля</a:t>
            </a:r>
            <a:r>
              <a:rPr lang="uk-UA" altLang="ru-RU" sz="1867">
                <a:solidFill>
                  <a:srgbClr val="000000"/>
                </a:solidFill>
                <a:ea typeface="MS Mincho" pitchFamily="49" charset="-128"/>
                <a:cs typeface="Times New Roman" panose="02020603050405020304" pitchFamily="18" charset="0"/>
              </a:rPr>
              <a:t>.</a:t>
            </a:r>
            <a:r>
              <a:rPr lang="ru-RU" altLang="ru-RU" sz="1867">
                <a:ea typeface="SimSun" panose="02010600030101010101" pitchFamily="2" charset="-122"/>
                <a:cs typeface="Times New Roman" panose="02020603050405020304" pitchFamily="18" charset="0"/>
              </a:rPr>
              <a:t> </a:t>
            </a:r>
            <a:r>
              <a:rPr lang="ru-RU" altLang="ru-RU" sz="1867">
                <a:cs typeface="Times New Roman" panose="02020603050405020304" pitchFamily="18" charset="0"/>
              </a:rPr>
              <a:t> </a:t>
            </a:r>
            <a:r>
              <a:rPr lang="ru-RU" altLang="ru-RU" sz="1867">
                <a:latin typeface="Calibri" panose="020F0502020204030204" pitchFamily="34" charset="0"/>
                <a:ea typeface="SimSun" panose="02010600030101010101" pitchFamily="2" charset="-122"/>
              </a:rPr>
              <a:t> </a:t>
            </a:r>
          </a:p>
          <a:p>
            <a:pPr algn="just">
              <a:spcAft>
                <a:spcPts val="751"/>
              </a:spcAft>
            </a:pPr>
            <a:endParaRPr lang="ru-RU" altLang="ru-RU" sz="667">
              <a:latin typeface="Calibri" panose="020F0502020204030204" pitchFamily="34" charset="0"/>
              <a:ea typeface="SimSun" panose="02010600030101010101" pitchFamily="2" charset="-122"/>
            </a:endParaRPr>
          </a:p>
          <a:p>
            <a:pPr algn="just">
              <a:spcAft>
                <a:spcPts val="751"/>
              </a:spcAft>
            </a:pPr>
            <a:r>
              <a:rPr lang="uk-UA" altLang="ru-RU" sz="1867">
                <a:solidFill>
                  <a:srgbClr val="000000"/>
                </a:solidFill>
                <a:ea typeface="MS Mincho" pitchFamily="49" charset="-128"/>
              </a:rPr>
              <a:t>Оновлений Закон знімає обмеження </a:t>
            </a:r>
            <a:r>
              <a:rPr lang="uk-UA" altLang="ru-RU" sz="1867" u="sng">
                <a:solidFill>
                  <a:srgbClr val="000000"/>
                </a:solidFill>
                <a:ea typeface="MS Mincho" pitchFamily="49" charset="-128"/>
              </a:rPr>
              <a:t>на умови</a:t>
            </a:r>
            <a:r>
              <a:rPr lang="uk-UA" altLang="ru-RU" sz="1867">
                <a:solidFill>
                  <a:srgbClr val="000000"/>
                </a:solidFill>
                <a:ea typeface="MS Mincho" pitchFamily="49" charset="-128"/>
              </a:rPr>
              <a:t> застосування нецінових критеріїв. </a:t>
            </a:r>
          </a:p>
          <a:p>
            <a:pPr algn="just">
              <a:spcAft>
                <a:spcPts val="751"/>
              </a:spcAft>
            </a:pPr>
            <a:endParaRPr lang="uk-UA" altLang="ru-RU" sz="667">
              <a:solidFill>
                <a:srgbClr val="000000"/>
              </a:solidFill>
              <a:ea typeface="MS Mincho" pitchFamily="49" charset="-128"/>
            </a:endParaRPr>
          </a:p>
          <a:p>
            <a:pPr algn="just">
              <a:spcAft>
                <a:spcPts val="751"/>
              </a:spcAft>
            </a:pPr>
            <a:r>
              <a:rPr lang="uk-UA" altLang="ru-RU" sz="1867">
                <a:solidFill>
                  <a:srgbClr val="000000"/>
                </a:solidFill>
                <a:ea typeface="MS Mincho" pitchFamily="49" charset="-128"/>
              </a:rPr>
              <a:t>До цього замовник мав можливість застосовувати їх лише, якщо закупівля матиме складний характер (у тому числі закупівля консультаційних послуг, наукових досліджень, експериментів або розробок, дослідно-конструкторських робіт) і немає постійно діючого ринку.</a:t>
            </a:r>
          </a:p>
          <a:p>
            <a:pPr algn="just">
              <a:spcAft>
                <a:spcPts val="751"/>
              </a:spcAft>
            </a:pPr>
            <a:endParaRPr lang="uk-UA" altLang="ru-RU" sz="667">
              <a:solidFill>
                <a:srgbClr val="000000"/>
              </a:solidFill>
              <a:ea typeface="MS Mincho" pitchFamily="49" charset="-128"/>
            </a:endParaRPr>
          </a:p>
          <a:p>
            <a:pPr algn="just">
              <a:spcAft>
                <a:spcPts val="751"/>
              </a:spcAft>
            </a:pPr>
            <a:r>
              <a:rPr lang="uk-UA" altLang="ru-RU" sz="1867">
                <a:solidFill>
                  <a:srgbClr val="000000"/>
                </a:solidFill>
                <a:ea typeface="MS Mincho" pitchFamily="49" charset="-128"/>
              </a:rPr>
              <a:t>З 19 квітня 2020 замовник може застосовувати нецінові критерії закуповуючи будь що. </a:t>
            </a:r>
          </a:p>
          <a:p>
            <a:pPr algn="just">
              <a:spcAft>
                <a:spcPts val="751"/>
              </a:spcAft>
            </a:pPr>
            <a:r>
              <a:rPr lang="uk-UA" altLang="ru-RU" sz="1867">
                <a:solidFill>
                  <a:srgbClr val="000000"/>
                </a:solidFill>
                <a:ea typeface="MS Mincho" pitchFamily="49" charset="-128"/>
              </a:rPr>
              <a:t>Питому вагу кожного нецінового критерію та їхню кількість замовник визначатиме  самостійно. </a:t>
            </a:r>
          </a:p>
          <a:p>
            <a:pPr algn="just">
              <a:spcAft>
                <a:spcPts val="751"/>
              </a:spcAft>
            </a:pPr>
            <a:endParaRPr lang="uk-UA" altLang="ru-RU" sz="667">
              <a:solidFill>
                <a:srgbClr val="000000"/>
              </a:solidFill>
              <a:ea typeface="MS Mincho" pitchFamily="49" charset="-128"/>
            </a:endParaRPr>
          </a:p>
          <a:p>
            <a:pPr algn="just">
              <a:spcAft>
                <a:spcPts val="751"/>
              </a:spcAft>
            </a:pPr>
            <a:r>
              <a:rPr lang="uk-UA" altLang="ru-RU" sz="1867" b="1">
                <a:solidFill>
                  <a:srgbClr val="000000"/>
                </a:solidFill>
                <a:ea typeface="MS Mincho" pitchFamily="49" charset="-128"/>
              </a:rPr>
              <a:t>Загальна питома вага нецінових критеріїв не може бути вищою ніж 30%.</a:t>
            </a:r>
            <a:r>
              <a:rPr lang="uk-UA" altLang="ru-RU" sz="1200">
                <a:latin typeface="Calibri" panose="020F0502020204030204" pitchFamily="34" charset="0"/>
                <a:ea typeface="SimSun" panose="02010600030101010101" pitchFamily="2" charset="-122"/>
              </a:rPr>
              <a:t> </a:t>
            </a:r>
            <a:endParaRPr lang="ru-RU" altLang="ru-RU" sz="1200">
              <a:latin typeface="Calibri" panose="020F0502020204030204" pitchFamily="34" charset="0"/>
              <a:ea typeface="SimSun" panose="02010600030101010101" pitchFamily="2" charset="-122"/>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Прямоугольник 1">
            <a:extLst>
              <a:ext uri="{FF2B5EF4-FFF2-40B4-BE49-F238E27FC236}">
                <a16:creationId xmlns:a16="http://schemas.microsoft.com/office/drawing/2014/main" id="{EB6C2220-62A4-4074-82DA-F8F7A436CCFA}"/>
              </a:ext>
            </a:extLst>
          </p:cNvPr>
          <p:cNvSpPr>
            <a:spLocks noChangeArrowheads="1"/>
          </p:cNvSpPr>
          <p:nvPr/>
        </p:nvSpPr>
        <p:spPr bwMode="auto">
          <a:xfrm>
            <a:off x="958851" y="736601"/>
            <a:ext cx="7325783" cy="5720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Aft>
                <a:spcPts val="751"/>
              </a:spcAft>
            </a:pPr>
            <a:r>
              <a:rPr lang="uk-UA" altLang="uk-UA" sz="2133" b="1">
                <a:solidFill>
                  <a:srgbClr val="000000"/>
                </a:solidFill>
                <a:ea typeface="MS Mincho" pitchFamily="49" charset="-128"/>
                <a:cs typeface="Times New Roman" panose="02020603050405020304" pitchFamily="18" charset="0"/>
              </a:rPr>
              <a:t>Нецінові критерії</a:t>
            </a:r>
            <a:endParaRPr lang="uk-UA" altLang="uk-UA" sz="2133">
              <a:solidFill>
                <a:srgbClr val="000000"/>
              </a:solidFill>
              <a:ea typeface="MS Mincho" pitchFamily="49" charset="-128"/>
              <a:cs typeface="Times New Roman" panose="02020603050405020304" pitchFamily="18" charset="0"/>
            </a:endParaRPr>
          </a:p>
          <a:p>
            <a:pPr algn="just">
              <a:spcAft>
                <a:spcPts val="751"/>
              </a:spcAft>
            </a:pPr>
            <a:endParaRPr lang="uk-UA" altLang="uk-UA" sz="1867">
              <a:solidFill>
                <a:srgbClr val="000000"/>
              </a:solidFill>
              <a:ea typeface="MS Mincho" pitchFamily="49" charset="-128"/>
              <a:cs typeface="Times New Roman" panose="02020603050405020304" pitchFamily="18" charset="0"/>
            </a:endParaRPr>
          </a:p>
          <a:p>
            <a:r>
              <a:rPr lang="uk-UA" altLang="uk-UA" sz="1867">
                <a:ea typeface="MS Mincho" pitchFamily="49" charset="-128"/>
                <a:cs typeface="Times New Roman" panose="02020603050405020304" pitchFamily="18" charset="0"/>
              </a:rPr>
              <a:t>Вимоги до </a:t>
            </a:r>
            <a:r>
              <a:rPr lang="uk-UA" altLang="uk-UA" sz="1867" b="1">
                <a:ea typeface="MS Mincho" pitchFamily="49" charset="-128"/>
                <a:cs typeface="Times New Roman" panose="02020603050405020304" pitchFamily="18" charset="0"/>
              </a:rPr>
              <a:t>характеристик предмету закупівлі </a:t>
            </a:r>
            <a:r>
              <a:rPr lang="uk-UA" altLang="uk-UA" sz="1867">
                <a:ea typeface="MS Mincho" pitchFamily="49" charset="-128"/>
                <a:cs typeface="Times New Roman" panose="02020603050405020304" pitchFamily="18" charset="0"/>
              </a:rPr>
              <a:t>варто застосувати у якості нецінових критеріїв замість прямих вимог, у разі якщо замовник має намір встановити такі критерії, але при цьому він не впевнений у тому що: </a:t>
            </a:r>
          </a:p>
          <a:p>
            <a:endParaRPr lang="ru-RU" altLang="uk-UA" sz="1867">
              <a:ea typeface="MS Mincho" pitchFamily="49" charset="-128"/>
              <a:cs typeface="Times New Roman" panose="02020603050405020304" pitchFamily="18" charset="0"/>
            </a:endParaRPr>
          </a:p>
          <a:p>
            <a:r>
              <a:rPr lang="uk-UA" altLang="uk-UA" sz="1867">
                <a:ea typeface="MS Mincho" pitchFamily="49" charset="-128"/>
                <a:cs typeface="Times New Roman" panose="02020603050405020304" pitchFamily="18" charset="0"/>
              </a:rPr>
              <a:t>а) чи є на українському ринку належні конкурентні умови на продукцію що відповідає встановленим вимогам;</a:t>
            </a:r>
          </a:p>
          <a:p>
            <a:endParaRPr lang="ru-RU" altLang="uk-UA" sz="1867">
              <a:ea typeface="MS Mincho" pitchFamily="49" charset="-128"/>
              <a:cs typeface="Times New Roman" panose="02020603050405020304" pitchFamily="18" charset="0"/>
            </a:endParaRPr>
          </a:p>
          <a:p>
            <a:r>
              <a:rPr lang="uk-UA" altLang="uk-UA" sz="1867">
                <a:ea typeface="MS Mincho" pitchFamily="49" charset="-128"/>
                <a:cs typeface="Times New Roman" panose="02020603050405020304" pitchFamily="18" charset="0"/>
              </a:rPr>
              <a:t>б) ціна на таку продукцію (більша, менша чи така сама як середня ринкова) дозволить здійснити закупівлю в межах передбачених бюджетних видатків;</a:t>
            </a:r>
          </a:p>
          <a:p>
            <a:endParaRPr lang="ru-RU" altLang="uk-UA" sz="1867">
              <a:ea typeface="MS Mincho" pitchFamily="49" charset="-128"/>
              <a:cs typeface="Times New Roman" panose="02020603050405020304" pitchFamily="18" charset="0"/>
            </a:endParaRPr>
          </a:p>
          <a:p>
            <a:r>
              <a:rPr lang="uk-UA" altLang="uk-UA" sz="1867">
                <a:ea typeface="MS Mincho" pitchFamily="49" charset="-128"/>
                <a:cs typeface="Times New Roman" panose="02020603050405020304" pitchFamily="18" charset="0"/>
              </a:rPr>
              <a:t>в) чи є постачальник такої продукції якій відповідатиме іншим критеріям технічних специфікації тощо</a:t>
            </a:r>
            <a:r>
              <a:rPr lang="uk-UA" altLang="uk-UA" sz="1200">
                <a:ea typeface="MS Mincho" pitchFamily="49" charset="-128"/>
                <a:cs typeface="Times New Roman" panose="02020603050405020304" pitchFamily="18" charset="0"/>
              </a:rPr>
              <a:t>.</a:t>
            </a:r>
            <a:endParaRPr lang="ru-RU" altLang="uk-UA" sz="1200">
              <a:ea typeface="MS Mincho" pitchFamily="49" charset="-128"/>
              <a:cs typeface="Times New Roman" panose="02020603050405020304" pitchFamily="18" charset="0"/>
            </a:endParaRPr>
          </a:p>
          <a:p>
            <a:pPr algn="just">
              <a:spcAft>
                <a:spcPts val="751"/>
              </a:spcAft>
            </a:pPr>
            <a:endParaRPr lang="ru-RU" altLang="uk-UA" sz="1200">
              <a:ea typeface="MS Mincho" pitchFamily="49" charset="-128"/>
              <a:cs typeface="Times New Roman" panose="02020603050405020304" pitchFamily="18" charset="0"/>
            </a:endParaRPr>
          </a:p>
          <a:p>
            <a:pPr>
              <a:spcAft>
                <a:spcPts val="1000"/>
              </a:spcAft>
            </a:pPr>
            <a:r>
              <a:rPr lang="uk-UA" altLang="uk-UA" sz="1200">
                <a:latin typeface="Calibri" panose="020F0502020204030204" pitchFamily="34" charset="0"/>
                <a:ea typeface="SimSun" panose="02010600030101010101" pitchFamily="2" charset="-122"/>
              </a:rPr>
              <a:t> </a:t>
            </a:r>
            <a:endParaRPr lang="ru-RU" altLang="uk-UA" sz="1200">
              <a:latin typeface="Calibri" panose="020F0502020204030204" pitchFamily="34" charset="0"/>
              <a:ea typeface="SimSun" panose="02010600030101010101" pitchFamily="2" charset="-122"/>
            </a:endParaRPr>
          </a:p>
          <a:p>
            <a:pPr>
              <a:spcAft>
                <a:spcPts val="1000"/>
              </a:spcAft>
            </a:pPr>
            <a:r>
              <a:rPr lang="uk-UA" altLang="uk-UA" sz="1200">
                <a:latin typeface="Calibri" panose="020F0502020204030204" pitchFamily="34" charset="0"/>
                <a:ea typeface="SimSun" panose="02010600030101010101" pitchFamily="2" charset="-122"/>
              </a:rPr>
              <a:t> </a:t>
            </a:r>
            <a:endParaRPr lang="ru-RU" altLang="uk-UA" sz="1200">
              <a:latin typeface="Calibri" panose="020F0502020204030204" pitchFamily="34" charset="0"/>
              <a:ea typeface="SimSun" panose="02010600030101010101" pitchFamily="2" charset="-122"/>
            </a:endParaRPr>
          </a:p>
        </p:txBody>
      </p:sp>
      <p:pic>
        <p:nvPicPr>
          <p:cNvPr id="46083" name="Picture 12">
            <a:extLst>
              <a:ext uri="{FF2B5EF4-FFF2-40B4-BE49-F238E27FC236}">
                <a16:creationId xmlns:a16="http://schemas.microsoft.com/office/drawing/2014/main" id="{3532A3D9-2EFE-4296-9309-3C36BA194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367" y="920752"/>
            <a:ext cx="3043767" cy="450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280C233-4E28-4EDD-9477-EB5040BD83A6}"/>
              </a:ext>
            </a:extLst>
          </p:cNvPr>
          <p:cNvSpPr/>
          <p:nvPr/>
        </p:nvSpPr>
        <p:spPr>
          <a:xfrm>
            <a:off x="827618" y="247651"/>
            <a:ext cx="6824133" cy="4396909"/>
          </a:xfrm>
          <a:prstGeom prst="rect">
            <a:avLst/>
          </a:prstGeom>
          <a:solidFill>
            <a:schemeClr val="bg1"/>
          </a:solidFill>
        </p:spPr>
        <p:txBody>
          <a:bodyPr>
            <a:spAutoFit/>
          </a:bodyPr>
          <a:lstStyle/>
          <a:p>
            <a:pPr eaLnBrk="1" hangingPunct="1">
              <a:defRPr/>
            </a:pPr>
            <a:r>
              <a:rPr lang="uk-UA" sz="1867" b="1" dirty="0"/>
              <a:t>Учасник торгів, якій подає пропозицію на суму 100 000 грн і виконав вимогу нецінових критеріїв за питомою вагою = 10%</a:t>
            </a:r>
          </a:p>
          <a:p>
            <a:pPr eaLnBrk="1" hangingPunct="1">
              <a:defRPr/>
            </a:pPr>
            <a:endParaRPr lang="uk-UA" sz="1200" dirty="0"/>
          </a:p>
          <a:p>
            <a:pPr eaLnBrk="1" hangingPunct="1">
              <a:defRPr/>
            </a:pPr>
            <a:r>
              <a:rPr lang="uk-UA" sz="1867" dirty="0"/>
              <a:t>Коефіцієнт корекції цієї пропозиції буде дорівнювати:</a:t>
            </a:r>
            <a:endParaRPr lang="ru-RU" sz="1867" dirty="0"/>
          </a:p>
          <a:p>
            <a:pPr eaLnBrk="1" hangingPunct="1">
              <a:defRPr/>
            </a:pPr>
            <a:r>
              <a:rPr lang="uk-UA" sz="1867" dirty="0"/>
              <a:t>КК = 1 + 0,1 = 1,</a:t>
            </a:r>
            <a:r>
              <a:rPr lang="ru-RU" sz="1867" dirty="0"/>
              <a:t>10</a:t>
            </a:r>
          </a:p>
          <a:p>
            <a:pPr eaLnBrk="1" hangingPunct="1">
              <a:defRPr/>
            </a:pPr>
            <a:endParaRPr lang="ru-RU" sz="1200" dirty="0"/>
          </a:p>
          <a:p>
            <a:pPr eaLnBrk="1" hangingPunct="1">
              <a:defRPr/>
            </a:pPr>
            <a:r>
              <a:rPr lang="uk-UA" sz="1867" dirty="0"/>
              <a:t>Тоді приведена ціна, з якою Постачальник буде брати участь в аукціоні, буде дорівнювати:</a:t>
            </a:r>
            <a:endParaRPr lang="ru-RU" sz="1867" dirty="0"/>
          </a:p>
          <a:p>
            <a:pPr eaLnBrk="1" hangingPunct="1">
              <a:defRPr/>
            </a:pPr>
            <a:r>
              <a:rPr lang="uk-UA" sz="1867" dirty="0"/>
              <a:t>100 000 грн./ 1,10 = 90 909,09 грн.</a:t>
            </a:r>
          </a:p>
          <a:p>
            <a:pPr eaLnBrk="1" hangingPunct="1">
              <a:defRPr/>
            </a:pPr>
            <a:endParaRPr lang="ru-RU" sz="1867" dirty="0"/>
          </a:p>
          <a:p>
            <a:pPr eaLnBrk="1" hangingPunct="1">
              <a:defRPr/>
            </a:pPr>
            <a:r>
              <a:rPr lang="uk-UA" sz="1867" dirty="0"/>
              <a:t>Тобто пропозиція в 100 000 грн. яка відповідає сумарному значенню нецінових критеріїв дорівнює 90 909,09 грн. у конкурентному аукціоні відносно цінової пропозиції учасників які не відповідають вимогам нецінових критеріїв. </a:t>
            </a:r>
          </a:p>
          <a:p>
            <a:pPr eaLnBrk="1" hangingPunct="1">
              <a:defRPr/>
            </a:pPr>
            <a:endParaRPr lang="uk-UA" sz="1300" dirty="0"/>
          </a:p>
        </p:txBody>
      </p:sp>
      <p:pic>
        <p:nvPicPr>
          <p:cNvPr id="48131" name="Picture 2" descr="Знак Зодиака Весы (Libra) 24.09–23.10 - Знаки Зодиака — характер ...">
            <a:extLst>
              <a:ext uri="{FF2B5EF4-FFF2-40B4-BE49-F238E27FC236}">
                <a16:creationId xmlns:a16="http://schemas.microsoft.com/office/drawing/2014/main" id="{123D7D07-70EB-4EA7-B4EC-92759EAC4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1" y="469901"/>
            <a:ext cx="42799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B929CE2D-2C2A-48E3-9E36-DBAA40CB1D7F}"/>
              </a:ext>
            </a:extLst>
          </p:cNvPr>
          <p:cNvSpPr/>
          <p:nvPr/>
        </p:nvSpPr>
        <p:spPr>
          <a:xfrm>
            <a:off x="827618" y="4483101"/>
            <a:ext cx="7183967" cy="2103589"/>
          </a:xfrm>
          <a:prstGeom prst="rect">
            <a:avLst/>
          </a:prstGeom>
          <a:solidFill>
            <a:schemeClr val="bg1"/>
          </a:solidFill>
        </p:spPr>
        <p:txBody>
          <a:bodyPr>
            <a:spAutoFit/>
          </a:bodyPr>
          <a:lstStyle/>
          <a:p>
            <a:pPr eaLnBrk="1" hangingPunct="1">
              <a:defRPr/>
            </a:pPr>
            <a:r>
              <a:rPr lang="uk-UA" sz="1867" dirty="0"/>
              <a:t>Важливо знати, що всі </a:t>
            </a:r>
            <a:r>
              <a:rPr lang="uk-UA" sz="1867" i="1" dirty="0"/>
              <a:t>показники</a:t>
            </a:r>
            <a:r>
              <a:rPr lang="uk-UA" sz="1867" dirty="0"/>
              <a:t> у грн. система </a:t>
            </a:r>
            <a:r>
              <a:rPr lang="uk-UA" sz="1867" dirty="0" err="1"/>
              <a:t>ProZorro</a:t>
            </a:r>
            <a:r>
              <a:rPr lang="uk-UA" sz="1867" dirty="0"/>
              <a:t> </a:t>
            </a:r>
          </a:p>
          <a:p>
            <a:pPr eaLnBrk="1" hangingPunct="1">
              <a:defRPr/>
            </a:pPr>
            <a:r>
              <a:rPr lang="uk-UA" sz="1867" dirty="0"/>
              <a:t>розраховує автоматично. </a:t>
            </a:r>
          </a:p>
          <a:p>
            <a:pPr eaLnBrk="1" hangingPunct="1">
              <a:defRPr/>
            </a:pPr>
            <a:endParaRPr lang="uk-UA" sz="1867" dirty="0"/>
          </a:p>
          <a:p>
            <a:pPr eaLnBrk="1" hangingPunct="1">
              <a:defRPr/>
            </a:pPr>
            <a:r>
              <a:rPr lang="uk-UA" sz="1867" dirty="0"/>
              <a:t>Замовнику необхідно лише правильно заповнити форми при </a:t>
            </a:r>
          </a:p>
          <a:p>
            <a:pPr eaLnBrk="1" hangingPunct="1">
              <a:defRPr/>
            </a:pPr>
            <a:r>
              <a:rPr lang="uk-UA" sz="1867" dirty="0"/>
              <a:t>оголошенні закупівлі та прописати нецінові критерії та їх значення в тендерній документації, решту зробить електронна система.</a:t>
            </a:r>
            <a:endParaRPr lang="ru-RU" sz="1867" dirty="0"/>
          </a:p>
        </p:txBody>
      </p:sp>
      <p:sp>
        <p:nvSpPr>
          <p:cNvPr id="5" name="Скругленный прямоугольник 4">
            <a:extLst>
              <a:ext uri="{FF2B5EF4-FFF2-40B4-BE49-F238E27FC236}">
                <a16:creationId xmlns:a16="http://schemas.microsoft.com/office/drawing/2014/main" id="{77E8170B-D954-4315-9DE6-639AC1E73C50}"/>
              </a:ext>
            </a:extLst>
          </p:cNvPr>
          <p:cNvSpPr/>
          <p:nvPr/>
        </p:nvSpPr>
        <p:spPr>
          <a:xfrm>
            <a:off x="8011585" y="2178051"/>
            <a:ext cx="1198033"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p>
        </p:txBody>
      </p:sp>
      <p:sp>
        <p:nvSpPr>
          <p:cNvPr id="7" name="Прямоугольник 6">
            <a:extLst>
              <a:ext uri="{FF2B5EF4-FFF2-40B4-BE49-F238E27FC236}">
                <a16:creationId xmlns:a16="http://schemas.microsoft.com/office/drawing/2014/main" id="{5336DAB1-0AC6-4A0F-B6B5-A826339664CA}"/>
              </a:ext>
            </a:extLst>
          </p:cNvPr>
          <p:cNvSpPr/>
          <p:nvPr/>
        </p:nvSpPr>
        <p:spPr>
          <a:xfrm>
            <a:off x="8011584" y="2256368"/>
            <a:ext cx="1090083" cy="297454"/>
          </a:xfrm>
          <a:prstGeom prst="rect">
            <a:avLst/>
          </a:prstGeom>
          <a:solidFill>
            <a:schemeClr val="bg1"/>
          </a:solidFill>
        </p:spPr>
        <p:txBody>
          <a:bodyPr>
            <a:spAutoFit/>
          </a:bodyPr>
          <a:lstStyle/>
          <a:p>
            <a:pPr eaLnBrk="1" hangingPunct="1">
              <a:defRPr/>
            </a:pPr>
            <a:r>
              <a:rPr lang="uk-UA" sz="1333" b="1" dirty="0"/>
              <a:t>100 000,00</a:t>
            </a:r>
            <a:endParaRPr lang="ru-RU" sz="1333" b="1" dirty="0"/>
          </a:p>
        </p:txBody>
      </p:sp>
      <p:sp>
        <p:nvSpPr>
          <p:cNvPr id="8" name="Скругленный прямоугольник 7">
            <a:extLst>
              <a:ext uri="{FF2B5EF4-FFF2-40B4-BE49-F238E27FC236}">
                <a16:creationId xmlns:a16="http://schemas.microsoft.com/office/drawing/2014/main" id="{FC61CE01-35D0-4F6B-BB8D-6BF92D92C73E}"/>
              </a:ext>
            </a:extLst>
          </p:cNvPr>
          <p:cNvSpPr/>
          <p:nvPr/>
        </p:nvSpPr>
        <p:spPr>
          <a:xfrm>
            <a:off x="10612968" y="2178051"/>
            <a:ext cx="1198033"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p>
        </p:txBody>
      </p:sp>
      <p:sp>
        <p:nvSpPr>
          <p:cNvPr id="9" name="Прямоугольник 8">
            <a:extLst>
              <a:ext uri="{FF2B5EF4-FFF2-40B4-BE49-F238E27FC236}">
                <a16:creationId xmlns:a16="http://schemas.microsoft.com/office/drawing/2014/main" id="{C5CE4BF6-3F82-444E-ACD0-E7B5DB6033D4}"/>
              </a:ext>
            </a:extLst>
          </p:cNvPr>
          <p:cNvSpPr/>
          <p:nvPr/>
        </p:nvSpPr>
        <p:spPr>
          <a:xfrm>
            <a:off x="10668001" y="2256368"/>
            <a:ext cx="1087967" cy="297454"/>
          </a:xfrm>
          <a:prstGeom prst="rect">
            <a:avLst/>
          </a:prstGeom>
          <a:solidFill>
            <a:schemeClr val="bg1"/>
          </a:solidFill>
        </p:spPr>
        <p:txBody>
          <a:bodyPr>
            <a:spAutoFit/>
          </a:bodyPr>
          <a:lstStyle/>
          <a:p>
            <a:pPr eaLnBrk="1" hangingPunct="1">
              <a:defRPr/>
            </a:pPr>
            <a:r>
              <a:rPr lang="uk-UA" sz="1333" b="1" dirty="0"/>
              <a:t>90 909,09</a:t>
            </a:r>
            <a:endParaRPr lang="ru-RU" sz="1333" b="1" dirty="0"/>
          </a:p>
        </p:txBody>
      </p:sp>
      <p:pic>
        <p:nvPicPr>
          <p:cNvPr id="48137" name="Picture 4" descr="Украина гривны | Бесплатно значок">
            <a:extLst>
              <a:ext uri="{FF2B5EF4-FFF2-40B4-BE49-F238E27FC236}">
                <a16:creationId xmlns:a16="http://schemas.microsoft.com/office/drawing/2014/main" id="{4321F391-737E-436F-8DD8-89FEADD5E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084" y="2321984"/>
            <a:ext cx="169333" cy="1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4" descr="Украина гривны | Бесплатно значок">
            <a:extLst>
              <a:ext uri="{FF2B5EF4-FFF2-40B4-BE49-F238E27FC236}">
                <a16:creationId xmlns:a16="http://schemas.microsoft.com/office/drawing/2014/main" id="{9ABE2062-3171-4BB6-8F40-D2171A96D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367" y="2321984"/>
            <a:ext cx="169333" cy="1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Головна | Prozorro">
            <a:extLst>
              <a:ext uri="{FF2B5EF4-FFF2-40B4-BE49-F238E27FC236}">
                <a16:creationId xmlns:a16="http://schemas.microsoft.com/office/drawing/2014/main" id="{432433A5-47E7-4699-A48A-313326A74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252" y="4862850"/>
            <a:ext cx="3073130" cy="94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61BE88F-569F-45DC-9EF4-1CA8FD241782}"/>
              </a:ext>
            </a:extLst>
          </p:cNvPr>
          <p:cNvSpPr/>
          <p:nvPr/>
        </p:nvSpPr>
        <p:spPr>
          <a:xfrm>
            <a:off x="704852" y="548218"/>
            <a:ext cx="6826249" cy="4314899"/>
          </a:xfrm>
          <a:prstGeom prst="rect">
            <a:avLst/>
          </a:prstGeom>
          <a:solidFill>
            <a:schemeClr val="bg1"/>
          </a:solidFill>
        </p:spPr>
        <p:txBody>
          <a:bodyPr>
            <a:spAutoFit/>
          </a:bodyPr>
          <a:lstStyle/>
          <a:p>
            <a:pPr>
              <a:defRPr/>
            </a:pPr>
            <a:r>
              <a:rPr lang="uk-UA" sz="1867" b="1" dirty="0"/>
              <a:t>Учасник торгів, якій подає пропозицію на суму 100 000 грн і виконав усі вимоги нецінових критеріїв за максимальною вагою 30%</a:t>
            </a:r>
          </a:p>
          <a:p>
            <a:pPr>
              <a:defRPr/>
            </a:pPr>
            <a:endParaRPr lang="uk-UA" sz="1867" dirty="0"/>
          </a:p>
          <a:p>
            <a:pPr>
              <a:defRPr/>
            </a:pPr>
            <a:r>
              <a:rPr lang="uk-UA" sz="1867" dirty="0"/>
              <a:t>Коефіцієнт корекції цієї пропозиції буде дорівнювати:</a:t>
            </a:r>
            <a:endParaRPr lang="ru-RU" sz="1867" dirty="0"/>
          </a:p>
          <a:p>
            <a:pPr>
              <a:defRPr/>
            </a:pPr>
            <a:r>
              <a:rPr lang="uk-UA" sz="1867" dirty="0"/>
              <a:t>КК = 1 + (0,1 + 0,15 + 0,05) / 0,7 = 1,85</a:t>
            </a:r>
            <a:endParaRPr lang="ru-RU" sz="1867" dirty="0"/>
          </a:p>
          <a:p>
            <a:pPr>
              <a:defRPr/>
            </a:pPr>
            <a:r>
              <a:rPr lang="uk-UA" sz="1867" dirty="0"/>
              <a:t>Тоді приведена ціна, з якою Постачальник буде брати участь в аукціоні, буде дорівнювати:</a:t>
            </a:r>
            <a:endParaRPr lang="ru-RU" sz="1867" dirty="0"/>
          </a:p>
          <a:p>
            <a:pPr>
              <a:defRPr/>
            </a:pPr>
            <a:r>
              <a:rPr lang="uk-UA" sz="1867" dirty="0"/>
              <a:t>100 000 грн / 1,85 = 54 054,05 грн.</a:t>
            </a:r>
          </a:p>
          <a:p>
            <a:pPr>
              <a:defRPr/>
            </a:pPr>
            <a:endParaRPr lang="ru-RU" sz="1867" dirty="0"/>
          </a:p>
          <a:p>
            <a:pPr>
              <a:defRPr/>
            </a:pPr>
            <a:r>
              <a:rPr lang="uk-UA" sz="1867" dirty="0"/>
              <a:t>Тобто пропозиція в 100 000 грн. яка відповідає сумарному значенню нецінових критеріїв дорівнює 54 054,05 грн. у конкурентному аукціоні відносно цінової пропозиції учасників які не відповідають вимогам нецінових критеріїв. </a:t>
            </a:r>
          </a:p>
          <a:p>
            <a:pPr>
              <a:defRPr/>
            </a:pPr>
            <a:endParaRPr lang="uk-UA" sz="1300" dirty="0"/>
          </a:p>
        </p:txBody>
      </p:sp>
      <p:pic>
        <p:nvPicPr>
          <p:cNvPr id="49155" name="Picture 2" descr="Знак Зодиака Весы (Libra) 24.09–23.10 - Знаки Зодиака — характер ...">
            <a:extLst>
              <a:ext uri="{FF2B5EF4-FFF2-40B4-BE49-F238E27FC236}">
                <a16:creationId xmlns:a16="http://schemas.microsoft.com/office/drawing/2014/main" id="{975C57E4-C7B7-4E35-B1DB-257C41ADC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1" y="469901"/>
            <a:ext cx="42799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Скругленный прямоугольник 4">
            <a:extLst>
              <a:ext uri="{FF2B5EF4-FFF2-40B4-BE49-F238E27FC236}">
                <a16:creationId xmlns:a16="http://schemas.microsoft.com/office/drawing/2014/main" id="{5CDBC029-A365-481B-B07D-F940361202AB}"/>
              </a:ext>
            </a:extLst>
          </p:cNvPr>
          <p:cNvSpPr/>
          <p:nvPr/>
        </p:nvSpPr>
        <p:spPr>
          <a:xfrm>
            <a:off x="8011585" y="2178051"/>
            <a:ext cx="1198033"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p>
        </p:txBody>
      </p:sp>
      <p:sp>
        <p:nvSpPr>
          <p:cNvPr id="7" name="Прямоугольник 6">
            <a:extLst>
              <a:ext uri="{FF2B5EF4-FFF2-40B4-BE49-F238E27FC236}">
                <a16:creationId xmlns:a16="http://schemas.microsoft.com/office/drawing/2014/main" id="{28B913FB-E7E9-4AE0-AF94-B1DD6028589E}"/>
              </a:ext>
            </a:extLst>
          </p:cNvPr>
          <p:cNvSpPr/>
          <p:nvPr/>
        </p:nvSpPr>
        <p:spPr>
          <a:xfrm>
            <a:off x="8011584" y="2256368"/>
            <a:ext cx="1090083" cy="297454"/>
          </a:xfrm>
          <a:prstGeom prst="rect">
            <a:avLst/>
          </a:prstGeom>
          <a:solidFill>
            <a:schemeClr val="bg1"/>
          </a:solidFill>
        </p:spPr>
        <p:txBody>
          <a:bodyPr>
            <a:spAutoFit/>
          </a:bodyPr>
          <a:lstStyle/>
          <a:p>
            <a:pPr>
              <a:defRPr/>
            </a:pPr>
            <a:r>
              <a:rPr lang="uk-UA" sz="1333" b="1" dirty="0"/>
              <a:t>100 000,00</a:t>
            </a:r>
            <a:endParaRPr lang="ru-RU" sz="1333" b="1" dirty="0"/>
          </a:p>
        </p:txBody>
      </p:sp>
      <p:sp>
        <p:nvSpPr>
          <p:cNvPr id="8" name="Скругленный прямоугольник 7">
            <a:extLst>
              <a:ext uri="{FF2B5EF4-FFF2-40B4-BE49-F238E27FC236}">
                <a16:creationId xmlns:a16="http://schemas.microsoft.com/office/drawing/2014/main" id="{CB4623C0-2AD8-433F-8C9B-02343CC2EF73}"/>
              </a:ext>
            </a:extLst>
          </p:cNvPr>
          <p:cNvSpPr/>
          <p:nvPr/>
        </p:nvSpPr>
        <p:spPr>
          <a:xfrm>
            <a:off x="10612968" y="2178051"/>
            <a:ext cx="1198033"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p>
        </p:txBody>
      </p:sp>
      <p:sp>
        <p:nvSpPr>
          <p:cNvPr id="9" name="Прямоугольник 8">
            <a:extLst>
              <a:ext uri="{FF2B5EF4-FFF2-40B4-BE49-F238E27FC236}">
                <a16:creationId xmlns:a16="http://schemas.microsoft.com/office/drawing/2014/main" id="{6558B2C7-84A1-47A5-91E4-03D2C9FE2E24}"/>
              </a:ext>
            </a:extLst>
          </p:cNvPr>
          <p:cNvSpPr/>
          <p:nvPr/>
        </p:nvSpPr>
        <p:spPr>
          <a:xfrm>
            <a:off x="10668001" y="2256368"/>
            <a:ext cx="1087967" cy="297454"/>
          </a:xfrm>
          <a:prstGeom prst="rect">
            <a:avLst/>
          </a:prstGeom>
          <a:solidFill>
            <a:schemeClr val="bg1"/>
          </a:solidFill>
        </p:spPr>
        <p:txBody>
          <a:bodyPr>
            <a:spAutoFit/>
          </a:bodyPr>
          <a:lstStyle/>
          <a:p>
            <a:pPr>
              <a:defRPr/>
            </a:pPr>
            <a:r>
              <a:rPr lang="uk-UA" sz="1333" b="1" dirty="0"/>
              <a:t>54054,05</a:t>
            </a:r>
            <a:endParaRPr lang="ru-RU" sz="1333" b="1" dirty="0"/>
          </a:p>
        </p:txBody>
      </p:sp>
      <p:pic>
        <p:nvPicPr>
          <p:cNvPr id="49160" name="Picture 4" descr="Украина гривны | Бесплатно значок">
            <a:extLst>
              <a:ext uri="{FF2B5EF4-FFF2-40B4-BE49-F238E27FC236}">
                <a16:creationId xmlns:a16="http://schemas.microsoft.com/office/drawing/2014/main" id="{0C252FC3-B48F-4688-A58F-FC1C8B392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084" y="2321984"/>
            <a:ext cx="169333" cy="1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4" descr="Украина гривны | Бесплатно значок">
            <a:extLst>
              <a:ext uri="{FF2B5EF4-FFF2-40B4-BE49-F238E27FC236}">
                <a16:creationId xmlns:a16="http://schemas.microsoft.com/office/drawing/2014/main" id="{F317D832-594B-4869-A187-3D95C51DE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367" y="2321984"/>
            <a:ext cx="169333" cy="1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Головна | Prozorro">
            <a:extLst>
              <a:ext uri="{FF2B5EF4-FFF2-40B4-BE49-F238E27FC236}">
                <a16:creationId xmlns:a16="http://schemas.microsoft.com/office/drawing/2014/main" id="{2B11D22E-0995-438D-A2A5-CEB444746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1584" y="4828118"/>
            <a:ext cx="3691467" cy="113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platzhalter 32">
            <a:extLst>
              <a:ext uri="{FF2B5EF4-FFF2-40B4-BE49-F238E27FC236}">
                <a16:creationId xmlns:a16="http://schemas.microsoft.com/office/drawing/2014/main" id="{D4668C4A-0E27-477E-A1BB-10BAB21D0C20}"/>
              </a:ext>
            </a:extLst>
          </p:cNvPr>
          <p:cNvPicPr>
            <a:picLocks noGrp="1" noChangeAspect="1"/>
          </p:cNvPicPr>
          <p:nvPr>
            <p:ph type="pic" sz="quarter" idx="10"/>
          </p:nvPr>
        </p:nvPicPr>
        <p:blipFill rotWithShape="1">
          <a:blip r:embed="rId3"/>
          <a:srcRect l="11942" r="11942"/>
          <a:stretch/>
        </p:blipFill>
        <p:spPr>
          <a:xfrm>
            <a:off x="6323306" y="154903"/>
            <a:ext cx="5150063" cy="5791139"/>
          </a:xfrm>
          <a:prstGeom prst="rect">
            <a:avLst/>
          </a:prstGeom>
        </p:spPr>
      </p:pic>
      <p:sp>
        <p:nvSpPr>
          <p:cNvPr id="2" name="Titel 1"/>
          <p:cNvSpPr>
            <a:spLocks noGrp="1"/>
          </p:cNvSpPr>
          <p:nvPr>
            <p:ph type="title"/>
          </p:nvPr>
        </p:nvSpPr>
        <p:spPr>
          <a:xfrm>
            <a:off x="515737" y="128324"/>
            <a:ext cx="6480650" cy="1008112"/>
          </a:xfrm>
        </p:spPr>
        <p:txBody>
          <a:bodyPr/>
          <a:lstStyle/>
          <a:p>
            <a:pPr marL="342900" indent="-342900" algn="l" rtl="0">
              <a:buFont typeface="Arial" panose="020B0604020202020204" pitchFamily="34" charset="0"/>
              <a:buChar char="•"/>
            </a:pPr>
            <a:r>
              <a:rPr lang="en-US" sz="2400" b="1" dirty="0">
                <a:latin typeface="+mn-lt"/>
                <a:cs typeface="Arial" panose="020B0604020202020204" pitchFamily="34" charset="0"/>
              </a:rPr>
              <a:t>Кліматичні та </a:t>
            </a:r>
            <a:r>
              <a:rPr lang="uk-UA" sz="2400" b="1" dirty="0">
                <a:latin typeface="+mn-lt"/>
                <a:cs typeface="Arial" panose="020B0604020202020204" pitchFamily="34" charset="0"/>
              </a:rPr>
              <a:t>енергетичні</a:t>
            </a:r>
            <a:r>
              <a:rPr lang="en-US" sz="2400" b="1" dirty="0">
                <a:latin typeface="+mn-lt"/>
                <a:cs typeface="Arial" panose="020B0604020202020204" pitchFamily="34" charset="0"/>
              </a:rPr>
              <a:t> </a:t>
            </a:r>
            <a:r>
              <a:rPr lang="uk-UA" sz="2400" b="1" dirty="0">
                <a:latin typeface="+mn-lt"/>
                <a:cs typeface="Arial" panose="020B0604020202020204" pitchFamily="34" charset="0"/>
              </a:rPr>
              <a:t> цілі</a:t>
            </a:r>
            <a:r>
              <a:rPr lang="en-US" sz="2400" b="1" dirty="0">
                <a:latin typeface="+mn-lt"/>
                <a:cs typeface="Arial" panose="020B0604020202020204" pitchFamily="34" charset="0"/>
              </a:rPr>
              <a:t> </a:t>
            </a:r>
            <a:r>
              <a:rPr lang="uk-UA" sz="2400" b="1" dirty="0">
                <a:latin typeface="+mn-lt"/>
                <a:cs typeface="Arial" panose="020B0604020202020204" pitchFamily="34" charset="0"/>
              </a:rPr>
              <a:t>ЄС </a:t>
            </a:r>
            <a:r>
              <a:rPr lang="en-US" sz="2400" b="1" dirty="0">
                <a:latin typeface="+mn-lt"/>
                <a:cs typeface="Arial" panose="020B0604020202020204" pitchFamily="34" charset="0"/>
              </a:rPr>
              <a:t>2030 року</a:t>
            </a:r>
            <a:endParaRPr lang="en-GB" sz="2400" b="1" dirty="0">
              <a:latin typeface="+mn-lt"/>
              <a:cs typeface="Arial" panose="020B0604020202020204" pitchFamily="34" charset="0"/>
            </a:endParaRPr>
          </a:p>
        </p:txBody>
      </p:sp>
      <p:sp>
        <p:nvSpPr>
          <p:cNvPr id="4" name="Rechteck 4"/>
          <p:cNvSpPr>
            <a:spLocks noChangeArrowheads="1"/>
          </p:cNvSpPr>
          <p:nvPr/>
        </p:nvSpPr>
        <p:spPr bwMode="auto">
          <a:xfrm>
            <a:off x="6323306" y="5972621"/>
            <a:ext cx="5545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spcAft>
                <a:spcPts val="600"/>
              </a:spcAft>
              <a:buChar char="•"/>
              <a:defRPr sz="2000">
                <a:solidFill>
                  <a:schemeClr val="tx1"/>
                </a:solidFill>
                <a:latin typeface="Arial Narrow" pitchFamily="34" charset="0"/>
              </a:defRPr>
            </a:lvl1pPr>
            <a:lvl2pPr marL="742950" indent="-285750" eaLnBrk="0" hangingPunct="0">
              <a:spcBef>
                <a:spcPts val="600"/>
              </a:spcBef>
              <a:spcAft>
                <a:spcPts val="600"/>
              </a:spcAft>
              <a:buChar char="•"/>
              <a:defRPr sz="1600">
                <a:solidFill>
                  <a:schemeClr val="tx1"/>
                </a:solidFill>
                <a:latin typeface="Arial Narrow" pitchFamily="34" charset="0"/>
              </a:defRPr>
            </a:lvl2pPr>
            <a:lvl3pPr marL="1143000" indent="-228600" eaLnBrk="0" hangingPunct="0">
              <a:spcBef>
                <a:spcPts val="600"/>
              </a:spcBef>
              <a:spcAft>
                <a:spcPts val="600"/>
              </a:spcAft>
              <a:buChar char="•"/>
              <a:defRPr sz="1200">
                <a:solidFill>
                  <a:schemeClr val="tx1"/>
                </a:solidFill>
                <a:latin typeface="Arial Narrow" pitchFamily="34" charset="0"/>
              </a:defRPr>
            </a:lvl3pPr>
            <a:lvl4pPr marL="1600200" indent="-228600" eaLnBrk="0" hangingPunct="0">
              <a:spcBef>
                <a:spcPts val="600"/>
              </a:spcBef>
              <a:spcAft>
                <a:spcPts val="600"/>
              </a:spcAft>
              <a:buChar char="•"/>
              <a:defRPr sz="1000">
                <a:solidFill>
                  <a:schemeClr val="tx1"/>
                </a:solidFill>
                <a:latin typeface="Arial Narrow" pitchFamily="34" charset="0"/>
              </a:defRPr>
            </a:lvl4pPr>
            <a:lvl5pPr marL="2057400" indent="-228600" eaLnBrk="0" hangingPunct="0">
              <a:spcBef>
                <a:spcPts val="600"/>
              </a:spcBef>
              <a:spcAft>
                <a:spcPts val="600"/>
              </a:spcAft>
              <a:buChar char="•"/>
              <a:defRPr sz="1000">
                <a:solidFill>
                  <a:schemeClr val="tx1"/>
                </a:solidFill>
                <a:latin typeface="Arial Narrow" pitchFamily="34" charset="0"/>
              </a:defRPr>
            </a:lvl5pPr>
            <a:lvl6pPr marL="2514600" indent="-228600" eaLnBrk="0" fontAlgn="base" hangingPunct="0">
              <a:spcBef>
                <a:spcPts val="600"/>
              </a:spcBef>
              <a:spcAft>
                <a:spcPts val="600"/>
              </a:spcAft>
              <a:buChar char="•"/>
              <a:defRPr sz="1000">
                <a:solidFill>
                  <a:schemeClr val="tx1"/>
                </a:solidFill>
                <a:latin typeface="Arial Narrow" pitchFamily="34" charset="0"/>
              </a:defRPr>
            </a:lvl6pPr>
            <a:lvl7pPr marL="2971800" indent="-228600" eaLnBrk="0" fontAlgn="base" hangingPunct="0">
              <a:spcBef>
                <a:spcPts val="600"/>
              </a:spcBef>
              <a:spcAft>
                <a:spcPts val="600"/>
              </a:spcAft>
              <a:buChar char="•"/>
              <a:defRPr sz="1000">
                <a:solidFill>
                  <a:schemeClr val="tx1"/>
                </a:solidFill>
                <a:latin typeface="Arial Narrow" pitchFamily="34" charset="0"/>
              </a:defRPr>
            </a:lvl7pPr>
            <a:lvl8pPr marL="3429000" indent="-228600" eaLnBrk="0" fontAlgn="base" hangingPunct="0">
              <a:spcBef>
                <a:spcPts val="600"/>
              </a:spcBef>
              <a:spcAft>
                <a:spcPts val="600"/>
              </a:spcAft>
              <a:buChar char="•"/>
              <a:defRPr sz="1000">
                <a:solidFill>
                  <a:schemeClr val="tx1"/>
                </a:solidFill>
                <a:latin typeface="Arial Narrow" pitchFamily="34" charset="0"/>
              </a:defRPr>
            </a:lvl8pPr>
            <a:lvl9pPr marL="3886200" indent="-228600" eaLnBrk="0" fontAlgn="base" hangingPunct="0">
              <a:spcBef>
                <a:spcPts val="600"/>
              </a:spcBef>
              <a:spcAft>
                <a:spcPts val="600"/>
              </a:spcAft>
              <a:buChar char="•"/>
              <a:defRPr sz="1000">
                <a:solidFill>
                  <a:schemeClr val="tx1"/>
                </a:solidFill>
                <a:latin typeface="Arial Narrow" pitchFamily="34" charset="0"/>
              </a:defRPr>
            </a:lvl9pPr>
          </a:lstStyle>
          <a:p>
            <a:pPr algn="l" rtl="0">
              <a:spcBef>
                <a:spcPct val="20000"/>
              </a:spcBef>
              <a:buFontTx/>
              <a:buNone/>
            </a:pPr>
            <a:r>
              <a:rPr lang="de-DE" altLang="de-DE" sz="1800" dirty="0">
                <a:solidFill>
                  <a:schemeClr val="bg1">
                    <a:lumMod val="65000"/>
                  </a:schemeClr>
                </a:solidFill>
                <a:latin typeface="+mn-lt"/>
              </a:rPr>
              <a:t>https://ec.europa.eu/clima/policies/strategies/2030_de</a:t>
            </a:r>
          </a:p>
        </p:txBody>
      </p:sp>
      <p:grpSp>
        <p:nvGrpSpPr>
          <p:cNvPr id="3" name="Gruppieren 5"/>
          <p:cNvGrpSpPr/>
          <p:nvPr/>
        </p:nvGrpSpPr>
        <p:grpSpPr>
          <a:xfrm>
            <a:off x="515737" y="1801488"/>
            <a:ext cx="2746551" cy="2412259"/>
            <a:chOff x="130119" y="3807566"/>
            <a:chExt cx="2746550" cy="2412259"/>
          </a:xfrm>
        </p:grpSpPr>
        <p:sp>
          <p:nvSpPr>
            <p:cNvPr id="7" name="Ellipse 6"/>
            <p:cNvSpPr/>
            <p:nvPr/>
          </p:nvSpPr>
          <p:spPr>
            <a:xfrm>
              <a:off x="255258" y="3807566"/>
              <a:ext cx="2496272" cy="2412259"/>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p>
          </p:txBody>
        </p:sp>
        <p:sp>
          <p:nvSpPr>
            <p:cNvPr id="8" name="Textfeld 7"/>
            <p:cNvSpPr txBox="1"/>
            <p:nvPr/>
          </p:nvSpPr>
          <p:spPr>
            <a:xfrm>
              <a:off x="130119" y="4517943"/>
              <a:ext cx="2746550" cy="1077218"/>
            </a:xfrm>
            <a:prstGeom prst="rect">
              <a:avLst/>
            </a:prstGeom>
            <a:noFill/>
          </p:spPr>
          <p:txBody>
            <a:bodyPr wrap="square" rtlCol="0">
              <a:spAutoFit/>
            </a:bodyPr>
            <a:lstStyle/>
            <a:p>
              <a:pPr algn="ctr" rtl="0"/>
              <a:r>
                <a:rPr lang="de-DE" altLang="de-DE" sz="3600" dirty="0">
                  <a:solidFill>
                    <a:schemeClr val="bg1"/>
                  </a:solidFill>
                </a:rPr>
                <a:t>&gt;</a:t>
              </a:r>
              <a:r>
                <a:rPr lang="de-DE" altLang="de-DE" sz="3600" b="1" dirty="0">
                  <a:solidFill>
                    <a:schemeClr val="bg1"/>
                  </a:solidFill>
                </a:rPr>
                <a:t>32,5%</a:t>
              </a:r>
            </a:p>
            <a:p>
              <a:pPr algn="ctr" rtl="0"/>
              <a:r>
                <a:rPr lang="en-GB" altLang="de-DE" sz="1400" dirty="0" err="1">
                  <a:solidFill>
                    <a:schemeClr val="bg1"/>
                  </a:solidFill>
                </a:rPr>
                <a:t>Підвищення</a:t>
              </a:r>
              <a:r>
                <a:rPr lang="en-GB" altLang="de-DE" sz="1400" dirty="0">
                  <a:solidFill>
                    <a:schemeClr val="bg1"/>
                  </a:solidFill>
                </a:rPr>
                <a:t> </a:t>
              </a:r>
              <a:endParaRPr lang="ru-RU" altLang="de-DE" sz="1400" dirty="0">
                <a:solidFill>
                  <a:schemeClr val="bg1"/>
                </a:solidFill>
              </a:endParaRPr>
            </a:p>
            <a:p>
              <a:pPr algn="ctr" rtl="0"/>
              <a:r>
                <a:rPr lang="en-GB" altLang="de-DE" sz="1400" dirty="0" err="1">
                  <a:solidFill>
                    <a:schemeClr val="bg1"/>
                  </a:solidFill>
                </a:rPr>
                <a:t>енергоефективності</a:t>
              </a:r>
              <a:endParaRPr lang="en-GB" altLang="de-DE" sz="1400" dirty="0">
                <a:solidFill>
                  <a:schemeClr val="bg1"/>
                </a:solidFill>
              </a:endParaRPr>
            </a:p>
          </p:txBody>
        </p:sp>
      </p:grpSp>
      <p:grpSp>
        <p:nvGrpSpPr>
          <p:cNvPr id="5" name="Gruppieren 8"/>
          <p:cNvGrpSpPr/>
          <p:nvPr/>
        </p:nvGrpSpPr>
        <p:grpSpPr>
          <a:xfrm>
            <a:off x="3275877" y="1844344"/>
            <a:ext cx="2498387" cy="2412259"/>
            <a:chOff x="3849790" y="1395307"/>
            <a:chExt cx="2498386" cy="2412259"/>
          </a:xfrm>
        </p:grpSpPr>
        <p:sp>
          <p:nvSpPr>
            <p:cNvPr id="10" name="Ellipse 9"/>
            <p:cNvSpPr/>
            <p:nvPr/>
          </p:nvSpPr>
          <p:spPr>
            <a:xfrm>
              <a:off x="3851904" y="1395307"/>
              <a:ext cx="2496272" cy="2412259"/>
            </a:xfrm>
            <a:prstGeom prst="ellipse">
              <a:avLst/>
            </a:prstGeom>
            <a:solidFill>
              <a:schemeClr val="tx1">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p>
          </p:txBody>
        </p:sp>
        <p:sp>
          <p:nvSpPr>
            <p:cNvPr id="11" name="Textfeld 10"/>
            <p:cNvSpPr txBox="1"/>
            <p:nvPr/>
          </p:nvSpPr>
          <p:spPr>
            <a:xfrm>
              <a:off x="3849790" y="2019970"/>
              <a:ext cx="2496271" cy="1077218"/>
            </a:xfrm>
            <a:prstGeom prst="rect">
              <a:avLst/>
            </a:prstGeom>
            <a:noFill/>
          </p:spPr>
          <p:txBody>
            <a:bodyPr wrap="square" rtlCol="0">
              <a:spAutoFit/>
            </a:bodyPr>
            <a:lstStyle/>
            <a:p>
              <a:pPr algn="ctr" rtl="0"/>
              <a:r>
                <a:rPr lang="en-GB" altLang="de-DE" sz="3600" dirty="0">
                  <a:solidFill>
                    <a:schemeClr val="bg1"/>
                  </a:solidFill>
                </a:rPr>
                <a:t>&gt;</a:t>
              </a:r>
              <a:r>
                <a:rPr lang="en-GB" altLang="de-DE" sz="3600" b="1" dirty="0">
                  <a:solidFill>
                    <a:schemeClr val="bg1"/>
                  </a:solidFill>
                </a:rPr>
                <a:t>32%</a:t>
              </a:r>
              <a:endParaRPr lang="en-GB" altLang="de-DE" sz="3600" dirty="0">
                <a:solidFill>
                  <a:schemeClr val="bg1"/>
                </a:solidFill>
              </a:endParaRPr>
            </a:p>
            <a:p>
              <a:pPr algn="ctr" rtl="0"/>
              <a:r>
                <a:rPr lang="en-GB" altLang="de-DE" sz="1400" dirty="0" err="1">
                  <a:solidFill>
                    <a:schemeClr val="bg1"/>
                  </a:solidFill>
                </a:rPr>
                <a:t>Відновлювані</a:t>
              </a:r>
              <a:r>
                <a:rPr lang="en-GB" altLang="de-DE" sz="1400" dirty="0">
                  <a:solidFill>
                    <a:schemeClr val="bg1"/>
                  </a:solidFill>
                </a:rPr>
                <a:t> </a:t>
              </a:r>
              <a:endParaRPr lang="ru-RU" altLang="de-DE" sz="1400" dirty="0">
                <a:solidFill>
                  <a:schemeClr val="bg1"/>
                </a:solidFill>
              </a:endParaRPr>
            </a:p>
            <a:p>
              <a:pPr algn="ctr" rtl="0"/>
              <a:r>
                <a:rPr lang="en-GB" altLang="de-DE" sz="1400" dirty="0" err="1">
                  <a:solidFill>
                    <a:schemeClr val="bg1"/>
                  </a:solidFill>
                </a:rPr>
                <a:t>джерела</a:t>
              </a:r>
              <a:r>
                <a:rPr lang="en-GB" altLang="de-DE" sz="1400" dirty="0">
                  <a:solidFill>
                    <a:schemeClr val="bg1"/>
                  </a:solidFill>
                </a:rPr>
                <a:t> енергії</a:t>
              </a:r>
            </a:p>
          </p:txBody>
        </p:sp>
      </p:grpSp>
      <p:grpSp>
        <p:nvGrpSpPr>
          <p:cNvPr id="6" name="Gruppieren 12"/>
          <p:cNvGrpSpPr/>
          <p:nvPr/>
        </p:nvGrpSpPr>
        <p:grpSpPr>
          <a:xfrm>
            <a:off x="1889011" y="4012439"/>
            <a:ext cx="2496272" cy="2412259"/>
            <a:chOff x="312861" y="1395307"/>
            <a:chExt cx="2496272" cy="2412259"/>
          </a:xfrm>
        </p:grpSpPr>
        <p:sp>
          <p:nvSpPr>
            <p:cNvPr id="14" name="Ellipse 13"/>
            <p:cNvSpPr/>
            <p:nvPr/>
          </p:nvSpPr>
          <p:spPr>
            <a:xfrm>
              <a:off x="312861" y="1395307"/>
              <a:ext cx="2496272" cy="2412259"/>
            </a:xfrm>
            <a:prstGeom prst="ellipse">
              <a:avLst/>
            </a:prstGeom>
            <a:solidFill>
              <a:schemeClr val="bg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p>
          </p:txBody>
        </p:sp>
        <p:sp>
          <p:nvSpPr>
            <p:cNvPr id="15" name="Textfeld 14"/>
            <p:cNvSpPr txBox="1"/>
            <p:nvPr/>
          </p:nvSpPr>
          <p:spPr>
            <a:xfrm>
              <a:off x="312861" y="2062827"/>
              <a:ext cx="2496272" cy="1292662"/>
            </a:xfrm>
            <a:prstGeom prst="rect">
              <a:avLst/>
            </a:prstGeom>
            <a:noFill/>
          </p:spPr>
          <p:txBody>
            <a:bodyPr wrap="square" rtlCol="0">
              <a:spAutoFit/>
            </a:bodyPr>
            <a:lstStyle/>
            <a:p>
              <a:pPr algn="ctr" rtl="0"/>
              <a:r>
                <a:rPr lang="en-GB" altLang="de-DE" sz="3600" dirty="0">
                  <a:solidFill>
                    <a:schemeClr val="bg1"/>
                  </a:solidFill>
                </a:rPr>
                <a:t>&gt;</a:t>
              </a:r>
              <a:r>
                <a:rPr lang="en-GB" altLang="de-DE" sz="3600" b="1" dirty="0">
                  <a:solidFill>
                    <a:schemeClr val="bg1"/>
                  </a:solidFill>
                </a:rPr>
                <a:t>50-55%</a:t>
              </a:r>
            </a:p>
            <a:p>
              <a:pPr algn="ctr" rtl="0"/>
              <a:r>
                <a:rPr lang="en-GB" altLang="de-DE" sz="1400" dirty="0">
                  <a:solidFill>
                    <a:schemeClr val="bg1"/>
                  </a:solidFill>
                </a:rPr>
                <a:t>Скорочення викидів парникових </a:t>
              </a:r>
              <a:r>
                <a:rPr lang="en-GB" altLang="de-DE" sz="1400" dirty="0" err="1">
                  <a:solidFill>
                    <a:schemeClr val="bg1"/>
                  </a:solidFill>
                </a:rPr>
                <a:t>газів</a:t>
              </a:r>
              <a:r>
                <a:rPr lang="en-GB" altLang="de-DE" sz="1400" dirty="0">
                  <a:solidFill>
                    <a:schemeClr val="bg1"/>
                  </a:solidFill>
                </a:rPr>
                <a:t> </a:t>
              </a:r>
              <a:endParaRPr lang="ru-RU" altLang="de-DE" sz="1400" dirty="0">
                <a:solidFill>
                  <a:schemeClr val="bg1"/>
                </a:solidFill>
              </a:endParaRPr>
            </a:p>
            <a:p>
              <a:pPr algn="ctr" rtl="0"/>
              <a:r>
                <a:rPr lang="en-GB" altLang="de-DE" sz="1400" dirty="0">
                  <a:solidFill>
                    <a:schemeClr val="bg1"/>
                  </a:solidFill>
                </a:rPr>
                <a:t>(до 1990 р.)</a:t>
              </a:r>
            </a:p>
          </p:txBody>
        </p:sp>
      </p:grpSp>
    </p:spTree>
    <p:extLst>
      <p:ext uri="{BB962C8B-B14F-4D97-AF65-F5344CB8AC3E}">
        <p14:creationId xmlns:p14="http://schemas.microsoft.com/office/powerpoint/2010/main" val="7186274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TextBox 10">
            <a:extLst>
              <a:ext uri="{FF2B5EF4-FFF2-40B4-BE49-F238E27FC236}">
                <a16:creationId xmlns:a16="http://schemas.microsoft.com/office/drawing/2014/main" id="{CB661F28-CD52-422E-9F8C-C459DD711455}"/>
              </a:ext>
            </a:extLst>
          </p:cNvPr>
          <p:cNvSpPr txBox="1">
            <a:spLocks noChangeArrowheads="1"/>
          </p:cNvSpPr>
          <p:nvPr/>
        </p:nvSpPr>
        <p:spPr bwMode="auto">
          <a:xfrm>
            <a:off x="591993" y="184803"/>
            <a:ext cx="74311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uk-UA" altLang="ru-UA" sz="2400" b="1" dirty="0"/>
              <a:t>Чому енергоефективне та екологічне більш краще?</a:t>
            </a:r>
          </a:p>
        </p:txBody>
      </p:sp>
      <p:pic>
        <p:nvPicPr>
          <p:cNvPr id="41991" name="Рисунок 16">
            <a:extLst>
              <a:ext uri="{FF2B5EF4-FFF2-40B4-BE49-F238E27FC236}">
                <a16:creationId xmlns:a16="http://schemas.microsoft.com/office/drawing/2014/main" id="{64F30612-B781-4240-B2C8-935FAA416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980" y="2147628"/>
            <a:ext cx="2052277" cy="196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19">
            <a:extLst>
              <a:ext uri="{FF2B5EF4-FFF2-40B4-BE49-F238E27FC236}">
                <a16:creationId xmlns:a16="http://schemas.microsoft.com/office/drawing/2014/main" id="{A63A1D03-74DA-4F89-BAB5-52FA33BB029A}"/>
              </a:ext>
            </a:extLst>
          </p:cNvPr>
          <p:cNvPicPr>
            <a:picLocks noChangeAspect="1"/>
          </p:cNvPicPr>
          <p:nvPr/>
        </p:nvPicPr>
        <p:blipFill>
          <a:blip r:embed="rId3"/>
          <a:stretch>
            <a:fillRect/>
          </a:stretch>
        </p:blipFill>
        <p:spPr>
          <a:xfrm>
            <a:off x="145624" y="620866"/>
            <a:ext cx="4488582" cy="5897900"/>
          </a:xfrm>
          <a:prstGeom prst="rect">
            <a:avLst/>
          </a:prstGeom>
          <a:ln>
            <a:solidFill>
              <a:schemeClr val="bg1">
                <a:lumMod val="85000"/>
              </a:schemeClr>
            </a:solidFill>
          </a:ln>
        </p:spPr>
      </p:pic>
      <p:grpSp>
        <p:nvGrpSpPr>
          <p:cNvPr id="5" name="Gruppieren 11">
            <a:extLst>
              <a:ext uri="{FF2B5EF4-FFF2-40B4-BE49-F238E27FC236}">
                <a16:creationId xmlns:a16="http://schemas.microsoft.com/office/drawing/2014/main" id="{A4C6162F-FB0F-4844-A1B7-FC5EFC859B4A}"/>
              </a:ext>
            </a:extLst>
          </p:cNvPr>
          <p:cNvGrpSpPr/>
          <p:nvPr/>
        </p:nvGrpSpPr>
        <p:grpSpPr>
          <a:xfrm>
            <a:off x="7823116" y="860562"/>
            <a:ext cx="3705445" cy="3710747"/>
            <a:chOff x="3637481" y="2012563"/>
            <a:chExt cx="3872571" cy="3868092"/>
          </a:xfrm>
        </p:grpSpPr>
        <p:pic>
          <p:nvPicPr>
            <p:cNvPr id="6" name="Grafik 12">
              <a:extLst>
                <a:ext uri="{FF2B5EF4-FFF2-40B4-BE49-F238E27FC236}">
                  <a16:creationId xmlns:a16="http://schemas.microsoft.com/office/drawing/2014/main" id="{8E36209A-91C7-49A4-850D-51C1663F7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7481" y="2012563"/>
              <a:ext cx="3872571" cy="3868092"/>
            </a:xfrm>
            <a:prstGeom prst="rect">
              <a:avLst/>
            </a:prstGeom>
          </p:spPr>
        </p:pic>
        <p:pic>
          <p:nvPicPr>
            <p:cNvPr id="7" name="Grafik 13">
              <a:extLst>
                <a:ext uri="{FF2B5EF4-FFF2-40B4-BE49-F238E27FC236}">
                  <a16:creationId xmlns:a16="http://schemas.microsoft.com/office/drawing/2014/main" id="{1E5605B4-EEDF-4EBF-B3FF-B136F2AA8A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5836" y="2253160"/>
              <a:ext cx="3255920" cy="3412299"/>
            </a:xfrm>
            <a:prstGeom prst="rect">
              <a:avLst/>
            </a:prstGeom>
          </p:spPr>
        </p:pic>
      </p:grpSp>
      <p:sp>
        <p:nvSpPr>
          <p:cNvPr id="9" name="TextBox 8">
            <a:extLst>
              <a:ext uri="{FF2B5EF4-FFF2-40B4-BE49-F238E27FC236}">
                <a16:creationId xmlns:a16="http://schemas.microsoft.com/office/drawing/2014/main" id="{C735A4CF-C59D-4DCD-85E2-C0C37C940940}"/>
              </a:ext>
            </a:extLst>
          </p:cNvPr>
          <p:cNvSpPr txBox="1"/>
          <p:nvPr/>
        </p:nvSpPr>
        <p:spPr>
          <a:xfrm>
            <a:off x="7557795" y="4699794"/>
            <a:ext cx="4236088" cy="1660455"/>
          </a:xfrm>
          <a:prstGeom prst="rect">
            <a:avLst/>
          </a:prstGeom>
          <a:noFill/>
        </p:spPr>
        <p:txBody>
          <a:bodyPr wrap="square">
            <a:spAutoFit/>
          </a:bodyPr>
          <a:lstStyle/>
          <a:p>
            <a:pPr marL="180818" algn="ctr" defTabSz="913635" rtl="0" fontAlgn="base">
              <a:lnSpc>
                <a:spcPct val="130000"/>
              </a:lnSpc>
              <a:spcBef>
                <a:spcPct val="0"/>
              </a:spcBef>
              <a:spcAft>
                <a:spcPct val="0"/>
              </a:spcAft>
              <a:tabLst>
                <a:tab pos="180818" algn="l"/>
              </a:tabLst>
            </a:pPr>
            <a:r>
              <a:rPr lang="uk-UA" sz="2000" b="1" spc="50" dirty="0">
                <a:solidFill>
                  <a:srgbClr val="4DAA50"/>
                </a:solidFill>
                <a:ea typeface="ＭＳ Ｐゴシック" charset="-128"/>
                <a:cs typeface="Arial" panose="020B0604020202020204" pitchFamily="34" charset="0"/>
              </a:rPr>
              <a:t>Оцінка життєвого циклу</a:t>
            </a:r>
          </a:p>
          <a:p>
            <a:pPr marL="180818" algn="ctr" defTabSz="913635" rtl="0" fontAlgn="base">
              <a:lnSpc>
                <a:spcPct val="130000"/>
              </a:lnSpc>
              <a:spcBef>
                <a:spcPct val="0"/>
              </a:spcBef>
              <a:spcAft>
                <a:spcPct val="0"/>
              </a:spcAft>
              <a:tabLst>
                <a:tab pos="180818" algn="l"/>
              </a:tabLst>
            </a:pPr>
            <a:r>
              <a:rPr lang="uk-UA" sz="2000" spc="50" dirty="0">
                <a:solidFill>
                  <a:srgbClr val="414042"/>
                </a:solidFill>
                <a:ea typeface="ＭＳ Ｐゴシック" charset="-128"/>
                <a:cs typeface="Arial" panose="020B0604020202020204" pitchFamily="34" charset="0"/>
              </a:rPr>
              <a:t>Врахування потенціалу поліпшення, цілісності та ефективності проекту</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5F31101-0D5A-4E80-9297-CE5373435BB0}"/>
              </a:ext>
            </a:extLst>
          </p:cNvPr>
          <p:cNvPicPr>
            <a:picLocks noChangeAspect="1"/>
          </p:cNvPicPr>
          <p:nvPr/>
        </p:nvPicPr>
        <p:blipFill>
          <a:blip r:embed="rId2"/>
          <a:stretch>
            <a:fillRect/>
          </a:stretch>
        </p:blipFill>
        <p:spPr>
          <a:xfrm>
            <a:off x="119062" y="100012"/>
            <a:ext cx="5114925" cy="6657975"/>
          </a:xfrm>
          <a:prstGeom prst="rect">
            <a:avLst/>
          </a:prstGeom>
        </p:spPr>
      </p:pic>
      <p:pic>
        <p:nvPicPr>
          <p:cNvPr id="7" name="Рисунок 6">
            <a:extLst>
              <a:ext uri="{FF2B5EF4-FFF2-40B4-BE49-F238E27FC236}">
                <a16:creationId xmlns:a16="http://schemas.microsoft.com/office/drawing/2014/main" id="{FF3FA429-44BA-43F0-9D86-7E3D76B79495}"/>
              </a:ext>
            </a:extLst>
          </p:cNvPr>
          <p:cNvPicPr>
            <a:picLocks noChangeAspect="1"/>
          </p:cNvPicPr>
          <p:nvPr/>
        </p:nvPicPr>
        <p:blipFill>
          <a:blip r:embed="rId3"/>
          <a:stretch>
            <a:fillRect/>
          </a:stretch>
        </p:blipFill>
        <p:spPr>
          <a:xfrm>
            <a:off x="6853240" y="364330"/>
            <a:ext cx="4745293" cy="6129337"/>
          </a:xfrm>
          <a:prstGeom prst="rect">
            <a:avLst/>
          </a:prstGeom>
        </p:spPr>
      </p:pic>
      <p:pic>
        <p:nvPicPr>
          <p:cNvPr id="9" name="Рисунок 8">
            <a:extLst>
              <a:ext uri="{FF2B5EF4-FFF2-40B4-BE49-F238E27FC236}">
                <a16:creationId xmlns:a16="http://schemas.microsoft.com/office/drawing/2014/main" id="{F6F1B992-FA7F-403A-A7B0-0CB381ACA7FA}"/>
              </a:ext>
            </a:extLst>
          </p:cNvPr>
          <p:cNvPicPr>
            <a:picLocks noChangeAspect="1"/>
          </p:cNvPicPr>
          <p:nvPr/>
        </p:nvPicPr>
        <p:blipFill>
          <a:blip r:embed="rId4"/>
          <a:stretch>
            <a:fillRect/>
          </a:stretch>
        </p:blipFill>
        <p:spPr>
          <a:xfrm>
            <a:off x="5338761" y="2585762"/>
            <a:ext cx="1709738" cy="1686476"/>
          </a:xfrm>
          <a:prstGeom prst="rect">
            <a:avLst/>
          </a:prstGeom>
        </p:spPr>
      </p:pic>
    </p:spTree>
    <p:extLst>
      <p:ext uri="{BB962C8B-B14F-4D97-AF65-F5344CB8AC3E}">
        <p14:creationId xmlns:p14="http://schemas.microsoft.com/office/powerpoint/2010/main" val="191738046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6" descr="Картинки по запросу tco ecolabel">
            <a:extLst>
              <a:ext uri="{FF2B5EF4-FFF2-40B4-BE49-F238E27FC236}">
                <a16:creationId xmlns:a16="http://schemas.microsoft.com/office/drawing/2014/main" id="{BC07EE99-682A-4D5D-859B-B4AFF29C2744}"/>
              </a:ext>
            </a:extLst>
          </p:cNvPr>
          <p:cNvSpPr>
            <a:spLocks noChangeAspect="1" noChangeArrowheads="1"/>
          </p:cNvSpPr>
          <p:nvPr/>
        </p:nvSpPr>
        <p:spPr bwMode="auto">
          <a:xfrm>
            <a:off x="5892800" y="3225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UA" altLang="ru-UA"/>
          </a:p>
        </p:txBody>
      </p:sp>
      <p:sp>
        <p:nvSpPr>
          <p:cNvPr id="36867" name="AutoShape 8" descr="Картинки по запросу tco ecolabel">
            <a:extLst>
              <a:ext uri="{FF2B5EF4-FFF2-40B4-BE49-F238E27FC236}">
                <a16:creationId xmlns:a16="http://schemas.microsoft.com/office/drawing/2014/main" id="{B69C79AD-102E-4F1A-A13E-1CD8C1D94DEC}"/>
              </a:ext>
            </a:extLst>
          </p:cNvPr>
          <p:cNvSpPr>
            <a:spLocks noChangeAspect="1" noChangeArrowheads="1"/>
          </p:cNvSpPr>
          <p:nvPr/>
        </p:nvSpPr>
        <p:spPr bwMode="auto">
          <a:xfrm>
            <a:off x="5892800" y="3225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UA" altLang="ru-UA"/>
          </a:p>
        </p:txBody>
      </p:sp>
      <p:sp>
        <p:nvSpPr>
          <p:cNvPr id="36868" name="AutoShape 10" descr="Картинки по запросу tco ecolabel">
            <a:extLst>
              <a:ext uri="{FF2B5EF4-FFF2-40B4-BE49-F238E27FC236}">
                <a16:creationId xmlns:a16="http://schemas.microsoft.com/office/drawing/2014/main" id="{41DCFDA4-A464-4BFF-9E3E-C2D0551BE01E}"/>
              </a:ext>
            </a:extLst>
          </p:cNvPr>
          <p:cNvSpPr>
            <a:spLocks noChangeAspect="1" noChangeArrowheads="1"/>
          </p:cNvSpPr>
          <p:nvPr/>
        </p:nvSpPr>
        <p:spPr bwMode="auto">
          <a:xfrm>
            <a:off x="5892800" y="3225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UA" altLang="ru-UA"/>
          </a:p>
        </p:txBody>
      </p:sp>
      <p:pic>
        <p:nvPicPr>
          <p:cNvPr id="36869" name="Picture 11">
            <a:extLst>
              <a:ext uri="{FF2B5EF4-FFF2-40B4-BE49-F238E27FC236}">
                <a16:creationId xmlns:a16="http://schemas.microsoft.com/office/drawing/2014/main" id="{9FCB3F21-3356-4A6F-8D5C-3653FA9DB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017" y="3150704"/>
            <a:ext cx="6415617" cy="300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12">
            <a:extLst>
              <a:ext uri="{FF2B5EF4-FFF2-40B4-BE49-F238E27FC236}">
                <a16:creationId xmlns:a16="http://schemas.microsoft.com/office/drawing/2014/main" id="{2EF4FA83-388B-42E8-B412-98FD2BE8DFA8}"/>
              </a:ext>
            </a:extLst>
          </p:cNvPr>
          <p:cNvSpPr>
            <a:spLocks noChangeArrowheads="1"/>
          </p:cNvSpPr>
          <p:nvPr/>
        </p:nvSpPr>
        <p:spPr bwMode="auto">
          <a:xfrm>
            <a:off x="5210175" y="2315554"/>
            <a:ext cx="6934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r>
              <a:rPr lang="uk-UA" altLang="ru-UA" sz="2000" b="1" dirty="0">
                <a:latin typeface="+mn-lt"/>
              </a:rPr>
              <a:t>4 Е: </a:t>
            </a:r>
            <a:r>
              <a:rPr lang="uk-UA" altLang="ru-UA" sz="2000" dirty="0">
                <a:latin typeface="+mn-lt"/>
              </a:rPr>
              <a:t>енергоефективність, ергономіка, емісії, </a:t>
            </a:r>
          </a:p>
          <a:p>
            <a:pPr defTabSz="1219170" eaLnBrk="1" hangingPunct="1"/>
            <a:r>
              <a:rPr lang="uk-UA" altLang="ru-UA" sz="2000" dirty="0">
                <a:latin typeface="+mn-lt"/>
              </a:rPr>
              <a:t>екологія (більш екологічно краща продукція)</a:t>
            </a:r>
          </a:p>
        </p:txBody>
      </p:sp>
      <p:sp>
        <p:nvSpPr>
          <p:cNvPr id="181261" name="Text Box 13">
            <a:extLst>
              <a:ext uri="{FF2B5EF4-FFF2-40B4-BE49-F238E27FC236}">
                <a16:creationId xmlns:a16="http://schemas.microsoft.com/office/drawing/2014/main" id="{35D22F0F-09FA-4537-9E76-461AB6A12346}"/>
              </a:ext>
            </a:extLst>
          </p:cNvPr>
          <p:cNvSpPr txBox="1">
            <a:spLocks noChangeArrowheads="1"/>
          </p:cNvSpPr>
          <p:nvPr/>
        </p:nvSpPr>
        <p:spPr bwMode="auto">
          <a:xfrm>
            <a:off x="6629400" y="977014"/>
            <a:ext cx="4270656" cy="1015663"/>
          </a:xfrm>
          <a:prstGeom prst="rect">
            <a:avLst/>
          </a:prstGeom>
          <a:noFill/>
          <a:ln>
            <a:noFill/>
          </a:ln>
          <a:effectLst/>
        </p:spPr>
        <p:txBody>
          <a:bodyPr wrap="none">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uk-UA" altLang="ru-UA" sz="2000" dirty="0">
                <a:latin typeface="+mn-lt"/>
              </a:rPr>
              <a:t>Стандарти екологічного маркування:</a:t>
            </a:r>
          </a:p>
          <a:p>
            <a:pPr marL="380990" indent="-380990" defTabSz="1219170" eaLnBrk="1" hangingPunct="1">
              <a:buFontTx/>
              <a:buChar char="-"/>
              <a:defRPr/>
            </a:pPr>
            <a:r>
              <a:rPr lang="uk-UA" altLang="ru-UA" sz="2000" dirty="0" err="1">
                <a:latin typeface="+mn-lt"/>
              </a:rPr>
              <a:t>енергоспоживчі</a:t>
            </a:r>
            <a:r>
              <a:rPr lang="uk-UA" altLang="ru-UA" sz="2000" dirty="0">
                <a:latin typeface="+mn-lt"/>
              </a:rPr>
              <a:t> продукти;</a:t>
            </a:r>
          </a:p>
          <a:p>
            <a:pPr marL="380990" indent="-380990" defTabSz="1219170" eaLnBrk="1" hangingPunct="1">
              <a:buFontTx/>
              <a:buChar char="-"/>
              <a:defRPr/>
            </a:pPr>
            <a:r>
              <a:rPr lang="uk-UA" altLang="ru-UA" sz="2000" dirty="0">
                <a:latin typeface="+mn-lt"/>
              </a:rPr>
              <a:t>будівельні матеріали і вироби</a:t>
            </a:r>
          </a:p>
        </p:txBody>
      </p:sp>
      <p:sp>
        <p:nvSpPr>
          <p:cNvPr id="36873" name="Text Box 7">
            <a:extLst>
              <a:ext uri="{FF2B5EF4-FFF2-40B4-BE49-F238E27FC236}">
                <a16:creationId xmlns:a16="http://schemas.microsoft.com/office/drawing/2014/main" id="{566554F4-0513-49A9-BFC6-C9237E3615A0}"/>
              </a:ext>
            </a:extLst>
          </p:cNvPr>
          <p:cNvSpPr txBox="1">
            <a:spLocks noChangeArrowheads="1"/>
          </p:cNvSpPr>
          <p:nvPr/>
        </p:nvSpPr>
        <p:spPr bwMode="auto">
          <a:xfrm>
            <a:off x="509058" y="278693"/>
            <a:ext cx="80634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marL="342900" indent="-342900" defTabSz="1219170" eaLnBrk="1" hangingPunct="1">
              <a:buFont typeface="Arial" panose="020B0604020202020204" pitchFamily="34" charset="0"/>
              <a:buChar char="•"/>
            </a:pPr>
            <a:r>
              <a:rPr lang="uk-UA" altLang="ru-UA" sz="2400" b="1" dirty="0">
                <a:solidFill>
                  <a:schemeClr val="accent6">
                    <a:lumMod val="75000"/>
                  </a:schemeClr>
                </a:solidFill>
                <a:latin typeface="+mn-lt"/>
              </a:rPr>
              <a:t>Енергоефективність та екологічне маркування І типу</a:t>
            </a:r>
            <a:endParaRPr lang="ru-RU" altLang="ru-UA" sz="2400" b="1" dirty="0">
              <a:solidFill>
                <a:schemeClr val="accent6">
                  <a:lumMod val="75000"/>
                </a:schemeClr>
              </a:solidFill>
              <a:latin typeface="+mn-lt"/>
            </a:endParaRPr>
          </a:p>
        </p:txBody>
      </p:sp>
      <p:pic>
        <p:nvPicPr>
          <p:cNvPr id="3" name="Рисунок 2">
            <a:extLst>
              <a:ext uri="{FF2B5EF4-FFF2-40B4-BE49-F238E27FC236}">
                <a16:creationId xmlns:a16="http://schemas.microsoft.com/office/drawing/2014/main" id="{6E76CD6A-D3BF-4EB8-8143-209EB4A01951}"/>
              </a:ext>
            </a:extLst>
          </p:cNvPr>
          <p:cNvPicPr>
            <a:picLocks noChangeAspect="1"/>
          </p:cNvPicPr>
          <p:nvPr/>
        </p:nvPicPr>
        <p:blipFill>
          <a:blip r:embed="rId3"/>
          <a:stretch>
            <a:fillRect/>
          </a:stretch>
        </p:blipFill>
        <p:spPr>
          <a:xfrm>
            <a:off x="44520" y="5400847"/>
            <a:ext cx="3222555" cy="816240"/>
          </a:xfrm>
          <a:prstGeom prst="rect">
            <a:avLst/>
          </a:prstGeom>
        </p:spPr>
      </p:pic>
      <p:pic>
        <p:nvPicPr>
          <p:cNvPr id="14" name="Рисунок 6">
            <a:extLst>
              <a:ext uri="{FF2B5EF4-FFF2-40B4-BE49-F238E27FC236}">
                <a16:creationId xmlns:a16="http://schemas.microsoft.com/office/drawing/2014/main" id="{51BE63BE-ECA4-42AE-9000-13ECE5705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60" y="1738841"/>
            <a:ext cx="4732867" cy="378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8">
            <a:extLst>
              <a:ext uri="{FF2B5EF4-FFF2-40B4-BE49-F238E27FC236}">
                <a16:creationId xmlns:a16="http://schemas.microsoft.com/office/drawing/2014/main" id="{A4698A3E-AAFA-4A24-8400-F92FC3111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017" y="867622"/>
            <a:ext cx="145838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31149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3109911-DCB5-4CED-AD0D-EE145281F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239" y="264106"/>
            <a:ext cx="8285459" cy="6593894"/>
          </a:xfrm>
          <a:prstGeom prst="rect">
            <a:avLst/>
          </a:prstGeom>
        </p:spPr>
      </p:pic>
      <p:pic>
        <p:nvPicPr>
          <p:cNvPr id="6" name="Рисунок 5">
            <a:extLst>
              <a:ext uri="{FF2B5EF4-FFF2-40B4-BE49-F238E27FC236}">
                <a16:creationId xmlns:a16="http://schemas.microsoft.com/office/drawing/2014/main" id="{4EEB5BF8-6600-4A7B-A1B3-49EFC9089046}"/>
              </a:ext>
            </a:extLst>
          </p:cNvPr>
          <p:cNvPicPr>
            <a:picLocks noChangeAspect="1"/>
          </p:cNvPicPr>
          <p:nvPr/>
        </p:nvPicPr>
        <p:blipFill>
          <a:blip r:embed="rId4"/>
          <a:stretch>
            <a:fillRect/>
          </a:stretch>
        </p:blipFill>
        <p:spPr>
          <a:xfrm>
            <a:off x="783919" y="6241545"/>
            <a:ext cx="4004359" cy="335335"/>
          </a:xfrm>
          <a:prstGeom prst="rect">
            <a:avLst/>
          </a:prstGeom>
        </p:spPr>
      </p:pic>
      <p:pic>
        <p:nvPicPr>
          <p:cNvPr id="8" name="Рисунок 7">
            <a:extLst>
              <a:ext uri="{FF2B5EF4-FFF2-40B4-BE49-F238E27FC236}">
                <a16:creationId xmlns:a16="http://schemas.microsoft.com/office/drawing/2014/main" id="{B656C76E-AD5F-4D17-A5BA-C8942211229D}"/>
              </a:ext>
            </a:extLst>
          </p:cNvPr>
          <p:cNvPicPr>
            <a:picLocks noChangeAspect="1"/>
          </p:cNvPicPr>
          <p:nvPr/>
        </p:nvPicPr>
        <p:blipFill>
          <a:blip r:embed="rId5"/>
          <a:stretch>
            <a:fillRect/>
          </a:stretch>
        </p:blipFill>
        <p:spPr>
          <a:xfrm>
            <a:off x="4553339" y="1113062"/>
            <a:ext cx="1101012" cy="1333502"/>
          </a:xfrm>
          <a:prstGeom prst="rect">
            <a:avLst/>
          </a:prstGeom>
          <a:ln>
            <a:solidFill>
              <a:schemeClr val="accent1">
                <a:shade val="50000"/>
              </a:schemeClr>
            </a:solidFill>
          </a:ln>
        </p:spPr>
      </p:pic>
      <p:sp>
        <p:nvSpPr>
          <p:cNvPr id="9" name="Овал 8">
            <a:extLst>
              <a:ext uri="{FF2B5EF4-FFF2-40B4-BE49-F238E27FC236}">
                <a16:creationId xmlns:a16="http://schemas.microsoft.com/office/drawing/2014/main" id="{2AD46FF3-EB18-4741-9C47-F3622669A3A3}"/>
              </a:ext>
            </a:extLst>
          </p:cNvPr>
          <p:cNvSpPr/>
          <p:nvPr/>
        </p:nvSpPr>
        <p:spPr>
          <a:xfrm>
            <a:off x="6298163" y="765109"/>
            <a:ext cx="4780831" cy="4767943"/>
          </a:xfrm>
          <a:prstGeom prst="ellipse">
            <a:avLst/>
          </a:prstGeom>
          <a:solidFill>
            <a:schemeClr val="accent6">
              <a:lumMod val="60000"/>
              <a:lumOff val="40000"/>
              <a:alpha val="2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TextBox 9">
            <a:extLst>
              <a:ext uri="{FF2B5EF4-FFF2-40B4-BE49-F238E27FC236}">
                <a16:creationId xmlns:a16="http://schemas.microsoft.com/office/drawing/2014/main" id="{9198FEC4-A7FE-4C30-AD0B-32B3A894BEB8}"/>
              </a:ext>
            </a:extLst>
          </p:cNvPr>
          <p:cNvSpPr txBox="1"/>
          <p:nvPr/>
        </p:nvSpPr>
        <p:spPr>
          <a:xfrm>
            <a:off x="2193113" y="1195052"/>
            <a:ext cx="1932497" cy="430887"/>
          </a:xfrm>
          <a:prstGeom prst="rect">
            <a:avLst/>
          </a:prstGeom>
          <a:solidFill>
            <a:srgbClr val="FDF2F7"/>
          </a:solidFill>
          <a:ln>
            <a:solidFill>
              <a:schemeClr val="accent1">
                <a:shade val="50000"/>
              </a:schemeClr>
            </a:solidFill>
          </a:ln>
        </p:spPr>
        <p:txBody>
          <a:bodyPr wrap="square">
            <a:spAutoFit/>
          </a:bodyPr>
          <a:lstStyle/>
          <a:p>
            <a:pPr algn="ctr"/>
            <a:r>
              <a:rPr lang="uk-UA" sz="1100" b="1" dirty="0"/>
              <a:t>ДБН В.2.2-3:2017 Будинки і </a:t>
            </a:r>
          </a:p>
          <a:p>
            <a:pPr algn="ctr"/>
            <a:r>
              <a:rPr lang="uk-UA" sz="1100" b="1" dirty="0"/>
              <a:t>споруди, заклади освіти</a:t>
            </a:r>
          </a:p>
        </p:txBody>
      </p:sp>
      <p:sp>
        <p:nvSpPr>
          <p:cNvPr id="11" name="TextBox 10">
            <a:extLst>
              <a:ext uri="{FF2B5EF4-FFF2-40B4-BE49-F238E27FC236}">
                <a16:creationId xmlns:a16="http://schemas.microsoft.com/office/drawing/2014/main" id="{C581249F-4318-4413-A2F5-C1CE897F9681}"/>
              </a:ext>
            </a:extLst>
          </p:cNvPr>
          <p:cNvSpPr txBox="1"/>
          <p:nvPr/>
        </p:nvSpPr>
        <p:spPr>
          <a:xfrm>
            <a:off x="4473360" y="6067533"/>
            <a:ext cx="3245279" cy="461665"/>
          </a:xfrm>
          <a:prstGeom prst="rect">
            <a:avLst/>
          </a:prstGeom>
          <a:noFill/>
        </p:spPr>
        <p:txBody>
          <a:bodyPr wrap="square">
            <a:spAutoFit/>
          </a:bodyPr>
          <a:lstStyle/>
          <a:p>
            <a:pPr algn="ctr"/>
            <a:r>
              <a:rPr lang="uk-UA" sz="1200" b="1" dirty="0"/>
              <a:t>ЗУ «Про енергетичну ефективність будівель» (2017)</a:t>
            </a:r>
          </a:p>
        </p:txBody>
      </p:sp>
      <p:sp>
        <p:nvSpPr>
          <p:cNvPr id="12" name="TextBox 11">
            <a:extLst>
              <a:ext uri="{FF2B5EF4-FFF2-40B4-BE49-F238E27FC236}">
                <a16:creationId xmlns:a16="http://schemas.microsoft.com/office/drawing/2014/main" id="{6D6CD529-AE1C-4391-A67D-34179897E543}"/>
              </a:ext>
            </a:extLst>
          </p:cNvPr>
          <p:cNvSpPr txBox="1"/>
          <p:nvPr/>
        </p:nvSpPr>
        <p:spPr>
          <a:xfrm>
            <a:off x="7833715" y="6252199"/>
            <a:ext cx="3245279" cy="276999"/>
          </a:xfrm>
          <a:prstGeom prst="rect">
            <a:avLst/>
          </a:prstGeom>
          <a:noFill/>
        </p:spPr>
        <p:txBody>
          <a:bodyPr wrap="square">
            <a:spAutoFit/>
          </a:bodyPr>
          <a:lstStyle/>
          <a:p>
            <a:pPr algn="ctr"/>
            <a:r>
              <a:rPr lang="uk-UA" sz="1200" b="1" dirty="0"/>
              <a:t>ЗУ «Про енергетичну ефективність» (2021)</a:t>
            </a:r>
          </a:p>
        </p:txBody>
      </p:sp>
    </p:spTree>
    <p:extLst>
      <p:ext uri="{BB962C8B-B14F-4D97-AF65-F5344CB8AC3E}">
        <p14:creationId xmlns:p14="http://schemas.microsoft.com/office/powerpoint/2010/main" val="4238084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BCDAA2A-373E-456C-BC4B-ABA3B0A6693E}"/>
              </a:ext>
            </a:extLst>
          </p:cNvPr>
          <p:cNvPicPr>
            <a:picLocks noChangeAspect="1"/>
          </p:cNvPicPr>
          <p:nvPr/>
        </p:nvPicPr>
        <p:blipFill>
          <a:blip r:embed="rId2"/>
          <a:stretch>
            <a:fillRect/>
          </a:stretch>
        </p:blipFill>
        <p:spPr>
          <a:xfrm>
            <a:off x="6396378" y="251085"/>
            <a:ext cx="5640768" cy="5321078"/>
          </a:xfrm>
          <a:prstGeom prst="rect">
            <a:avLst/>
          </a:prstGeom>
        </p:spPr>
      </p:pic>
      <p:pic>
        <p:nvPicPr>
          <p:cNvPr id="7" name="Рисунок 6">
            <a:extLst>
              <a:ext uri="{FF2B5EF4-FFF2-40B4-BE49-F238E27FC236}">
                <a16:creationId xmlns:a16="http://schemas.microsoft.com/office/drawing/2014/main" id="{4FE27758-D3F6-42F9-BE27-FFBFC8A56EB5}"/>
              </a:ext>
            </a:extLst>
          </p:cNvPr>
          <p:cNvPicPr>
            <a:picLocks noChangeAspect="1"/>
          </p:cNvPicPr>
          <p:nvPr/>
        </p:nvPicPr>
        <p:blipFill>
          <a:blip r:embed="rId3"/>
          <a:stretch>
            <a:fillRect/>
          </a:stretch>
        </p:blipFill>
        <p:spPr>
          <a:xfrm>
            <a:off x="154298" y="251085"/>
            <a:ext cx="6026282" cy="5321078"/>
          </a:xfrm>
          <a:prstGeom prst="rect">
            <a:avLst/>
          </a:prstGeom>
        </p:spPr>
      </p:pic>
      <p:sp>
        <p:nvSpPr>
          <p:cNvPr id="14" name="TextBox 13">
            <a:extLst>
              <a:ext uri="{FF2B5EF4-FFF2-40B4-BE49-F238E27FC236}">
                <a16:creationId xmlns:a16="http://schemas.microsoft.com/office/drawing/2014/main" id="{887C3C55-2B74-4B70-A07E-E01F084455B1}"/>
              </a:ext>
            </a:extLst>
          </p:cNvPr>
          <p:cNvSpPr txBox="1"/>
          <p:nvPr/>
        </p:nvSpPr>
        <p:spPr>
          <a:xfrm>
            <a:off x="1514763" y="5987552"/>
            <a:ext cx="4581237" cy="461665"/>
          </a:xfrm>
          <a:prstGeom prst="rect">
            <a:avLst/>
          </a:prstGeom>
          <a:solidFill>
            <a:schemeClr val="bg1"/>
          </a:solidFill>
        </p:spPr>
        <p:txBody>
          <a:bodyPr wrap="square">
            <a:spAutoFit/>
          </a:bodyPr>
          <a:lstStyle/>
          <a:p>
            <a:r>
              <a:rPr lang="de-DE" sz="2400" b="1" dirty="0"/>
              <a:t>https://globalecolabelling.net/</a:t>
            </a:r>
            <a:endParaRPr lang="uk-UA" sz="2400" b="1" dirty="0"/>
          </a:p>
        </p:txBody>
      </p:sp>
      <p:pic>
        <p:nvPicPr>
          <p:cNvPr id="5128" name="Picture 8" descr="Global Ecolabelling Network">
            <a:extLst>
              <a:ext uri="{FF2B5EF4-FFF2-40B4-BE49-F238E27FC236}">
                <a16:creationId xmlns:a16="http://schemas.microsoft.com/office/drawing/2014/main" id="{CAE94D0E-44BA-45F7-9106-DD57352C8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19" y="5651342"/>
            <a:ext cx="1091645" cy="1091645"/>
          </a:xfrm>
          <a:prstGeom prst="rect">
            <a:avLst/>
          </a:prstGeom>
          <a:noFill/>
          <a:extLst>
            <a:ext uri="{909E8E84-426E-40DD-AFC4-6F175D3DCCD1}">
              <a14:hiddenFill xmlns:a14="http://schemas.microsoft.com/office/drawing/2010/main">
                <a:solidFill>
                  <a:srgbClr val="FFFFFF"/>
                </a:solidFill>
              </a14:hiddenFill>
            </a:ext>
          </a:extLst>
        </p:spPr>
      </p:pic>
      <p:sp>
        <p:nvSpPr>
          <p:cNvPr id="12" name="Стрілка: вправо 11">
            <a:extLst>
              <a:ext uri="{FF2B5EF4-FFF2-40B4-BE49-F238E27FC236}">
                <a16:creationId xmlns:a16="http://schemas.microsoft.com/office/drawing/2014/main" id="{50A9968E-B926-409A-8BE7-B2EDA451BCD5}"/>
              </a:ext>
            </a:extLst>
          </p:cNvPr>
          <p:cNvSpPr/>
          <p:nvPr/>
        </p:nvSpPr>
        <p:spPr>
          <a:xfrm>
            <a:off x="2558473" y="3703782"/>
            <a:ext cx="711200" cy="304800"/>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92D050"/>
              </a:solidFill>
            </a:endParaRPr>
          </a:p>
        </p:txBody>
      </p:sp>
      <p:sp>
        <p:nvSpPr>
          <p:cNvPr id="18" name="Стрілка: вправо 17">
            <a:extLst>
              <a:ext uri="{FF2B5EF4-FFF2-40B4-BE49-F238E27FC236}">
                <a16:creationId xmlns:a16="http://schemas.microsoft.com/office/drawing/2014/main" id="{09D28F0F-6079-4B13-B519-9E8F31A70EAE}"/>
              </a:ext>
            </a:extLst>
          </p:cNvPr>
          <p:cNvSpPr/>
          <p:nvPr/>
        </p:nvSpPr>
        <p:spPr>
          <a:xfrm rot="3313721">
            <a:off x="9045330" y="4170209"/>
            <a:ext cx="440813" cy="304773"/>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92D050"/>
              </a:solidFill>
            </a:endParaRPr>
          </a:p>
        </p:txBody>
      </p:sp>
      <p:sp>
        <p:nvSpPr>
          <p:cNvPr id="19" name="Стрілка: вправо 18">
            <a:extLst>
              <a:ext uri="{FF2B5EF4-FFF2-40B4-BE49-F238E27FC236}">
                <a16:creationId xmlns:a16="http://schemas.microsoft.com/office/drawing/2014/main" id="{741CB1A5-AAFC-4A46-8971-7EAA01831BE6}"/>
              </a:ext>
            </a:extLst>
          </p:cNvPr>
          <p:cNvSpPr/>
          <p:nvPr/>
        </p:nvSpPr>
        <p:spPr>
          <a:xfrm rot="8646836">
            <a:off x="10522588" y="2941606"/>
            <a:ext cx="711200" cy="304800"/>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92D050"/>
              </a:solidFill>
            </a:endParaRPr>
          </a:p>
        </p:txBody>
      </p:sp>
      <p:sp>
        <p:nvSpPr>
          <p:cNvPr id="13" name="TextBox 12">
            <a:extLst>
              <a:ext uri="{FF2B5EF4-FFF2-40B4-BE49-F238E27FC236}">
                <a16:creationId xmlns:a16="http://schemas.microsoft.com/office/drawing/2014/main" id="{C4AE4FB9-5BA3-43C3-9085-17AD9A186B12}"/>
              </a:ext>
            </a:extLst>
          </p:cNvPr>
          <p:cNvSpPr txBox="1"/>
          <p:nvPr/>
        </p:nvSpPr>
        <p:spPr>
          <a:xfrm>
            <a:off x="2083118" y="4008582"/>
            <a:ext cx="950709" cy="369332"/>
          </a:xfrm>
          <a:prstGeom prst="rect">
            <a:avLst/>
          </a:prstGeom>
          <a:noFill/>
        </p:spPr>
        <p:txBody>
          <a:bodyPr wrap="none" rtlCol="0">
            <a:spAutoFit/>
          </a:bodyPr>
          <a:lstStyle/>
          <a:p>
            <a:r>
              <a:rPr lang="uk-UA" b="1" dirty="0"/>
              <a:t>Україна</a:t>
            </a:r>
          </a:p>
        </p:txBody>
      </p:sp>
      <p:sp>
        <p:nvSpPr>
          <p:cNvPr id="21" name="TextBox 20">
            <a:extLst>
              <a:ext uri="{FF2B5EF4-FFF2-40B4-BE49-F238E27FC236}">
                <a16:creationId xmlns:a16="http://schemas.microsoft.com/office/drawing/2014/main" id="{026BF88E-5EB8-4589-8B37-6EB874DBA8ED}"/>
              </a:ext>
            </a:extLst>
          </p:cNvPr>
          <p:cNvSpPr txBox="1"/>
          <p:nvPr/>
        </p:nvSpPr>
        <p:spPr>
          <a:xfrm>
            <a:off x="9014863" y="3703782"/>
            <a:ext cx="916661" cy="369332"/>
          </a:xfrm>
          <a:prstGeom prst="rect">
            <a:avLst/>
          </a:prstGeom>
          <a:noFill/>
        </p:spPr>
        <p:txBody>
          <a:bodyPr wrap="none" rtlCol="0">
            <a:spAutoFit/>
          </a:bodyPr>
          <a:lstStyle/>
          <a:p>
            <a:r>
              <a:rPr lang="uk-UA" b="1" dirty="0"/>
              <a:t>Канада</a:t>
            </a:r>
          </a:p>
        </p:txBody>
      </p:sp>
      <p:sp>
        <p:nvSpPr>
          <p:cNvPr id="22" name="TextBox 21">
            <a:extLst>
              <a:ext uri="{FF2B5EF4-FFF2-40B4-BE49-F238E27FC236}">
                <a16:creationId xmlns:a16="http://schemas.microsoft.com/office/drawing/2014/main" id="{457418F7-5B91-45F8-B8BC-8CFCC242A93E}"/>
              </a:ext>
            </a:extLst>
          </p:cNvPr>
          <p:cNvSpPr txBox="1"/>
          <p:nvPr/>
        </p:nvSpPr>
        <p:spPr>
          <a:xfrm>
            <a:off x="10689116" y="2380168"/>
            <a:ext cx="1260281" cy="369332"/>
          </a:xfrm>
          <a:prstGeom prst="rect">
            <a:avLst/>
          </a:prstGeom>
          <a:noFill/>
        </p:spPr>
        <p:txBody>
          <a:bodyPr wrap="none" rtlCol="0">
            <a:spAutoFit/>
          </a:bodyPr>
          <a:lstStyle/>
          <a:p>
            <a:r>
              <a:rPr lang="uk-UA" b="1" dirty="0"/>
              <a:t>Німеччина</a:t>
            </a:r>
          </a:p>
        </p:txBody>
      </p:sp>
      <p:pic>
        <p:nvPicPr>
          <p:cNvPr id="16" name="Рисунок 15">
            <a:extLst>
              <a:ext uri="{FF2B5EF4-FFF2-40B4-BE49-F238E27FC236}">
                <a16:creationId xmlns:a16="http://schemas.microsoft.com/office/drawing/2014/main" id="{1B7F90F0-9103-4DA4-8292-8E4492999BD0}"/>
              </a:ext>
            </a:extLst>
          </p:cNvPr>
          <p:cNvPicPr>
            <a:picLocks noChangeAspect="1"/>
          </p:cNvPicPr>
          <p:nvPr/>
        </p:nvPicPr>
        <p:blipFill>
          <a:blip r:embed="rId5"/>
          <a:stretch>
            <a:fillRect/>
          </a:stretch>
        </p:blipFill>
        <p:spPr>
          <a:xfrm>
            <a:off x="6392948" y="5651342"/>
            <a:ext cx="2621914" cy="987815"/>
          </a:xfrm>
          <a:prstGeom prst="rect">
            <a:avLst/>
          </a:prstGeom>
        </p:spPr>
      </p:pic>
      <p:sp>
        <p:nvSpPr>
          <p:cNvPr id="26" name="TextBox 25">
            <a:extLst>
              <a:ext uri="{FF2B5EF4-FFF2-40B4-BE49-F238E27FC236}">
                <a16:creationId xmlns:a16="http://schemas.microsoft.com/office/drawing/2014/main" id="{E1F596E5-89A8-4825-8E15-9D6AB127CC5E}"/>
              </a:ext>
            </a:extLst>
          </p:cNvPr>
          <p:cNvSpPr txBox="1"/>
          <p:nvPr/>
        </p:nvSpPr>
        <p:spPr>
          <a:xfrm>
            <a:off x="9111673" y="5923020"/>
            <a:ext cx="2837724" cy="461665"/>
          </a:xfrm>
          <a:prstGeom prst="rect">
            <a:avLst/>
          </a:prstGeom>
          <a:solidFill>
            <a:schemeClr val="bg1"/>
          </a:solidFill>
        </p:spPr>
        <p:txBody>
          <a:bodyPr wrap="square">
            <a:spAutoFit/>
          </a:bodyPr>
          <a:lstStyle/>
          <a:p>
            <a:pPr algn="ctr"/>
            <a:r>
              <a:rPr lang="en-US" sz="2400" b="1" dirty="0"/>
              <a:t>ISO 14024:2018</a:t>
            </a:r>
            <a:endParaRPr lang="uk-UA" sz="2400" b="1" dirty="0"/>
          </a:p>
        </p:txBody>
      </p:sp>
    </p:spTree>
    <p:extLst>
      <p:ext uri="{BB962C8B-B14F-4D97-AF65-F5344CB8AC3E}">
        <p14:creationId xmlns:p14="http://schemas.microsoft.com/office/powerpoint/2010/main" val="155937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8001105-4829-4742-AAF0-99309D07B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90" y="1260043"/>
            <a:ext cx="4222555" cy="378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a:extLst>
              <a:ext uri="{FF2B5EF4-FFF2-40B4-BE49-F238E27FC236}">
                <a16:creationId xmlns:a16="http://schemas.microsoft.com/office/drawing/2014/main" id="{4BDBC110-35E5-437E-94A6-A4EEB674BBAA}"/>
              </a:ext>
            </a:extLst>
          </p:cNvPr>
          <p:cNvSpPr txBox="1">
            <a:spLocks/>
          </p:cNvSpPr>
          <p:nvPr/>
        </p:nvSpPr>
        <p:spPr bwMode="auto">
          <a:xfrm>
            <a:off x="674656" y="417001"/>
            <a:ext cx="8605019"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342900" indent="-342900">
              <a:buFont typeface="Arial" panose="020B0604020202020204" pitchFamily="34" charset="0"/>
              <a:buChar char="•"/>
            </a:pPr>
            <a:r>
              <a:rPr lang="uk-UA" altLang="uk-UA" sz="2400" b="1" dirty="0">
                <a:latin typeface="+mn-lt"/>
                <a:cs typeface="Arial" panose="020B0604020202020204" pitchFamily="34" charset="0"/>
              </a:rPr>
              <a:t>Принципи та методи екологічного маркування згідно з  </a:t>
            </a:r>
            <a:r>
              <a:rPr lang="en-US" altLang="uk-UA" sz="2400" b="1" dirty="0">
                <a:latin typeface="+mn-lt"/>
                <a:cs typeface="Arial" panose="020B0604020202020204" pitchFamily="34" charset="0"/>
              </a:rPr>
              <a:t>                  </a:t>
            </a:r>
            <a:r>
              <a:rPr lang="uk-UA" altLang="uk-UA" sz="2400" b="1" dirty="0">
                <a:latin typeface="+mn-lt"/>
                <a:cs typeface="Arial" panose="020B0604020202020204" pitchFamily="34" charset="0"/>
              </a:rPr>
              <a:t>ДСТУ </a:t>
            </a:r>
            <a:r>
              <a:rPr lang="en-US" altLang="uk-UA" sz="2400" b="1" dirty="0">
                <a:latin typeface="+mn-lt"/>
                <a:cs typeface="Arial" panose="020B0604020202020204" pitchFamily="34" charset="0"/>
              </a:rPr>
              <a:t>ISO 14024:2028</a:t>
            </a:r>
            <a:endParaRPr lang="ru-RU" altLang="uk-UA" sz="2400" b="1" dirty="0">
              <a:latin typeface="+mn-lt"/>
              <a:cs typeface="Arial" panose="020B0604020202020204" pitchFamily="34" charset="0"/>
            </a:endParaRPr>
          </a:p>
        </p:txBody>
      </p:sp>
      <p:sp>
        <p:nvSpPr>
          <p:cNvPr id="6" name="TextBox 5">
            <a:extLst>
              <a:ext uri="{FF2B5EF4-FFF2-40B4-BE49-F238E27FC236}">
                <a16:creationId xmlns:a16="http://schemas.microsoft.com/office/drawing/2014/main" id="{77F290D7-A22D-4927-BA15-9245FCDE7CCA}"/>
              </a:ext>
            </a:extLst>
          </p:cNvPr>
          <p:cNvSpPr txBox="1"/>
          <p:nvPr/>
        </p:nvSpPr>
        <p:spPr>
          <a:xfrm>
            <a:off x="0" y="5043055"/>
            <a:ext cx="4992445" cy="1754326"/>
          </a:xfrm>
          <a:prstGeom prst="rect">
            <a:avLst/>
          </a:prstGeom>
          <a:solidFill>
            <a:schemeClr val="bg1"/>
          </a:solidFill>
        </p:spPr>
        <p:txBody>
          <a:bodyPr wrap="square" rtlCol="0">
            <a:spAutoFit/>
          </a:bodyPr>
          <a:lstStyle/>
          <a:p>
            <a:pPr algn="ctr"/>
            <a:endParaRPr lang="en-US" dirty="0"/>
          </a:p>
          <a:p>
            <a:pPr algn="ctr"/>
            <a:r>
              <a:rPr lang="en-US" dirty="0"/>
              <a:t>              </a:t>
            </a:r>
            <a:r>
              <a:rPr lang="uk-UA" dirty="0"/>
              <a:t>Оцінка життєвого циклу</a:t>
            </a:r>
            <a:endParaRPr lang="en-US" dirty="0"/>
          </a:p>
          <a:p>
            <a:pPr algn="ctr"/>
            <a:endParaRPr lang="en-US" dirty="0"/>
          </a:p>
          <a:p>
            <a:endParaRPr lang="en-US" dirty="0"/>
          </a:p>
          <a:p>
            <a:endParaRPr lang="en-US" dirty="0"/>
          </a:p>
          <a:p>
            <a:endParaRPr lang="uk-UA" dirty="0"/>
          </a:p>
        </p:txBody>
      </p:sp>
      <p:sp>
        <p:nvSpPr>
          <p:cNvPr id="7" name="TextBox 6">
            <a:extLst>
              <a:ext uri="{FF2B5EF4-FFF2-40B4-BE49-F238E27FC236}">
                <a16:creationId xmlns:a16="http://schemas.microsoft.com/office/drawing/2014/main" id="{F0131FF3-FD81-46B2-8C93-19A51FDEC81B}"/>
              </a:ext>
            </a:extLst>
          </p:cNvPr>
          <p:cNvSpPr txBox="1"/>
          <p:nvPr/>
        </p:nvSpPr>
        <p:spPr>
          <a:xfrm>
            <a:off x="5411301" y="5260471"/>
            <a:ext cx="6461128" cy="1200329"/>
          </a:xfrm>
          <a:prstGeom prst="rect">
            <a:avLst/>
          </a:prstGeom>
          <a:noFill/>
        </p:spPr>
        <p:txBody>
          <a:bodyPr wrap="none" rtlCol="0">
            <a:spAutoFit/>
          </a:bodyPr>
          <a:lstStyle/>
          <a:p>
            <a:pPr algn="ctr"/>
            <a:r>
              <a:rPr lang="uk-UA" dirty="0"/>
              <a:t>Вимоги стандарту повинні бути вимірні/підтвердні</a:t>
            </a:r>
          </a:p>
          <a:p>
            <a:pPr algn="ctr"/>
            <a:r>
              <a:rPr lang="uk-UA" dirty="0"/>
              <a:t>та визначати продукцію як більш екологічну кращу у порівнянні</a:t>
            </a:r>
          </a:p>
          <a:p>
            <a:pPr algn="ctr"/>
            <a:r>
              <a:rPr lang="uk-UA" dirty="0"/>
              <a:t>з загальнообов'язковими вимогами для надання на ринок</a:t>
            </a:r>
          </a:p>
          <a:p>
            <a:pPr algn="ctr"/>
            <a:r>
              <a:rPr lang="uk-UA" dirty="0"/>
              <a:t>(принцип «ескалатор»)</a:t>
            </a:r>
          </a:p>
        </p:txBody>
      </p:sp>
      <p:pic>
        <p:nvPicPr>
          <p:cNvPr id="9" name="Рисунок 8">
            <a:extLst>
              <a:ext uri="{FF2B5EF4-FFF2-40B4-BE49-F238E27FC236}">
                <a16:creationId xmlns:a16="http://schemas.microsoft.com/office/drawing/2014/main" id="{DCB45C43-8C0F-4046-B7CF-0CB869DF2171}"/>
              </a:ext>
            </a:extLst>
          </p:cNvPr>
          <p:cNvPicPr>
            <a:picLocks noChangeAspect="1"/>
          </p:cNvPicPr>
          <p:nvPr/>
        </p:nvPicPr>
        <p:blipFill>
          <a:blip r:embed="rId3"/>
          <a:stretch>
            <a:fillRect/>
          </a:stretch>
        </p:blipFill>
        <p:spPr>
          <a:xfrm>
            <a:off x="5533230" y="1512640"/>
            <a:ext cx="133350" cy="2390775"/>
          </a:xfrm>
          <a:prstGeom prst="rect">
            <a:avLst/>
          </a:prstGeom>
        </p:spPr>
      </p:pic>
      <p:pic>
        <p:nvPicPr>
          <p:cNvPr id="10" name="Рисунок 9">
            <a:extLst>
              <a:ext uri="{FF2B5EF4-FFF2-40B4-BE49-F238E27FC236}">
                <a16:creationId xmlns:a16="http://schemas.microsoft.com/office/drawing/2014/main" id="{C64C902E-2925-40B0-9CFC-9BB390D4FA5E}"/>
              </a:ext>
            </a:extLst>
          </p:cNvPr>
          <p:cNvPicPr>
            <a:picLocks noChangeAspect="1"/>
          </p:cNvPicPr>
          <p:nvPr/>
        </p:nvPicPr>
        <p:blipFill>
          <a:blip r:embed="rId3"/>
          <a:stretch>
            <a:fillRect/>
          </a:stretch>
        </p:blipFill>
        <p:spPr>
          <a:xfrm rot="5400000">
            <a:off x="10997697" y="3725288"/>
            <a:ext cx="126052" cy="2259932"/>
          </a:xfrm>
          <a:prstGeom prst="rect">
            <a:avLst/>
          </a:prstGeom>
        </p:spPr>
      </p:pic>
      <p:sp>
        <p:nvSpPr>
          <p:cNvPr id="11" name="Прямокутник 10">
            <a:extLst>
              <a:ext uri="{FF2B5EF4-FFF2-40B4-BE49-F238E27FC236}">
                <a16:creationId xmlns:a16="http://schemas.microsoft.com/office/drawing/2014/main" id="{7BBF507A-140E-42B5-ADD6-AFF927CF3119}"/>
              </a:ext>
            </a:extLst>
          </p:cNvPr>
          <p:cNvSpPr/>
          <p:nvPr/>
        </p:nvSpPr>
        <p:spPr>
          <a:xfrm>
            <a:off x="5609700" y="3824536"/>
            <a:ext cx="1214891" cy="891264"/>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uk-UA"/>
          </a:p>
        </p:txBody>
      </p:sp>
      <p:sp>
        <p:nvSpPr>
          <p:cNvPr id="15" name="Прямокутник 14">
            <a:extLst>
              <a:ext uri="{FF2B5EF4-FFF2-40B4-BE49-F238E27FC236}">
                <a16:creationId xmlns:a16="http://schemas.microsoft.com/office/drawing/2014/main" id="{D9C1F3F2-E84A-4556-BE5F-A12E5D0F26BD}"/>
              </a:ext>
            </a:extLst>
          </p:cNvPr>
          <p:cNvSpPr/>
          <p:nvPr/>
        </p:nvSpPr>
        <p:spPr>
          <a:xfrm>
            <a:off x="6824591" y="3183903"/>
            <a:ext cx="1136580" cy="1512467"/>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uk-UA"/>
          </a:p>
        </p:txBody>
      </p:sp>
      <p:sp>
        <p:nvSpPr>
          <p:cNvPr id="16" name="Прямокутник 15">
            <a:extLst>
              <a:ext uri="{FF2B5EF4-FFF2-40B4-BE49-F238E27FC236}">
                <a16:creationId xmlns:a16="http://schemas.microsoft.com/office/drawing/2014/main" id="{9F6E8AD8-D967-443A-B128-E5448273FE1C}"/>
              </a:ext>
            </a:extLst>
          </p:cNvPr>
          <p:cNvSpPr/>
          <p:nvPr/>
        </p:nvSpPr>
        <p:spPr>
          <a:xfrm>
            <a:off x="7975649" y="2860241"/>
            <a:ext cx="1136581" cy="1741673"/>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uk-UA"/>
          </a:p>
        </p:txBody>
      </p:sp>
      <p:sp>
        <p:nvSpPr>
          <p:cNvPr id="17" name="Прямокутник 16">
            <a:extLst>
              <a:ext uri="{FF2B5EF4-FFF2-40B4-BE49-F238E27FC236}">
                <a16:creationId xmlns:a16="http://schemas.microsoft.com/office/drawing/2014/main" id="{488A5520-32B9-4594-8C23-C055EA1342FD}"/>
              </a:ext>
            </a:extLst>
          </p:cNvPr>
          <p:cNvSpPr/>
          <p:nvPr/>
        </p:nvSpPr>
        <p:spPr>
          <a:xfrm>
            <a:off x="9133660" y="2439501"/>
            <a:ext cx="1312287" cy="2198475"/>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uk-UA"/>
          </a:p>
        </p:txBody>
      </p:sp>
      <p:sp>
        <p:nvSpPr>
          <p:cNvPr id="20" name="Прямокутник 19">
            <a:extLst>
              <a:ext uri="{FF2B5EF4-FFF2-40B4-BE49-F238E27FC236}">
                <a16:creationId xmlns:a16="http://schemas.microsoft.com/office/drawing/2014/main" id="{A64DD74E-2382-4FDE-B4F2-3DBD45077B08}"/>
              </a:ext>
            </a:extLst>
          </p:cNvPr>
          <p:cNvSpPr/>
          <p:nvPr/>
        </p:nvSpPr>
        <p:spPr>
          <a:xfrm>
            <a:off x="5591699" y="4675798"/>
            <a:ext cx="1777064" cy="232861"/>
          </a:xfrm>
          <a:prstGeom prst="rect">
            <a:avLst/>
          </a:prstGeom>
          <a:solidFill>
            <a:srgbClr val="8E6E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Прямокутник 20">
            <a:extLst>
              <a:ext uri="{FF2B5EF4-FFF2-40B4-BE49-F238E27FC236}">
                <a16:creationId xmlns:a16="http://schemas.microsoft.com/office/drawing/2014/main" id="{EA72DD22-AB0F-4F63-A8AA-4C54BAA3E19F}"/>
              </a:ext>
            </a:extLst>
          </p:cNvPr>
          <p:cNvSpPr/>
          <p:nvPr/>
        </p:nvSpPr>
        <p:spPr>
          <a:xfrm>
            <a:off x="7365376" y="3817234"/>
            <a:ext cx="1425750" cy="1091425"/>
          </a:xfrm>
          <a:prstGeom prst="rect">
            <a:avLst/>
          </a:prstGeom>
          <a:solidFill>
            <a:srgbClr val="8E6E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Прямокутник 21">
            <a:extLst>
              <a:ext uri="{FF2B5EF4-FFF2-40B4-BE49-F238E27FC236}">
                <a16:creationId xmlns:a16="http://schemas.microsoft.com/office/drawing/2014/main" id="{0C2233DB-48E1-43CD-B94A-B3F15DFF7066}"/>
              </a:ext>
            </a:extLst>
          </p:cNvPr>
          <p:cNvSpPr/>
          <p:nvPr/>
        </p:nvSpPr>
        <p:spPr>
          <a:xfrm>
            <a:off x="8786866" y="3587027"/>
            <a:ext cx="1885361" cy="1327158"/>
          </a:xfrm>
          <a:prstGeom prst="rect">
            <a:avLst/>
          </a:prstGeom>
          <a:solidFill>
            <a:srgbClr val="8E6E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TextBox 23">
            <a:extLst>
              <a:ext uri="{FF2B5EF4-FFF2-40B4-BE49-F238E27FC236}">
                <a16:creationId xmlns:a16="http://schemas.microsoft.com/office/drawing/2014/main" id="{B6346CFE-63F1-4C3A-8D39-4FCD4DAD7E09}"/>
              </a:ext>
            </a:extLst>
          </p:cNvPr>
          <p:cNvSpPr txBox="1"/>
          <p:nvPr/>
        </p:nvSpPr>
        <p:spPr>
          <a:xfrm>
            <a:off x="10013705" y="4930677"/>
            <a:ext cx="1564549" cy="307777"/>
          </a:xfrm>
          <a:prstGeom prst="rect">
            <a:avLst/>
          </a:prstGeom>
          <a:noFill/>
        </p:spPr>
        <p:txBody>
          <a:bodyPr wrap="square">
            <a:spAutoFit/>
          </a:bodyPr>
          <a:lstStyle/>
          <a:p>
            <a:r>
              <a:rPr lang="uk-UA" sz="1400" b="1" dirty="0"/>
              <a:t>Державні вимоги </a:t>
            </a:r>
          </a:p>
        </p:txBody>
      </p:sp>
      <p:sp>
        <p:nvSpPr>
          <p:cNvPr id="25" name="TextBox 24">
            <a:extLst>
              <a:ext uri="{FF2B5EF4-FFF2-40B4-BE49-F238E27FC236}">
                <a16:creationId xmlns:a16="http://schemas.microsoft.com/office/drawing/2014/main" id="{F630D4A5-76AD-4E44-B841-4E6B750E1C63}"/>
              </a:ext>
            </a:extLst>
          </p:cNvPr>
          <p:cNvSpPr txBox="1"/>
          <p:nvPr/>
        </p:nvSpPr>
        <p:spPr>
          <a:xfrm rot="16200000">
            <a:off x="4294218" y="1505055"/>
            <a:ext cx="2098166" cy="307777"/>
          </a:xfrm>
          <a:prstGeom prst="rect">
            <a:avLst/>
          </a:prstGeom>
          <a:noFill/>
        </p:spPr>
        <p:txBody>
          <a:bodyPr wrap="square">
            <a:spAutoFit/>
          </a:bodyPr>
          <a:lstStyle/>
          <a:p>
            <a:r>
              <a:rPr lang="uk-UA" sz="1400" b="1" dirty="0"/>
              <a:t>Рівень вимог</a:t>
            </a:r>
          </a:p>
        </p:txBody>
      </p:sp>
      <p:sp>
        <p:nvSpPr>
          <p:cNvPr id="26" name="TextBox 25">
            <a:extLst>
              <a:ext uri="{FF2B5EF4-FFF2-40B4-BE49-F238E27FC236}">
                <a16:creationId xmlns:a16="http://schemas.microsoft.com/office/drawing/2014/main" id="{2B1ED1E8-B7A2-4EFC-9A11-59D2885FA0D1}"/>
              </a:ext>
            </a:extLst>
          </p:cNvPr>
          <p:cNvSpPr txBox="1"/>
          <p:nvPr/>
        </p:nvSpPr>
        <p:spPr>
          <a:xfrm>
            <a:off x="10706024" y="4462434"/>
            <a:ext cx="1484665" cy="338554"/>
          </a:xfrm>
          <a:prstGeom prst="rect">
            <a:avLst/>
          </a:prstGeom>
          <a:noFill/>
        </p:spPr>
        <p:txBody>
          <a:bodyPr wrap="square">
            <a:spAutoFit/>
          </a:bodyPr>
          <a:lstStyle/>
          <a:p>
            <a:r>
              <a:rPr lang="uk-UA" sz="1600" b="1" dirty="0"/>
              <a:t>Час (перегляд)</a:t>
            </a:r>
          </a:p>
        </p:txBody>
      </p:sp>
      <p:sp>
        <p:nvSpPr>
          <p:cNvPr id="28" name="TextBox 27">
            <a:extLst>
              <a:ext uri="{FF2B5EF4-FFF2-40B4-BE49-F238E27FC236}">
                <a16:creationId xmlns:a16="http://schemas.microsoft.com/office/drawing/2014/main" id="{0EFFC5D0-1183-4553-9E73-85BDA8EDDB78}"/>
              </a:ext>
            </a:extLst>
          </p:cNvPr>
          <p:cNvSpPr txBox="1"/>
          <p:nvPr/>
        </p:nvSpPr>
        <p:spPr>
          <a:xfrm>
            <a:off x="5786536" y="879209"/>
            <a:ext cx="3610530" cy="1200329"/>
          </a:xfrm>
          <a:prstGeom prst="rect">
            <a:avLst/>
          </a:prstGeom>
          <a:noFill/>
        </p:spPr>
        <p:txBody>
          <a:bodyPr wrap="square">
            <a:spAutoFit/>
          </a:bodyPr>
          <a:lstStyle/>
          <a:p>
            <a:r>
              <a:rPr lang="uk-UA" dirty="0"/>
              <a:t>Вимоги стандартів екологічного маркування повинні доповнювати та розширяти загальнообов'язкові вимоги </a:t>
            </a:r>
          </a:p>
        </p:txBody>
      </p:sp>
      <p:sp>
        <p:nvSpPr>
          <p:cNvPr id="30" name="TextBox 29">
            <a:extLst>
              <a:ext uri="{FF2B5EF4-FFF2-40B4-BE49-F238E27FC236}">
                <a16:creationId xmlns:a16="http://schemas.microsoft.com/office/drawing/2014/main" id="{FEB53F36-40F3-47CE-894D-A6B6DE8A43FA}"/>
              </a:ext>
            </a:extLst>
          </p:cNvPr>
          <p:cNvSpPr txBox="1"/>
          <p:nvPr/>
        </p:nvSpPr>
        <p:spPr>
          <a:xfrm>
            <a:off x="5612882" y="3324610"/>
            <a:ext cx="1136580" cy="338554"/>
          </a:xfrm>
          <a:prstGeom prst="rect">
            <a:avLst/>
          </a:prstGeom>
          <a:noFill/>
        </p:spPr>
        <p:txBody>
          <a:bodyPr wrap="square">
            <a:spAutoFit/>
          </a:bodyPr>
          <a:lstStyle/>
          <a:p>
            <a:pPr algn="ctr"/>
            <a:r>
              <a:rPr lang="uk-UA" sz="1600" dirty="0"/>
              <a:t>Версія 1</a:t>
            </a:r>
          </a:p>
        </p:txBody>
      </p:sp>
      <p:sp>
        <p:nvSpPr>
          <p:cNvPr id="31" name="TextBox 30">
            <a:extLst>
              <a:ext uri="{FF2B5EF4-FFF2-40B4-BE49-F238E27FC236}">
                <a16:creationId xmlns:a16="http://schemas.microsoft.com/office/drawing/2014/main" id="{550CB836-6975-4F9F-83FE-9782773B5F58}"/>
              </a:ext>
            </a:extLst>
          </p:cNvPr>
          <p:cNvSpPr txBox="1"/>
          <p:nvPr/>
        </p:nvSpPr>
        <p:spPr>
          <a:xfrm>
            <a:off x="6819692" y="2895419"/>
            <a:ext cx="1136580" cy="338554"/>
          </a:xfrm>
          <a:prstGeom prst="rect">
            <a:avLst/>
          </a:prstGeom>
          <a:noFill/>
        </p:spPr>
        <p:txBody>
          <a:bodyPr wrap="square">
            <a:spAutoFit/>
          </a:bodyPr>
          <a:lstStyle/>
          <a:p>
            <a:pPr algn="ctr"/>
            <a:r>
              <a:rPr lang="uk-UA" sz="1600" dirty="0"/>
              <a:t>Версія 2</a:t>
            </a:r>
          </a:p>
        </p:txBody>
      </p:sp>
      <p:sp>
        <p:nvSpPr>
          <p:cNvPr id="32" name="TextBox 31">
            <a:extLst>
              <a:ext uri="{FF2B5EF4-FFF2-40B4-BE49-F238E27FC236}">
                <a16:creationId xmlns:a16="http://schemas.microsoft.com/office/drawing/2014/main" id="{E50D4205-859B-4D16-983D-AC242710DFE3}"/>
              </a:ext>
            </a:extLst>
          </p:cNvPr>
          <p:cNvSpPr txBox="1"/>
          <p:nvPr/>
        </p:nvSpPr>
        <p:spPr>
          <a:xfrm>
            <a:off x="7997080" y="2510679"/>
            <a:ext cx="1136580" cy="338554"/>
          </a:xfrm>
          <a:prstGeom prst="rect">
            <a:avLst/>
          </a:prstGeom>
          <a:noFill/>
        </p:spPr>
        <p:txBody>
          <a:bodyPr wrap="square">
            <a:spAutoFit/>
          </a:bodyPr>
          <a:lstStyle/>
          <a:p>
            <a:pPr algn="ctr"/>
            <a:r>
              <a:rPr lang="uk-UA" sz="1600" dirty="0"/>
              <a:t>Версія 3</a:t>
            </a:r>
          </a:p>
        </p:txBody>
      </p:sp>
      <p:sp>
        <p:nvSpPr>
          <p:cNvPr id="33" name="TextBox 32">
            <a:extLst>
              <a:ext uri="{FF2B5EF4-FFF2-40B4-BE49-F238E27FC236}">
                <a16:creationId xmlns:a16="http://schemas.microsoft.com/office/drawing/2014/main" id="{6419B29B-AAAC-4505-B4D5-EAA3A592544D}"/>
              </a:ext>
            </a:extLst>
          </p:cNvPr>
          <p:cNvSpPr txBox="1"/>
          <p:nvPr/>
        </p:nvSpPr>
        <p:spPr>
          <a:xfrm>
            <a:off x="9221513" y="1972251"/>
            <a:ext cx="1136580" cy="338554"/>
          </a:xfrm>
          <a:prstGeom prst="rect">
            <a:avLst/>
          </a:prstGeom>
          <a:noFill/>
        </p:spPr>
        <p:txBody>
          <a:bodyPr wrap="square">
            <a:spAutoFit/>
          </a:bodyPr>
          <a:lstStyle/>
          <a:p>
            <a:pPr algn="ctr"/>
            <a:r>
              <a:rPr lang="uk-UA" sz="1600" dirty="0"/>
              <a:t>Версія 4</a:t>
            </a:r>
          </a:p>
        </p:txBody>
      </p:sp>
      <p:pic>
        <p:nvPicPr>
          <p:cNvPr id="35" name="Рисунок 34">
            <a:extLst>
              <a:ext uri="{FF2B5EF4-FFF2-40B4-BE49-F238E27FC236}">
                <a16:creationId xmlns:a16="http://schemas.microsoft.com/office/drawing/2014/main" id="{E710CD80-385A-4928-BFB5-18E520AD0777}"/>
              </a:ext>
            </a:extLst>
          </p:cNvPr>
          <p:cNvPicPr>
            <a:picLocks noChangeAspect="1"/>
          </p:cNvPicPr>
          <p:nvPr/>
        </p:nvPicPr>
        <p:blipFill>
          <a:blip r:embed="rId4"/>
          <a:stretch>
            <a:fillRect/>
          </a:stretch>
        </p:blipFill>
        <p:spPr>
          <a:xfrm>
            <a:off x="9855802" y="271347"/>
            <a:ext cx="1661542" cy="1636556"/>
          </a:xfrm>
          <a:prstGeom prst="rect">
            <a:avLst/>
          </a:prstGeom>
        </p:spPr>
      </p:pic>
      <p:sp>
        <p:nvSpPr>
          <p:cNvPr id="27" name="TextBox 26">
            <a:extLst>
              <a:ext uri="{FF2B5EF4-FFF2-40B4-BE49-F238E27FC236}">
                <a16:creationId xmlns:a16="http://schemas.microsoft.com/office/drawing/2014/main" id="{ED5AD5E3-AECE-4B1C-BDF5-19D76E43EC11}"/>
              </a:ext>
            </a:extLst>
          </p:cNvPr>
          <p:cNvSpPr txBox="1"/>
          <p:nvPr/>
        </p:nvSpPr>
        <p:spPr>
          <a:xfrm>
            <a:off x="876200" y="5913648"/>
            <a:ext cx="4790380" cy="523220"/>
          </a:xfrm>
          <a:prstGeom prst="rect">
            <a:avLst/>
          </a:prstGeom>
          <a:noFill/>
        </p:spPr>
        <p:txBody>
          <a:bodyPr wrap="square">
            <a:spAutoFit/>
          </a:bodyPr>
          <a:lstStyle/>
          <a:p>
            <a:r>
              <a:rPr lang="de-DE" sz="2800" b="1" dirty="0"/>
              <a:t>https://www.ecolabel.org.ua/</a:t>
            </a:r>
            <a:endParaRPr lang="uk-UA" sz="2800" b="1" dirty="0"/>
          </a:p>
        </p:txBody>
      </p:sp>
    </p:spTree>
    <p:extLst>
      <p:ext uri="{BB962C8B-B14F-4D97-AF65-F5344CB8AC3E}">
        <p14:creationId xmlns:p14="http://schemas.microsoft.com/office/powerpoint/2010/main" val="296471613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5618164" y="6492876"/>
            <a:ext cx="13414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8" tIns="45600" rIns="91198" bIns="45600"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fld id="{F5CF3F59-1E16-4052-AD9A-1C2CDB47B8B8}" type="slidenum">
              <a:rPr lang="en-US" altLang="uk-UA" sz="1200">
                <a:solidFill>
                  <a:srgbClr val="898989"/>
                </a:solidFill>
                <a:latin typeface="AvantGardeGothicC" pitchFamily="50" charset="0"/>
              </a:rPr>
              <a:pPr algn="ctr" eaLnBrk="1" hangingPunct="1">
                <a:spcBef>
                  <a:spcPct val="0"/>
                </a:spcBef>
                <a:buFontTx/>
                <a:buNone/>
              </a:pPr>
              <a:t>26</a:t>
            </a:fld>
            <a:endParaRPr lang="en-US" altLang="uk-UA" sz="1200">
              <a:solidFill>
                <a:srgbClr val="898989"/>
              </a:solidFill>
              <a:latin typeface="AvantGardeGothicC" pitchFamily="50" charset="0"/>
            </a:endParaRPr>
          </a:p>
        </p:txBody>
      </p:sp>
      <p:sp>
        <p:nvSpPr>
          <p:cNvPr id="5123" name="Прямоугольник 15"/>
          <p:cNvSpPr>
            <a:spLocks noChangeArrowheads="1"/>
          </p:cNvSpPr>
          <p:nvPr/>
        </p:nvSpPr>
        <p:spPr bwMode="auto">
          <a:xfrm>
            <a:off x="350983" y="-26987"/>
            <a:ext cx="11314544" cy="766764"/>
          </a:xfrm>
          <a:prstGeom prst="rect">
            <a:avLst/>
          </a:prstGeom>
          <a:solidFill>
            <a:srgbClr val="C0C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endParaRPr lang="uk-UA" altLang="uk-UA" sz="1800"/>
          </a:p>
        </p:txBody>
      </p:sp>
      <p:sp>
        <p:nvSpPr>
          <p:cNvPr id="5124" name="TextBox 16"/>
          <p:cNvSpPr txBox="1">
            <a:spLocks noChangeArrowheads="1"/>
          </p:cNvSpPr>
          <p:nvPr/>
        </p:nvSpPr>
        <p:spPr bwMode="auto">
          <a:xfrm>
            <a:off x="384862" y="-9727"/>
            <a:ext cx="908298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a:r>
              <a:rPr lang="uk-UA" altLang="uk-UA" sz="2400" b="1" dirty="0">
                <a:latin typeface="+mn-lt"/>
              </a:rPr>
              <a:t>Історія успіху виробника екологічно сертифікованої цегли (2019)</a:t>
            </a:r>
          </a:p>
        </p:txBody>
      </p:sp>
      <p:pic>
        <p:nvPicPr>
          <p:cNvPr id="16" name="Рисунок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32159" y="1911109"/>
            <a:ext cx="3164185" cy="4094555"/>
          </a:xfrm>
          <a:prstGeom prst="rect">
            <a:avLst/>
          </a:prstGeom>
        </p:spPr>
      </p:pic>
      <p:pic>
        <p:nvPicPr>
          <p:cNvPr id="9" name="Picture 2">
            <a:extLst>
              <a:ext uri="{FF2B5EF4-FFF2-40B4-BE49-F238E27FC236}">
                <a16:creationId xmlns:a16="http://schemas.microsoft.com/office/drawing/2014/main" id="{DA128E84-6BC3-4925-B33D-1AE515A83E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862" y="1874596"/>
            <a:ext cx="7392085" cy="400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33">
            <a:extLst>
              <a:ext uri="{FF2B5EF4-FFF2-40B4-BE49-F238E27FC236}">
                <a16:creationId xmlns:a16="http://schemas.microsoft.com/office/drawing/2014/main" id="{EC658765-09EA-4016-9478-426E16D826F5}"/>
              </a:ext>
            </a:extLst>
          </p:cNvPr>
          <p:cNvSpPr>
            <a:spLocks noChangeArrowheads="1"/>
          </p:cNvSpPr>
          <p:nvPr/>
        </p:nvSpPr>
        <p:spPr bwMode="auto">
          <a:xfrm>
            <a:off x="8026400" y="1119894"/>
            <a:ext cx="3719397" cy="79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20" tIns="45611" rIns="91220" bIns="45611">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10000"/>
              </a:lnSpc>
              <a:spcBef>
                <a:spcPct val="0"/>
              </a:spcBef>
              <a:buFontTx/>
              <a:buNone/>
            </a:pPr>
            <a:r>
              <a:rPr lang="uk-UA" altLang="en-US" sz="2800" b="1" dirty="0">
                <a:latin typeface="Calibri" pitchFamily="34" charset="0"/>
                <a:cs typeface="Arial" charset="0"/>
              </a:rPr>
              <a:t>Ізраїль</a:t>
            </a:r>
          </a:p>
          <a:p>
            <a:pPr algn="ctr" eaLnBrk="1" hangingPunct="1">
              <a:lnSpc>
                <a:spcPct val="110000"/>
              </a:lnSpc>
              <a:spcBef>
                <a:spcPct val="0"/>
              </a:spcBef>
              <a:buFontTx/>
              <a:buNone/>
            </a:pPr>
            <a:r>
              <a:rPr lang="uk-UA" altLang="en-US" sz="1400" b="1" dirty="0">
                <a:latin typeface="Calibri" pitchFamily="34" charset="0"/>
                <a:cs typeface="Arial" charset="0"/>
              </a:rPr>
              <a:t>проект зеленого будівництва (2015</a:t>
            </a:r>
            <a:r>
              <a:rPr lang="uk-UA" altLang="en-US" sz="1200" b="1" dirty="0">
                <a:latin typeface="Calibri" pitchFamily="34" charset="0"/>
                <a:cs typeface="Arial" charset="0"/>
              </a:rPr>
              <a:t>)</a:t>
            </a:r>
            <a:endParaRPr lang="uk-UA" altLang="en-US" sz="1200" dirty="0">
              <a:latin typeface="Calibri" pitchFamily="34" charset="0"/>
              <a:cs typeface="Arial" charset="0"/>
            </a:endParaRPr>
          </a:p>
        </p:txBody>
      </p:sp>
      <p:sp>
        <p:nvSpPr>
          <p:cNvPr id="11" name="Прямоугольник 33">
            <a:extLst>
              <a:ext uri="{FF2B5EF4-FFF2-40B4-BE49-F238E27FC236}">
                <a16:creationId xmlns:a16="http://schemas.microsoft.com/office/drawing/2014/main" id="{261400FB-1A6E-4704-BC97-8C281BB8C128}"/>
              </a:ext>
            </a:extLst>
          </p:cNvPr>
          <p:cNvSpPr>
            <a:spLocks noChangeArrowheads="1"/>
          </p:cNvSpPr>
          <p:nvPr/>
        </p:nvSpPr>
        <p:spPr bwMode="auto">
          <a:xfrm>
            <a:off x="350983" y="1119894"/>
            <a:ext cx="3639126" cy="54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20" tIns="45611" rIns="91220" bIns="45611">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10000"/>
              </a:lnSpc>
              <a:spcBef>
                <a:spcPct val="0"/>
              </a:spcBef>
              <a:buFontTx/>
              <a:buNone/>
            </a:pPr>
            <a:r>
              <a:rPr lang="uk-UA" altLang="en-US" sz="2800" b="1" dirty="0">
                <a:latin typeface="Calibri" pitchFamily="34" charset="0"/>
                <a:cs typeface="Arial" charset="0"/>
              </a:rPr>
              <a:t>Географія експорту</a:t>
            </a:r>
            <a:endParaRPr lang="uk-UA" altLang="en-US" dirty="0">
              <a:latin typeface="Calibri" pitchFamily="34" charset="0"/>
              <a:cs typeface="Arial" charset="0"/>
            </a:endParaRPr>
          </a:p>
        </p:txBody>
      </p:sp>
      <p:sp>
        <p:nvSpPr>
          <p:cNvPr id="19" name="Прямоугольник 8">
            <a:extLst>
              <a:ext uri="{FF2B5EF4-FFF2-40B4-BE49-F238E27FC236}">
                <a16:creationId xmlns:a16="http://schemas.microsoft.com/office/drawing/2014/main" id="{A66C22D0-7FFF-48C8-94BB-E42B368EDF9E}"/>
              </a:ext>
            </a:extLst>
          </p:cNvPr>
          <p:cNvSpPr/>
          <p:nvPr/>
        </p:nvSpPr>
        <p:spPr>
          <a:xfrm>
            <a:off x="249753" y="5617342"/>
            <a:ext cx="4608512" cy="1022860"/>
          </a:xfrm>
          <a:prstGeom prst="rect">
            <a:avLst/>
          </a:prstGeom>
          <a:solidFill>
            <a:schemeClr val="bg1"/>
          </a:solidFill>
        </p:spPr>
        <p:txBody>
          <a:bodyPr wrap="square" lIns="98568" tIns="49284" rIns="98568" bIns="49284">
            <a:spAutoFit/>
          </a:bodyPr>
          <a:lstStyle/>
          <a:p>
            <a:pPr marL="246420" indent="-246420" fontAlgn="auto">
              <a:spcBef>
                <a:spcPts val="0"/>
              </a:spcBef>
              <a:spcAft>
                <a:spcPts val="0"/>
              </a:spcAft>
              <a:buFontTx/>
              <a:buBlip>
                <a:blip r:embed="rId4"/>
              </a:buBlip>
              <a:defRPr/>
            </a:pPr>
            <a:r>
              <a:rPr lang="uk-UA" altLang="en-US" sz="2000" dirty="0"/>
              <a:t>Енергоефективність</a:t>
            </a:r>
          </a:p>
          <a:p>
            <a:pPr marL="246420" indent="-246420" fontAlgn="auto">
              <a:spcBef>
                <a:spcPts val="0"/>
              </a:spcBef>
              <a:spcAft>
                <a:spcPts val="0"/>
              </a:spcAft>
              <a:buFontTx/>
              <a:buBlip>
                <a:blip r:embed="rId4"/>
              </a:buBlip>
              <a:defRPr/>
            </a:pPr>
            <a:r>
              <a:rPr lang="uk-UA" altLang="en-US" sz="2000" dirty="0"/>
              <a:t>Висока швидкість будівництва</a:t>
            </a:r>
          </a:p>
          <a:p>
            <a:pPr marL="246420" indent="-246420" fontAlgn="auto">
              <a:spcBef>
                <a:spcPts val="0"/>
              </a:spcBef>
              <a:spcAft>
                <a:spcPts val="0"/>
              </a:spcAft>
              <a:buFontTx/>
              <a:buBlip>
                <a:blip r:embed="rId4"/>
              </a:buBlip>
              <a:defRPr/>
            </a:pPr>
            <a:r>
              <a:rPr lang="uk-UA" altLang="en-US" sz="2000" dirty="0"/>
              <a:t>Високий рівень звуко- і теплоізоляції</a:t>
            </a:r>
          </a:p>
        </p:txBody>
      </p:sp>
      <p:sp>
        <p:nvSpPr>
          <p:cNvPr id="20" name="Прямоугольник 14">
            <a:extLst>
              <a:ext uri="{FF2B5EF4-FFF2-40B4-BE49-F238E27FC236}">
                <a16:creationId xmlns:a16="http://schemas.microsoft.com/office/drawing/2014/main" id="{9FF794C9-C55F-4D1F-B491-432E351FE2F6}"/>
              </a:ext>
            </a:extLst>
          </p:cNvPr>
          <p:cNvSpPr/>
          <p:nvPr/>
        </p:nvSpPr>
        <p:spPr>
          <a:xfrm>
            <a:off x="4858265" y="5617342"/>
            <a:ext cx="2944123" cy="1022860"/>
          </a:xfrm>
          <a:prstGeom prst="rect">
            <a:avLst/>
          </a:prstGeom>
          <a:solidFill>
            <a:schemeClr val="bg1"/>
          </a:solidFill>
        </p:spPr>
        <p:txBody>
          <a:bodyPr wrap="square" lIns="98568" tIns="49284" rIns="98568" bIns="49284">
            <a:spAutoFit/>
          </a:bodyPr>
          <a:lstStyle/>
          <a:p>
            <a:pPr marL="246420" indent="-246420" fontAlgn="auto">
              <a:spcBef>
                <a:spcPts val="0"/>
              </a:spcBef>
              <a:spcAft>
                <a:spcPts val="0"/>
              </a:spcAft>
              <a:buFontTx/>
              <a:buBlip>
                <a:blip r:embed="rId4"/>
              </a:buBlip>
              <a:defRPr/>
            </a:pPr>
            <a:r>
              <a:rPr lang="uk-UA" altLang="en-US" sz="2000" dirty="0"/>
              <a:t>Екологічність</a:t>
            </a:r>
          </a:p>
          <a:p>
            <a:pPr marL="246420" indent="-246420" fontAlgn="auto">
              <a:spcBef>
                <a:spcPts val="0"/>
              </a:spcBef>
              <a:spcAft>
                <a:spcPts val="0"/>
              </a:spcAft>
              <a:buFontTx/>
              <a:buBlip>
                <a:blip r:embed="rId4"/>
              </a:buBlip>
              <a:defRPr/>
            </a:pPr>
            <a:r>
              <a:rPr lang="uk-UA" altLang="en-US" sz="2000" dirty="0"/>
              <a:t>Висока міцність</a:t>
            </a:r>
          </a:p>
          <a:p>
            <a:pPr marL="246420" indent="-246420" fontAlgn="auto">
              <a:spcBef>
                <a:spcPts val="0"/>
              </a:spcBef>
              <a:spcAft>
                <a:spcPts val="0"/>
              </a:spcAft>
              <a:buFontTx/>
              <a:buBlip>
                <a:blip r:embed="rId4"/>
              </a:buBlip>
              <a:defRPr/>
            </a:pPr>
            <a:r>
              <a:rPr lang="uk-UA" altLang="en-US" sz="2000" dirty="0"/>
              <a:t>Низька вага</a:t>
            </a:r>
          </a:p>
        </p:txBody>
      </p:sp>
      <p:sp>
        <p:nvSpPr>
          <p:cNvPr id="4" name="Прямокутник 3">
            <a:extLst>
              <a:ext uri="{FF2B5EF4-FFF2-40B4-BE49-F238E27FC236}">
                <a16:creationId xmlns:a16="http://schemas.microsoft.com/office/drawing/2014/main" id="{C8AD76CB-4AE9-46B8-9DD1-09CBFBB94250}"/>
              </a:ext>
            </a:extLst>
          </p:cNvPr>
          <p:cNvSpPr/>
          <p:nvPr/>
        </p:nvSpPr>
        <p:spPr>
          <a:xfrm>
            <a:off x="5269584" y="1015699"/>
            <a:ext cx="2351303" cy="1265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2" descr="https://www.direktiva.com.ua/wp-content/uploads/2020/01/CE_certificate.jpg">
            <a:extLst>
              <a:ext uri="{FF2B5EF4-FFF2-40B4-BE49-F238E27FC236}">
                <a16:creationId xmlns:a16="http://schemas.microsoft.com/office/drawing/2014/main" id="{C749A305-4BCA-4CFB-8A04-2BD236C8A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2179" y="1285800"/>
            <a:ext cx="1312152" cy="915164"/>
          </a:xfrm>
          <a:prstGeom prst="rect">
            <a:avLst/>
          </a:prstGeom>
          <a:noFill/>
          <a:extLst>
            <a:ext uri="{909E8E84-426E-40DD-AFC4-6F175D3DCCD1}">
              <a14:hiddenFill xmlns:a14="http://schemas.microsoft.com/office/drawing/2010/main">
                <a:solidFill>
                  <a:srgbClr val="FFFFFF"/>
                </a:solidFill>
              </a14:hiddenFill>
            </a:ext>
          </a:extLst>
        </p:spPr>
      </p:pic>
      <p:pic>
        <p:nvPicPr>
          <p:cNvPr id="22" name="Рисунок 21">
            <a:extLst>
              <a:ext uri="{FF2B5EF4-FFF2-40B4-BE49-F238E27FC236}">
                <a16:creationId xmlns:a16="http://schemas.microsoft.com/office/drawing/2014/main" id="{EA35F2FA-5E50-488A-A273-518C4A3D8139}"/>
              </a:ext>
            </a:extLst>
          </p:cNvPr>
          <p:cNvPicPr>
            <a:picLocks noChangeAspect="1"/>
          </p:cNvPicPr>
          <p:nvPr/>
        </p:nvPicPr>
        <p:blipFill>
          <a:blip r:embed="rId6"/>
          <a:stretch>
            <a:fillRect/>
          </a:stretch>
        </p:blipFill>
        <p:spPr>
          <a:xfrm>
            <a:off x="6664331" y="1063733"/>
            <a:ext cx="956556" cy="1139269"/>
          </a:xfrm>
          <a:prstGeom prst="rect">
            <a:avLst/>
          </a:prstGeom>
        </p:spPr>
      </p:pic>
      <p:sp>
        <p:nvSpPr>
          <p:cNvPr id="23" name="Прямоугольник 41">
            <a:extLst>
              <a:ext uri="{FF2B5EF4-FFF2-40B4-BE49-F238E27FC236}">
                <a16:creationId xmlns:a16="http://schemas.microsoft.com/office/drawing/2014/main" id="{FCBA8FEB-32F6-4B1D-9E2C-2217FEAB79D7}"/>
              </a:ext>
            </a:extLst>
          </p:cNvPr>
          <p:cNvSpPr>
            <a:spLocks noChangeArrowheads="1"/>
          </p:cNvSpPr>
          <p:nvPr/>
        </p:nvSpPr>
        <p:spPr bwMode="auto">
          <a:xfrm>
            <a:off x="4374672" y="993879"/>
            <a:ext cx="3267166" cy="28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68" tIns="49284" rIns="98568" bIns="49284">
            <a:spAutoFit/>
          </a:bodyPr>
          <a:lstStyle>
            <a:lvl1pPr eaLnBrk="0" hangingPunct="0">
              <a:defRPr sz="1900">
                <a:solidFill>
                  <a:schemeClr val="tx1"/>
                </a:solidFill>
                <a:latin typeface="Arial" charset="0"/>
                <a:cs typeface="Arial" charset="0"/>
              </a:defRPr>
            </a:lvl1pPr>
            <a:lvl2pPr marL="742950" indent="-285750" eaLnBrk="0" hangingPunct="0">
              <a:defRPr sz="1900">
                <a:solidFill>
                  <a:schemeClr val="tx1"/>
                </a:solidFill>
                <a:latin typeface="Arial" charset="0"/>
                <a:cs typeface="Arial" charset="0"/>
              </a:defRPr>
            </a:lvl2pPr>
            <a:lvl3pPr marL="1143000" indent="-228600" eaLnBrk="0" hangingPunct="0">
              <a:defRPr sz="1900">
                <a:solidFill>
                  <a:schemeClr val="tx1"/>
                </a:solidFill>
                <a:latin typeface="Arial" charset="0"/>
                <a:cs typeface="Arial" charset="0"/>
              </a:defRPr>
            </a:lvl3pPr>
            <a:lvl4pPr marL="1600200" indent="-228600" eaLnBrk="0" hangingPunct="0">
              <a:defRPr sz="1900">
                <a:solidFill>
                  <a:schemeClr val="tx1"/>
                </a:solidFill>
                <a:latin typeface="Arial" charset="0"/>
                <a:cs typeface="Arial" charset="0"/>
              </a:defRPr>
            </a:lvl4pPr>
            <a:lvl5pPr marL="2057400" indent="-228600" eaLnBrk="0" hangingPunct="0">
              <a:defRPr sz="1900">
                <a:solidFill>
                  <a:schemeClr val="tx1"/>
                </a:solidFill>
                <a:latin typeface="Arial" charset="0"/>
                <a:cs typeface="Arial" charset="0"/>
              </a:defRPr>
            </a:lvl5pPr>
            <a:lvl6pPr marL="2514600" indent="-228600" eaLnBrk="0" fontAlgn="base" hangingPunct="0">
              <a:spcBef>
                <a:spcPct val="0"/>
              </a:spcBef>
              <a:spcAft>
                <a:spcPct val="0"/>
              </a:spcAft>
              <a:defRPr sz="1900">
                <a:solidFill>
                  <a:schemeClr val="tx1"/>
                </a:solidFill>
                <a:latin typeface="Arial" charset="0"/>
                <a:cs typeface="Arial" charset="0"/>
              </a:defRPr>
            </a:lvl6pPr>
            <a:lvl7pPr marL="2971800" indent="-228600" eaLnBrk="0" fontAlgn="base" hangingPunct="0">
              <a:spcBef>
                <a:spcPct val="0"/>
              </a:spcBef>
              <a:spcAft>
                <a:spcPct val="0"/>
              </a:spcAft>
              <a:defRPr sz="1900">
                <a:solidFill>
                  <a:schemeClr val="tx1"/>
                </a:solidFill>
                <a:latin typeface="Arial" charset="0"/>
                <a:cs typeface="Arial" charset="0"/>
              </a:defRPr>
            </a:lvl7pPr>
            <a:lvl8pPr marL="3429000" indent="-228600" eaLnBrk="0" fontAlgn="base" hangingPunct="0">
              <a:spcBef>
                <a:spcPct val="0"/>
              </a:spcBef>
              <a:spcAft>
                <a:spcPct val="0"/>
              </a:spcAft>
              <a:defRPr sz="1900">
                <a:solidFill>
                  <a:schemeClr val="tx1"/>
                </a:solidFill>
                <a:latin typeface="Arial" charset="0"/>
                <a:cs typeface="Arial" charset="0"/>
              </a:defRPr>
            </a:lvl8pPr>
            <a:lvl9pPr marL="3886200" indent="-228600" eaLnBrk="0" fontAlgn="base" hangingPunct="0">
              <a:spcBef>
                <a:spcPct val="0"/>
              </a:spcBef>
              <a:spcAft>
                <a:spcPct val="0"/>
              </a:spcAft>
              <a:defRPr sz="1900">
                <a:solidFill>
                  <a:schemeClr val="tx1"/>
                </a:solidFill>
                <a:latin typeface="Arial" charset="0"/>
                <a:cs typeface="Arial" charset="0"/>
              </a:defRPr>
            </a:lvl9pPr>
          </a:lstStyle>
          <a:p>
            <a:pPr algn="ctr" eaLnBrk="1" hangingPunct="1"/>
            <a:r>
              <a:rPr lang="en-US" altLang="en-US" sz="1200" b="1" dirty="0">
                <a:latin typeface="Calibri" pitchFamily="34" charset="0"/>
              </a:rPr>
              <a:t>EN</a:t>
            </a:r>
            <a:r>
              <a:rPr lang="ru-RU" altLang="en-US" sz="1200" b="1" dirty="0">
                <a:latin typeface="Calibri" pitchFamily="34" charset="0"/>
              </a:rPr>
              <a:t> 771-1-2015</a:t>
            </a:r>
          </a:p>
        </p:txBody>
      </p:sp>
    </p:spTree>
    <p:extLst>
      <p:ext uri="{BB962C8B-B14F-4D97-AF65-F5344CB8AC3E}">
        <p14:creationId xmlns:p14="http://schemas.microsoft.com/office/powerpoint/2010/main" val="665627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Grp="1"/>
          </p:cNvSpPr>
          <p:nvPr>
            <p:ph type="title" idx="4294967295"/>
          </p:nvPr>
        </p:nvSpPr>
        <p:spPr>
          <a:xfrm>
            <a:off x="802219" y="362134"/>
            <a:ext cx="9908114" cy="387120"/>
          </a:xfrm>
        </p:spPr>
        <p:txBody>
          <a:bodyPr vert="horz" wrap="square" lIns="91440" tIns="8472" rIns="0" bIns="45720" numCol="1" anchor="t" anchorCtr="0" compatLnSpc="1">
            <a:prstTxWarp prst="textNoShape">
              <a:avLst/>
            </a:prstTxWarp>
            <a:spAutoFit/>
          </a:bodyPr>
          <a:lstStyle/>
          <a:p>
            <a:pPr marL="359833" indent="-342900" defTabSz="1219170">
              <a:spcBef>
                <a:spcPts val="151"/>
              </a:spcBef>
              <a:buFont typeface="Arial" panose="020B0604020202020204" pitchFamily="34" charset="0"/>
              <a:buChar char="•"/>
            </a:pPr>
            <a:r>
              <a:rPr lang="uk-UA" altLang="ru-RU" sz="2400" b="1" dirty="0">
                <a:solidFill>
                  <a:srgbClr val="393939"/>
                </a:solidFill>
                <a:latin typeface="+mn-lt"/>
                <a:ea typeface="DejaVu Sans"/>
                <a:cs typeface="DejaVu Sans"/>
              </a:rPr>
              <a:t>Екологічно сертифікована продукція не може бути класифікована як</a:t>
            </a:r>
            <a:endParaRPr lang="ru-RU" altLang="ru-RU" sz="2400" b="1" dirty="0">
              <a:solidFill>
                <a:srgbClr val="404040"/>
              </a:solidFill>
              <a:latin typeface="+mn-lt"/>
              <a:ea typeface="DejaVu Sans"/>
              <a:cs typeface="DejaVu Sans"/>
            </a:endParaRPr>
          </a:p>
        </p:txBody>
      </p:sp>
      <p:pic>
        <p:nvPicPr>
          <p:cNvPr id="225283" name="Рисунок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84" y="2429934"/>
            <a:ext cx="1430867"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4" name="Рисунок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684" y="1016001"/>
            <a:ext cx="1354667" cy="135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Рисунок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684" y="3881967"/>
            <a:ext cx="1354667"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7" name="Прямоугольник 19"/>
          <p:cNvSpPr>
            <a:spLocks noChangeArrowheads="1"/>
          </p:cNvSpPr>
          <p:nvPr/>
        </p:nvSpPr>
        <p:spPr bwMode="auto">
          <a:xfrm>
            <a:off x="3067475" y="3847742"/>
            <a:ext cx="2836696" cy="48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400" dirty="0">
                <a:latin typeface="Calibri" panose="020F0502020204030204" pitchFamily="34" charset="0"/>
                <a:cs typeface="Times New Roman" panose="02020603050405020304" pitchFamily="18" charset="0"/>
              </a:rPr>
              <a:t>Проявляє гостру токсичність при потраплянні до організму людини</a:t>
            </a:r>
            <a:endParaRPr lang="uk-UA" altLang="ru-RU" sz="1400" dirty="0">
              <a:latin typeface="Calibri" panose="020F0502020204030204" pitchFamily="34" charset="0"/>
            </a:endParaRPr>
          </a:p>
        </p:txBody>
      </p:sp>
      <p:sp>
        <p:nvSpPr>
          <p:cNvPr id="225288" name="Прямоугольник 20"/>
          <p:cNvSpPr>
            <a:spLocks noChangeArrowheads="1"/>
          </p:cNvSpPr>
          <p:nvPr/>
        </p:nvSpPr>
        <p:spPr bwMode="auto">
          <a:xfrm>
            <a:off x="3036630" y="1106971"/>
            <a:ext cx="4468283" cy="24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spcAft>
                <a:spcPts val="600"/>
              </a:spcAft>
            </a:pPr>
            <a:r>
              <a:rPr lang="uk-UA" altLang="ru-RU" sz="1400" dirty="0">
                <a:latin typeface="Calibri" panose="020F0502020204030204" pitchFamily="34" charset="0"/>
                <a:cs typeface="Times New Roman" panose="02020603050405020304" pitchFamily="18" charset="0"/>
              </a:rPr>
              <a:t>Проявляє селективну токсичність для органів-мішеней та (або) органів</a:t>
            </a:r>
          </a:p>
          <a:p>
            <a:pPr>
              <a:spcAft>
                <a:spcPts val="600"/>
              </a:spcAft>
            </a:pPr>
            <a:r>
              <a:rPr lang="uk-UA" altLang="ru-RU" sz="1400" dirty="0">
                <a:latin typeface="Calibri" panose="020F0502020204030204" pitchFamily="34" charset="0"/>
                <a:cs typeface="Times New Roman" panose="02020603050405020304" pitchFamily="18" charset="0"/>
              </a:rPr>
              <a:t> -з одноразовим впливом</a:t>
            </a:r>
          </a:p>
          <a:p>
            <a:pPr>
              <a:spcAft>
                <a:spcPts val="600"/>
              </a:spcAft>
            </a:pPr>
            <a:r>
              <a:rPr lang="uk-UA" altLang="ru-RU" sz="1400" dirty="0">
                <a:latin typeface="Calibri" panose="020F0502020204030204" pitchFamily="34" charset="0"/>
                <a:cs typeface="Times New Roman" panose="02020603050405020304" pitchFamily="18" charset="0"/>
              </a:rPr>
              <a:t>-з багаторазовим впливом</a:t>
            </a:r>
          </a:p>
          <a:p>
            <a:pPr>
              <a:spcAft>
                <a:spcPts val="600"/>
              </a:spcAft>
            </a:pPr>
            <a:r>
              <a:rPr lang="uk-UA" altLang="ru-RU" sz="1400" dirty="0">
                <a:latin typeface="Calibri" panose="020F0502020204030204" pitchFamily="34" charset="0"/>
                <a:cs typeface="Times New Roman" panose="02020603050405020304" pitchFamily="18" charset="0"/>
              </a:rPr>
              <a:t>Викликає сенсибілізацію в дихальних шляхах або на шкірі</a:t>
            </a:r>
          </a:p>
          <a:p>
            <a:pPr>
              <a:spcAft>
                <a:spcPts val="600"/>
              </a:spcAft>
            </a:pPr>
            <a:r>
              <a:rPr lang="uk-UA" altLang="ru-RU" sz="1400" dirty="0">
                <a:latin typeface="Calibri" panose="020F0502020204030204" pitchFamily="34" charset="0"/>
                <a:cs typeface="Times New Roman" panose="02020603050405020304" pitchFamily="18" charset="0"/>
              </a:rPr>
              <a:t>Має мутагенні властивості</a:t>
            </a:r>
          </a:p>
          <a:p>
            <a:pPr>
              <a:spcAft>
                <a:spcPts val="600"/>
              </a:spcAft>
            </a:pPr>
            <a:r>
              <a:rPr lang="uk-UA" altLang="ru-RU" sz="1400" dirty="0">
                <a:latin typeface="Calibri" panose="020F0502020204030204" pitchFamily="34" charset="0"/>
                <a:cs typeface="Times New Roman" panose="02020603050405020304" pitchFamily="18" charset="0"/>
              </a:rPr>
              <a:t>Має канцерогенні властивості</a:t>
            </a:r>
          </a:p>
          <a:p>
            <a:pPr>
              <a:spcAft>
                <a:spcPts val="600"/>
              </a:spcAft>
            </a:pPr>
            <a:r>
              <a:rPr lang="uk-UA" altLang="ru-RU" sz="1400" dirty="0">
                <a:latin typeface="Calibri" panose="020F0502020204030204" pitchFamily="34" charset="0"/>
                <a:cs typeface="Times New Roman" panose="02020603050405020304" pitchFamily="18" charset="0"/>
              </a:rPr>
              <a:t>Проявляє токсичність для </a:t>
            </a:r>
          </a:p>
        </p:txBody>
      </p:sp>
      <p:sp>
        <p:nvSpPr>
          <p:cNvPr id="225289" name="Прямоугольник 21"/>
          <p:cNvSpPr>
            <a:spLocks noChangeArrowheads="1"/>
          </p:cNvSpPr>
          <p:nvPr/>
        </p:nvSpPr>
        <p:spPr bwMode="auto">
          <a:xfrm>
            <a:off x="3043769" y="4447117"/>
            <a:ext cx="3007783" cy="31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nSpc>
                <a:spcPct val="115000"/>
              </a:lnSpc>
              <a:spcAft>
                <a:spcPts val="600"/>
              </a:spcAft>
            </a:pPr>
            <a:r>
              <a:rPr lang="uk-UA" altLang="ru-RU" sz="1400" dirty="0">
                <a:latin typeface="Calibri" panose="020F0502020204030204" pitchFamily="34" charset="0"/>
                <a:cs typeface="Times New Roman" panose="02020603050405020304" pitchFamily="18" charset="0"/>
              </a:rPr>
              <a:t>Руйнує водні екосистеми</a:t>
            </a:r>
            <a:endParaRPr lang="ru-RU" altLang="ru-RU" sz="1400" dirty="0">
              <a:latin typeface="Calibri" panose="020F0502020204030204" pitchFamily="34" charset="0"/>
            </a:endParaRPr>
          </a:p>
        </p:txBody>
      </p:sp>
      <p:sp>
        <p:nvSpPr>
          <p:cNvPr id="225291" name="Freeform 7"/>
          <p:cNvSpPr>
            <a:spLocks/>
          </p:cNvSpPr>
          <p:nvPr/>
        </p:nvSpPr>
        <p:spPr bwMode="auto">
          <a:xfrm>
            <a:off x="7020984" y="1790700"/>
            <a:ext cx="2133600" cy="2042584"/>
          </a:xfrm>
          <a:custGeom>
            <a:avLst/>
            <a:gdLst>
              <a:gd name="T0" fmla="*/ 3505718 w 11035"/>
              <a:gd name="T1" fmla="*/ 570831 h 10555"/>
              <a:gd name="T2" fmla="*/ 3456580 w 11035"/>
              <a:gd name="T3" fmla="*/ 564769 h 10555"/>
              <a:gd name="T4" fmla="*/ 3397231 w 11035"/>
              <a:gd name="T5" fmla="*/ 576894 h 10555"/>
              <a:gd name="T6" fmla="*/ 3304699 w 11035"/>
              <a:gd name="T7" fmla="*/ 617098 h 10555"/>
              <a:gd name="T8" fmla="*/ 3266409 w 11035"/>
              <a:gd name="T9" fmla="*/ 647729 h 10555"/>
              <a:gd name="T10" fmla="*/ 3204827 w 11035"/>
              <a:gd name="T11" fmla="*/ 726542 h 10555"/>
              <a:gd name="T12" fmla="*/ 3159199 w 11035"/>
              <a:gd name="T13" fmla="*/ 827051 h 10555"/>
              <a:gd name="T14" fmla="*/ 3106551 w 11035"/>
              <a:gd name="T15" fmla="*/ 1010840 h 10555"/>
              <a:gd name="T16" fmla="*/ 3075600 w 11035"/>
              <a:gd name="T17" fmla="*/ 1111988 h 10555"/>
              <a:gd name="T18" fmla="*/ 3033163 w 11035"/>
              <a:gd name="T19" fmla="*/ 1209945 h 10555"/>
              <a:gd name="T20" fmla="*/ 2940311 w 11035"/>
              <a:gd name="T21" fmla="*/ 1370442 h 10555"/>
              <a:gd name="T22" fmla="*/ 2829910 w 11035"/>
              <a:gd name="T23" fmla="*/ 1518175 h 10555"/>
              <a:gd name="T24" fmla="*/ 2676433 w 11035"/>
              <a:gd name="T25" fmla="*/ 1676438 h 10555"/>
              <a:gd name="T26" fmla="*/ 2500620 w 11035"/>
              <a:gd name="T27" fmla="*/ 1808537 h 10555"/>
              <a:gd name="T28" fmla="*/ 2320660 w 11035"/>
              <a:gd name="T29" fmla="*/ 1903941 h 10555"/>
              <a:gd name="T30" fmla="*/ 2218235 w 11035"/>
              <a:gd name="T31" fmla="*/ 1942869 h 10555"/>
              <a:gd name="T32" fmla="*/ 2111982 w 11035"/>
              <a:gd name="T33" fmla="*/ 1972862 h 10555"/>
              <a:gd name="T34" fmla="*/ 2002857 w 11035"/>
              <a:gd name="T35" fmla="*/ 1993283 h 10555"/>
              <a:gd name="T36" fmla="*/ 1607519 w 11035"/>
              <a:gd name="T37" fmla="*/ 2047207 h 10555"/>
              <a:gd name="T38" fmla="*/ 1359914 w 11035"/>
              <a:gd name="T39" fmla="*/ 2092197 h 10555"/>
              <a:gd name="T40" fmla="*/ 1119009 w 11035"/>
              <a:gd name="T41" fmla="*/ 2157289 h 10555"/>
              <a:gd name="T42" fmla="*/ 935858 w 11035"/>
              <a:gd name="T43" fmla="*/ 2229720 h 10555"/>
              <a:gd name="T44" fmla="*/ 822904 w 11035"/>
              <a:gd name="T45" fmla="*/ 2287792 h 10555"/>
              <a:gd name="T46" fmla="*/ 713141 w 11035"/>
              <a:gd name="T47" fmla="*/ 2356713 h 10555"/>
              <a:gd name="T48" fmla="*/ 606888 w 11035"/>
              <a:gd name="T49" fmla="*/ 2438397 h 10555"/>
              <a:gd name="T50" fmla="*/ 504463 w 11035"/>
              <a:gd name="T51" fmla="*/ 2533163 h 10555"/>
              <a:gd name="T52" fmla="*/ 406506 w 11035"/>
              <a:gd name="T53" fmla="*/ 2642608 h 10555"/>
              <a:gd name="T54" fmla="*/ 313335 w 11035"/>
              <a:gd name="T55" fmla="*/ 2768644 h 10555"/>
              <a:gd name="T56" fmla="*/ 224951 w 11035"/>
              <a:gd name="T57" fmla="*/ 2911591 h 10555"/>
              <a:gd name="T58" fmla="*/ 141990 w 11035"/>
              <a:gd name="T59" fmla="*/ 3073364 h 10555"/>
              <a:gd name="T60" fmla="*/ 64454 w 11035"/>
              <a:gd name="T61" fmla="*/ 3254600 h 10555"/>
              <a:gd name="T62" fmla="*/ 24888 w 11035"/>
              <a:gd name="T63" fmla="*/ 3359258 h 10555"/>
              <a:gd name="T64" fmla="*/ 23931 w 11035"/>
              <a:gd name="T65" fmla="*/ 3301186 h 10555"/>
              <a:gd name="T66" fmla="*/ 5105 w 11035"/>
              <a:gd name="T67" fmla="*/ 3187594 h 10555"/>
              <a:gd name="T68" fmla="*/ 0 w 11035"/>
              <a:gd name="T69" fmla="*/ 3013058 h 10555"/>
              <a:gd name="T70" fmla="*/ 9572 w 11035"/>
              <a:gd name="T71" fmla="*/ 2781726 h 10555"/>
              <a:gd name="T72" fmla="*/ 33503 w 11035"/>
              <a:gd name="T73" fmla="*/ 2565071 h 10555"/>
              <a:gd name="T74" fmla="*/ 89023 w 11035"/>
              <a:gd name="T75" fmla="*/ 2269286 h 10555"/>
              <a:gd name="T76" fmla="*/ 170388 w 11035"/>
              <a:gd name="T77" fmla="*/ 1976372 h 10555"/>
              <a:gd name="T78" fmla="*/ 277598 w 11035"/>
              <a:gd name="T79" fmla="*/ 1689201 h 10555"/>
              <a:gd name="T80" fmla="*/ 409378 w 11035"/>
              <a:gd name="T81" fmla="*/ 1411922 h 10555"/>
              <a:gd name="T82" fmla="*/ 565407 w 11035"/>
              <a:gd name="T83" fmla="*/ 1147406 h 10555"/>
              <a:gd name="T84" fmla="*/ 744092 w 11035"/>
              <a:gd name="T85" fmla="*/ 899482 h 10555"/>
              <a:gd name="T86" fmla="*/ 945749 w 11035"/>
              <a:gd name="T87" fmla="*/ 671022 h 10555"/>
              <a:gd name="T88" fmla="*/ 1168785 w 11035"/>
              <a:gd name="T89" fmla="*/ 465535 h 10555"/>
              <a:gd name="T90" fmla="*/ 1376506 w 11035"/>
              <a:gd name="T91" fmla="*/ 310782 h 10555"/>
              <a:gd name="T92" fmla="*/ 1505095 w 11035"/>
              <a:gd name="T93" fmla="*/ 230694 h 10555"/>
              <a:gd name="T94" fmla="*/ 1638469 w 11035"/>
              <a:gd name="T95" fmla="*/ 161773 h 10555"/>
              <a:gd name="T96" fmla="*/ 1776630 w 11035"/>
              <a:gd name="T97" fmla="*/ 103700 h 10555"/>
              <a:gd name="T98" fmla="*/ 1917982 w 11035"/>
              <a:gd name="T99" fmla="*/ 57753 h 10555"/>
              <a:gd name="T100" fmla="*/ 2062844 w 11035"/>
              <a:gd name="T101" fmla="*/ 24888 h 10555"/>
              <a:gd name="T102" fmla="*/ 2209301 w 11035"/>
              <a:gd name="T103" fmla="*/ 5424 h 10555"/>
              <a:gd name="T104" fmla="*/ 2357992 w 11035"/>
              <a:gd name="T105" fmla="*/ 319 h 10555"/>
              <a:gd name="T106" fmla="*/ 2507640 w 11035"/>
              <a:gd name="T107" fmla="*/ 10849 h 10555"/>
              <a:gd name="T108" fmla="*/ 2657288 w 11035"/>
              <a:gd name="T109" fmla="*/ 37013 h 10555"/>
              <a:gd name="T110" fmla="*/ 2755883 w 11035"/>
              <a:gd name="T111" fmla="*/ 63497 h 10555"/>
              <a:gd name="T112" fmla="*/ 2918294 w 11035"/>
              <a:gd name="T113" fmla="*/ 126993 h 10555"/>
              <a:gd name="T114" fmla="*/ 3110380 w 11035"/>
              <a:gd name="T115" fmla="*/ 233884 h 10555"/>
              <a:gd name="T116" fmla="*/ 3288426 w 11035"/>
              <a:gd name="T117" fmla="*/ 365026 h 10555"/>
              <a:gd name="T118" fmla="*/ 3453708 w 11035"/>
              <a:gd name="T119" fmla="*/ 513716 h 105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035"/>
              <a:gd name="T181" fmla="*/ 0 h 10555"/>
              <a:gd name="T182" fmla="*/ 11035 w 11035"/>
              <a:gd name="T183" fmla="*/ 10555 h 105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close/>
              </a:path>
            </a:pathLst>
          </a:custGeom>
          <a:solidFill>
            <a:srgbClr val="966F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25292" name="TextBox 29"/>
          <p:cNvSpPr txBox="1">
            <a:spLocks noChangeArrowheads="1"/>
          </p:cNvSpPr>
          <p:nvPr/>
        </p:nvSpPr>
        <p:spPr bwMode="auto">
          <a:xfrm>
            <a:off x="7810500" y="2658534"/>
            <a:ext cx="608292" cy="24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200" dirty="0">
                <a:solidFill>
                  <a:schemeClr val="bg1"/>
                </a:solidFill>
                <a:latin typeface="Calibri" panose="020F0502020204030204" pitchFamily="34" charset="0"/>
              </a:rPr>
              <a:t>Мозок</a:t>
            </a:r>
            <a:endParaRPr lang="ru-RU" altLang="ru-RU" sz="1200" dirty="0">
              <a:solidFill>
                <a:schemeClr val="bg1"/>
              </a:solidFill>
              <a:latin typeface="Calibri" panose="020F0502020204030204" pitchFamily="34" charset="0"/>
            </a:endParaRPr>
          </a:p>
        </p:txBody>
      </p:sp>
      <p:sp>
        <p:nvSpPr>
          <p:cNvPr id="225293" name="Freeform 10"/>
          <p:cNvSpPr>
            <a:spLocks/>
          </p:cNvSpPr>
          <p:nvPr/>
        </p:nvSpPr>
        <p:spPr bwMode="auto">
          <a:xfrm>
            <a:off x="8314267" y="1534584"/>
            <a:ext cx="2436284" cy="1642533"/>
          </a:xfrm>
          <a:custGeom>
            <a:avLst/>
            <a:gdLst>
              <a:gd name="T0" fmla="*/ 3782358 w 12590"/>
              <a:gd name="T1" fmla="*/ 2693019 h 8493"/>
              <a:gd name="T2" fmla="*/ 3772148 w 12590"/>
              <a:gd name="T3" fmla="*/ 2644507 h 8493"/>
              <a:gd name="T4" fmla="*/ 3741516 w 12590"/>
              <a:gd name="T5" fmla="*/ 2592485 h 8493"/>
              <a:gd name="T6" fmla="*/ 3672914 w 12590"/>
              <a:gd name="T7" fmla="*/ 2518122 h 8493"/>
              <a:gd name="T8" fmla="*/ 3631753 w 12590"/>
              <a:gd name="T9" fmla="*/ 2491951 h 8493"/>
              <a:gd name="T10" fmla="*/ 3536987 w 12590"/>
              <a:gd name="T11" fmla="*/ 2459717 h 8493"/>
              <a:gd name="T12" fmla="*/ 3427224 w 12590"/>
              <a:gd name="T13" fmla="*/ 2449504 h 8493"/>
              <a:gd name="T14" fmla="*/ 3236415 w 12590"/>
              <a:gd name="T15" fmla="*/ 2459717 h 8493"/>
              <a:gd name="T16" fmla="*/ 3130800 w 12590"/>
              <a:gd name="T17" fmla="*/ 2463227 h 8493"/>
              <a:gd name="T18" fmla="*/ 3023909 w 12590"/>
              <a:gd name="T19" fmla="*/ 2455568 h 8493"/>
              <a:gd name="T20" fmla="*/ 2842034 w 12590"/>
              <a:gd name="T21" fmla="*/ 2420142 h 8493"/>
              <a:gd name="T22" fmla="*/ 2666541 w 12590"/>
              <a:gd name="T23" fmla="*/ 2364290 h 8493"/>
              <a:gd name="T24" fmla="*/ 2466478 w 12590"/>
              <a:gd name="T25" fmla="*/ 2270778 h 8493"/>
              <a:gd name="T26" fmla="*/ 2284284 w 12590"/>
              <a:gd name="T27" fmla="*/ 2147585 h 8493"/>
              <a:gd name="T28" fmla="*/ 2135274 w 12590"/>
              <a:gd name="T29" fmla="*/ 2009072 h 8493"/>
              <a:gd name="T30" fmla="*/ 2064758 w 12590"/>
              <a:gd name="T31" fmla="*/ 1925135 h 8493"/>
              <a:gd name="T32" fmla="*/ 2001899 w 12590"/>
              <a:gd name="T33" fmla="*/ 1834495 h 8493"/>
              <a:gd name="T34" fmla="*/ 1947018 w 12590"/>
              <a:gd name="T35" fmla="*/ 1737791 h 8493"/>
              <a:gd name="T36" fmla="*/ 1766738 w 12590"/>
              <a:gd name="T37" fmla="*/ 1381935 h 8493"/>
              <a:gd name="T38" fmla="*/ 1643255 w 12590"/>
              <a:gd name="T39" fmla="*/ 1162677 h 8493"/>
              <a:gd name="T40" fmla="*/ 1502541 w 12590"/>
              <a:gd name="T41" fmla="*/ 956184 h 8493"/>
              <a:gd name="T42" fmla="*/ 1374591 w 12590"/>
              <a:gd name="T43" fmla="*/ 806820 h 8493"/>
              <a:gd name="T44" fmla="*/ 1282377 w 12590"/>
              <a:gd name="T45" fmla="*/ 719053 h 8493"/>
              <a:gd name="T46" fmla="*/ 1181229 w 12590"/>
              <a:gd name="T47" fmla="*/ 637988 h 8493"/>
              <a:gd name="T48" fmla="*/ 1069552 w 12590"/>
              <a:gd name="T49" fmla="*/ 564264 h 8493"/>
              <a:gd name="T50" fmla="*/ 946387 w 12590"/>
              <a:gd name="T51" fmla="*/ 498518 h 8493"/>
              <a:gd name="T52" fmla="*/ 810779 w 12590"/>
              <a:gd name="T53" fmla="*/ 442028 h 8493"/>
              <a:gd name="T54" fmla="*/ 661450 w 12590"/>
              <a:gd name="T55" fmla="*/ 394793 h 8493"/>
              <a:gd name="T56" fmla="*/ 497444 w 12590"/>
              <a:gd name="T57" fmla="*/ 357771 h 8493"/>
              <a:gd name="T58" fmla="*/ 317483 w 12590"/>
              <a:gd name="T59" fmla="*/ 332239 h 8493"/>
              <a:gd name="T60" fmla="*/ 120612 w 12590"/>
              <a:gd name="T61" fmla="*/ 318515 h 8493"/>
              <a:gd name="T62" fmla="*/ 8934 w 12590"/>
              <a:gd name="T63" fmla="*/ 315324 h 8493"/>
              <a:gd name="T64" fmla="*/ 63497 w 12590"/>
              <a:gd name="T65" fmla="*/ 295536 h 8493"/>
              <a:gd name="T66" fmla="*/ 164645 w 12590"/>
              <a:gd name="T67" fmla="*/ 240323 h 8493"/>
              <a:gd name="T68" fmla="*/ 328013 w 12590"/>
              <a:gd name="T69" fmla="*/ 178726 h 8493"/>
              <a:gd name="T70" fmla="*/ 550092 w 12590"/>
              <a:gd name="T71" fmla="*/ 112023 h 8493"/>
              <a:gd name="T72" fmla="*/ 762279 w 12590"/>
              <a:gd name="T73" fmla="*/ 63512 h 8493"/>
              <a:gd name="T74" fmla="*/ 1059979 w 12590"/>
              <a:gd name="T75" fmla="*/ 19149 h 8493"/>
              <a:gd name="T76" fmla="*/ 1363742 w 12590"/>
              <a:gd name="T77" fmla="*/ 638 h 8493"/>
              <a:gd name="T78" fmla="*/ 1670058 w 12590"/>
              <a:gd name="T79" fmla="*/ 7979 h 8493"/>
              <a:gd name="T80" fmla="*/ 1975097 w 12590"/>
              <a:gd name="T81" fmla="*/ 42128 h 8493"/>
              <a:gd name="T82" fmla="*/ 2276307 w 12590"/>
              <a:gd name="T83" fmla="*/ 102767 h 8493"/>
              <a:gd name="T84" fmla="*/ 2569221 w 12590"/>
              <a:gd name="T85" fmla="*/ 190535 h 8493"/>
              <a:gd name="T86" fmla="*/ 2850968 w 12590"/>
              <a:gd name="T87" fmla="*/ 306068 h 8493"/>
              <a:gd name="T88" fmla="*/ 3117718 w 12590"/>
              <a:gd name="T89" fmla="*/ 449687 h 8493"/>
              <a:gd name="T90" fmla="*/ 3332138 w 12590"/>
              <a:gd name="T91" fmla="*/ 595221 h 8493"/>
              <a:gd name="T92" fmla="*/ 3449559 w 12590"/>
              <a:gd name="T93" fmla="*/ 690968 h 8493"/>
              <a:gd name="T94" fmla="*/ 3558365 w 12590"/>
              <a:gd name="T95" fmla="*/ 794693 h 8493"/>
              <a:gd name="T96" fmla="*/ 3658556 w 12590"/>
              <a:gd name="T97" fmla="*/ 906077 h 8493"/>
              <a:gd name="T98" fmla="*/ 3748217 w 12590"/>
              <a:gd name="T99" fmla="*/ 1024802 h 8493"/>
              <a:gd name="T100" fmla="*/ 3826710 w 12590"/>
              <a:gd name="T101" fmla="*/ 1150549 h 8493"/>
              <a:gd name="T102" fmla="*/ 3893078 w 12590"/>
              <a:gd name="T103" fmla="*/ 1282678 h 8493"/>
              <a:gd name="T104" fmla="*/ 3946365 w 12590"/>
              <a:gd name="T105" fmla="*/ 1421830 h 8493"/>
              <a:gd name="T106" fmla="*/ 3985611 w 12590"/>
              <a:gd name="T107" fmla="*/ 1566087 h 8493"/>
              <a:gd name="T108" fmla="*/ 4009542 w 12590"/>
              <a:gd name="T109" fmla="*/ 1716408 h 8493"/>
              <a:gd name="T110" fmla="*/ 4016881 w 12590"/>
              <a:gd name="T111" fmla="*/ 1818537 h 8493"/>
              <a:gd name="T112" fmla="*/ 4009861 w 12590"/>
              <a:gd name="T113" fmla="*/ 1992476 h 8493"/>
              <a:gd name="T114" fmla="*/ 3971891 w 12590"/>
              <a:gd name="T115" fmla="*/ 2209181 h 8493"/>
              <a:gd name="T116" fmla="*/ 3906480 w 12590"/>
              <a:gd name="T117" fmla="*/ 2420142 h 8493"/>
              <a:gd name="T118" fmla="*/ 3819690 w 12590"/>
              <a:gd name="T119" fmla="*/ 2625039 h 84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590"/>
              <a:gd name="T181" fmla="*/ 0 h 8493"/>
              <a:gd name="T182" fmla="*/ 12590 w 12590"/>
              <a:gd name="T183" fmla="*/ 8493 h 84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close/>
              </a:path>
            </a:pathLst>
          </a:custGeom>
          <a:solidFill>
            <a:srgbClr val="C08D2C"/>
          </a:solidFill>
          <a:ln>
            <a:noFill/>
          </a:ln>
        </p:spPr>
        <p:txBody>
          <a:bodyPr/>
          <a:lstStyle/>
          <a:p>
            <a:endParaRPr lang="ru-RU"/>
          </a:p>
        </p:txBody>
      </p:sp>
      <p:sp>
        <p:nvSpPr>
          <p:cNvPr id="225294" name="Freeform 13"/>
          <p:cNvSpPr>
            <a:spLocks/>
          </p:cNvSpPr>
          <p:nvPr/>
        </p:nvSpPr>
        <p:spPr bwMode="auto">
          <a:xfrm>
            <a:off x="10035118" y="2250018"/>
            <a:ext cx="1240367" cy="2645833"/>
          </a:xfrm>
          <a:custGeom>
            <a:avLst/>
            <a:gdLst>
              <a:gd name="T0" fmla="*/ 28407 w 6408"/>
              <a:gd name="T1" fmla="*/ 4324160 h 13673"/>
              <a:gd name="T2" fmla="*/ 71815 w 6408"/>
              <a:gd name="T3" fmla="*/ 4299277 h 13673"/>
              <a:gd name="T4" fmla="*/ 112032 w 6408"/>
              <a:gd name="T5" fmla="*/ 4254616 h 13673"/>
              <a:gd name="T6" fmla="*/ 161504 w 6408"/>
              <a:gd name="T7" fmla="*/ 4166889 h 13673"/>
              <a:gd name="T8" fmla="*/ 174271 w 6408"/>
              <a:gd name="T9" fmla="*/ 4119357 h 13673"/>
              <a:gd name="T10" fmla="*/ 176186 w 6408"/>
              <a:gd name="T11" fmla="*/ 4019826 h 13673"/>
              <a:gd name="T12" fmla="*/ 152567 w 6408"/>
              <a:gd name="T13" fmla="*/ 3912001 h 13673"/>
              <a:gd name="T14" fmla="*/ 84582 w 6408"/>
              <a:gd name="T15" fmla="*/ 3733356 h 13673"/>
              <a:gd name="T16" fmla="*/ 48834 w 6408"/>
              <a:gd name="T17" fmla="*/ 3633826 h 13673"/>
              <a:gd name="T18" fmla="*/ 23938 w 6408"/>
              <a:gd name="T19" fmla="*/ 3529510 h 13673"/>
              <a:gd name="T20" fmla="*/ 2553 w 6408"/>
              <a:gd name="T21" fmla="*/ 3345761 h 13673"/>
              <a:gd name="T22" fmla="*/ 2234 w 6408"/>
              <a:gd name="T23" fmla="*/ 3161693 h 13673"/>
              <a:gd name="T24" fmla="*/ 30641 w 6408"/>
              <a:gd name="T25" fmla="*/ 2942535 h 13673"/>
              <a:gd name="T26" fmla="*/ 92243 w 6408"/>
              <a:gd name="T27" fmla="*/ 2731670 h 13673"/>
              <a:gd name="T28" fmla="*/ 179378 w 6408"/>
              <a:gd name="T29" fmla="*/ 2547602 h 13673"/>
              <a:gd name="T30" fmla="*/ 238107 w 6408"/>
              <a:gd name="T31" fmla="*/ 2454770 h 13673"/>
              <a:gd name="T32" fmla="*/ 305135 w 6408"/>
              <a:gd name="T33" fmla="*/ 2367362 h 13673"/>
              <a:gd name="T34" fmla="*/ 380461 w 6408"/>
              <a:gd name="T35" fmla="*/ 2285696 h 13673"/>
              <a:gd name="T36" fmla="*/ 664529 w 6408"/>
              <a:gd name="T37" fmla="*/ 2005925 h 13673"/>
              <a:gd name="T38" fmla="*/ 835928 w 6408"/>
              <a:gd name="T39" fmla="*/ 1821858 h 13673"/>
              <a:gd name="T40" fmla="*/ 990091 w 6408"/>
              <a:gd name="T41" fmla="*/ 1625348 h 13673"/>
              <a:gd name="T42" fmla="*/ 1093505 w 6408"/>
              <a:gd name="T43" fmla="*/ 1457550 h 13673"/>
              <a:gd name="T44" fmla="*/ 1149042 w 6408"/>
              <a:gd name="T45" fmla="*/ 1343345 h 13673"/>
              <a:gd name="T46" fmla="*/ 1195642 w 6408"/>
              <a:gd name="T47" fmla="*/ 1222440 h 13673"/>
              <a:gd name="T48" fmla="*/ 1232028 w 6408"/>
              <a:gd name="T49" fmla="*/ 1093880 h 13673"/>
              <a:gd name="T50" fmla="*/ 1256924 w 6408"/>
              <a:gd name="T51" fmla="*/ 956387 h 13673"/>
              <a:gd name="T52" fmla="*/ 1269691 w 6408"/>
              <a:gd name="T53" fmla="*/ 810282 h 13673"/>
              <a:gd name="T54" fmla="*/ 1269372 w 6408"/>
              <a:gd name="T55" fmla="*/ 653649 h 13673"/>
              <a:gd name="T56" fmla="*/ 1254371 w 6408"/>
              <a:gd name="T57" fmla="*/ 486169 h 13673"/>
              <a:gd name="T58" fmla="*/ 1224049 w 6408"/>
              <a:gd name="T59" fmla="*/ 306886 h 13673"/>
              <a:gd name="T60" fmla="*/ 1177449 w 6408"/>
              <a:gd name="T61" fmla="*/ 115481 h 13673"/>
              <a:gd name="T62" fmla="*/ 1146169 w 6408"/>
              <a:gd name="T63" fmla="*/ 8294 h 13673"/>
              <a:gd name="T64" fmla="*/ 1181917 w 6408"/>
              <a:gd name="T65" fmla="*/ 53912 h 13673"/>
              <a:gd name="T66" fmla="*/ 1265223 w 6408"/>
              <a:gd name="T67" fmla="*/ 133665 h 13673"/>
              <a:gd name="T68" fmla="*/ 1373744 w 6408"/>
              <a:gd name="T69" fmla="*/ 270200 h 13673"/>
              <a:gd name="T70" fmla="*/ 1504607 w 6408"/>
              <a:gd name="T71" fmla="*/ 461605 h 13673"/>
              <a:gd name="T72" fmla="*/ 1615362 w 6408"/>
              <a:gd name="T73" fmla="*/ 648863 h 13673"/>
              <a:gd name="T74" fmla="*/ 1748459 w 6408"/>
              <a:gd name="T75" fmla="*/ 919063 h 13673"/>
              <a:gd name="T76" fmla="*/ 1858576 w 6408"/>
              <a:gd name="T77" fmla="*/ 1202343 h 13673"/>
              <a:gd name="T78" fmla="*/ 1944435 w 6408"/>
              <a:gd name="T79" fmla="*/ 1496469 h 13673"/>
              <a:gd name="T80" fmla="*/ 2004759 w 6408"/>
              <a:gd name="T81" fmla="*/ 1797613 h 13673"/>
              <a:gd name="T82" fmla="*/ 2038592 w 6408"/>
              <a:gd name="T83" fmla="*/ 2102266 h 13673"/>
              <a:gd name="T84" fmla="*/ 2044018 w 6408"/>
              <a:gd name="T85" fmla="*/ 2408195 h 13673"/>
              <a:gd name="T86" fmla="*/ 2019761 w 6408"/>
              <a:gd name="T87" fmla="*/ 2711573 h 13673"/>
              <a:gd name="T88" fmla="*/ 1963905 w 6408"/>
              <a:gd name="T89" fmla="*/ 3009526 h 13673"/>
              <a:gd name="T90" fmla="*/ 1890174 w 6408"/>
              <a:gd name="T91" fmla="*/ 3258034 h 13673"/>
              <a:gd name="T92" fmla="*/ 1834957 w 6408"/>
              <a:gd name="T93" fmla="*/ 3398717 h 13673"/>
              <a:gd name="T94" fmla="*/ 1769206 w 6408"/>
              <a:gd name="T95" fmla="*/ 3533976 h 13673"/>
              <a:gd name="T96" fmla="*/ 1693561 w 6408"/>
              <a:gd name="T97" fmla="*/ 3662856 h 13673"/>
              <a:gd name="T98" fmla="*/ 1607702 w 6408"/>
              <a:gd name="T99" fmla="*/ 3784398 h 13673"/>
              <a:gd name="T100" fmla="*/ 1511629 w 6408"/>
              <a:gd name="T101" fmla="*/ 3897327 h 13673"/>
              <a:gd name="T102" fmla="*/ 1405662 w 6408"/>
              <a:gd name="T103" fmla="*/ 4001005 h 13673"/>
              <a:gd name="T104" fmla="*/ 1289800 w 6408"/>
              <a:gd name="T105" fmla="*/ 4094155 h 13673"/>
              <a:gd name="T106" fmla="*/ 1163724 w 6408"/>
              <a:gd name="T107" fmla="*/ 4175183 h 13673"/>
              <a:gd name="T108" fmla="*/ 1028074 w 6408"/>
              <a:gd name="T109" fmla="*/ 4243770 h 13673"/>
              <a:gd name="T110" fmla="*/ 932958 w 6408"/>
              <a:gd name="T111" fmla="*/ 4281413 h 13673"/>
              <a:gd name="T112" fmla="*/ 765071 w 6408"/>
              <a:gd name="T113" fmla="*/ 4327988 h 13673"/>
              <a:gd name="T114" fmla="*/ 547072 w 6408"/>
              <a:gd name="T115" fmla="*/ 4357337 h 13673"/>
              <a:gd name="T116" fmla="*/ 325881 w 6408"/>
              <a:gd name="T117" fmla="*/ 4358932 h 13673"/>
              <a:gd name="T118" fmla="*/ 104371 w 6408"/>
              <a:gd name="T119" fmla="*/ 4338834 h 136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408"/>
              <a:gd name="T181" fmla="*/ 0 h 13673"/>
              <a:gd name="T182" fmla="*/ 6408 w 6408"/>
              <a:gd name="T183" fmla="*/ 13673 h 1367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close/>
              </a:path>
            </a:pathLst>
          </a:custGeom>
          <a:solidFill>
            <a:srgbClr val="AF5A94"/>
          </a:solidFill>
          <a:ln>
            <a:noFill/>
          </a:ln>
        </p:spPr>
        <p:txBody>
          <a:bodyPr/>
          <a:lstStyle/>
          <a:p>
            <a:endParaRPr lang="ru-RU"/>
          </a:p>
        </p:txBody>
      </p:sp>
      <p:sp>
        <p:nvSpPr>
          <p:cNvPr id="225295" name="Freeform 21"/>
          <p:cNvSpPr>
            <a:spLocks/>
          </p:cNvSpPr>
          <p:nvPr/>
        </p:nvSpPr>
        <p:spPr bwMode="auto">
          <a:xfrm>
            <a:off x="7107767" y="3162300"/>
            <a:ext cx="1612900" cy="2506133"/>
          </a:xfrm>
          <a:custGeom>
            <a:avLst/>
            <a:gdLst>
              <a:gd name="T0" fmla="*/ 931709 w 8330"/>
              <a:gd name="T1" fmla="*/ 11489 h 12948"/>
              <a:gd name="T2" fmla="*/ 912246 w 8330"/>
              <a:gd name="T3" fmla="*/ 57443 h 12948"/>
              <a:gd name="T4" fmla="*/ 907460 w 8330"/>
              <a:gd name="T5" fmla="*/ 117758 h 12948"/>
              <a:gd name="T6" fmla="*/ 920542 w 8330"/>
              <a:gd name="T7" fmla="*/ 217645 h 12948"/>
              <a:gd name="T8" fmla="*/ 939367 w 8330"/>
              <a:gd name="T9" fmla="*/ 262642 h 12948"/>
              <a:gd name="T10" fmla="*/ 998078 w 8330"/>
              <a:gd name="T11" fmla="*/ 343701 h 12948"/>
              <a:gd name="T12" fmla="*/ 1081995 w 8330"/>
              <a:gd name="T13" fmla="*/ 415185 h 12948"/>
              <a:gd name="T14" fmla="*/ 1244406 w 8330"/>
              <a:gd name="T15" fmla="*/ 516668 h 12948"/>
              <a:gd name="T16" fmla="*/ 1332472 w 8330"/>
              <a:gd name="T17" fmla="*/ 574749 h 12948"/>
              <a:gd name="T18" fmla="*/ 1415752 w 8330"/>
              <a:gd name="T19" fmla="*/ 642404 h 12948"/>
              <a:gd name="T20" fmla="*/ 1544021 w 8330"/>
              <a:gd name="T21" fmla="*/ 775800 h 12948"/>
              <a:gd name="T22" fmla="*/ 1655380 w 8330"/>
              <a:gd name="T23" fmla="*/ 922598 h 12948"/>
              <a:gd name="T24" fmla="*/ 1765143 w 8330"/>
              <a:gd name="T25" fmla="*/ 1114394 h 12948"/>
              <a:gd name="T26" fmla="*/ 1843317 w 8330"/>
              <a:gd name="T27" fmla="*/ 1319593 h 12948"/>
              <a:gd name="T28" fmla="*/ 1885435 w 8330"/>
              <a:gd name="T29" fmla="*/ 1518729 h 12948"/>
              <a:gd name="T30" fmla="*/ 1894689 w 8330"/>
              <a:gd name="T31" fmla="*/ 1628190 h 12948"/>
              <a:gd name="T32" fmla="*/ 1894050 w 8330"/>
              <a:gd name="T33" fmla="*/ 1738608 h 12948"/>
              <a:gd name="T34" fmla="*/ 1883521 w 8330"/>
              <a:gd name="T35" fmla="*/ 1849026 h 12948"/>
              <a:gd name="T36" fmla="*/ 1826087 w 8330"/>
              <a:gd name="T37" fmla="*/ 2243787 h 12948"/>
              <a:gd name="T38" fmla="*/ 1801199 w 8330"/>
              <a:gd name="T39" fmla="*/ 2493983 h 12948"/>
              <a:gd name="T40" fmla="*/ 1797370 w 8330"/>
              <a:gd name="T41" fmla="*/ 2744180 h 12948"/>
              <a:gd name="T42" fmla="*/ 1816195 w 8330"/>
              <a:gd name="T43" fmla="*/ 2940124 h 12948"/>
              <a:gd name="T44" fmla="*/ 1840764 w 8330"/>
              <a:gd name="T45" fmla="*/ 3064584 h 12948"/>
              <a:gd name="T46" fmla="*/ 1876820 w 8330"/>
              <a:gd name="T47" fmla="*/ 3189044 h 12948"/>
              <a:gd name="T48" fmla="*/ 1925958 w 8330"/>
              <a:gd name="T49" fmla="*/ 3313504 h 12948"/>
              <a:gd name="T50" fmla="*/ 1988817 w 8330"/>
              <a:gd name="T51" fmla="*/ 3438282 h 12948"/>
              <a:gd name="T52" fmla="*/ 2066991 w 8330"/>
              <a:gd name="T53" fmla="*/ 3562742 h 12948"/>
              <a:gd name="T54" fmla="*/ 2162076 w 8330"/>
              <a:gd name="T55" fmla="*/ 3687202 h 12948"/>
              <a:gd name="T56" fmla="*/ 2275030 w 8330"/>
              <a:gd name="T57" fmla="*/ 3811662 h 12948"/>
              <a:gd name="T58" fmla="*/ 2407448 w 8330"/>
              <a:gd name="T59" fmla="*/ 3936122 h 12948"/>
              <a:gd name="T60" fmla="*/ 2560605 w 8330"/>
              <a:gd name="T61" fmla="*/ 4060581 h 12948"/>
              <a:gd name="T62" fmla="*/ 2650267 w 8330"/>
              <a:gd name="T63" fmla="*/ 4127279 h 12948"/>
              <a:gd name="T64" fmla="*/ 2594109 w 8330"/>
              <a:gd name="T65" fmla="*/ 4111961 h 12948"/>
              <a:gd name="T66" fmla="*/ 2479879 w 8330"/>
              <a:gd name="T67" fmla="*/ 4099196 h 12948"/>
              <a:gd name="T68" fmla="*/ 2310767 w 8330"/>
              <a:gd name="T69" fmla="*/ 4055475 h 12948"/>
              <a:gd name="T70" fmla="*/ 2090922 w 8330"/>
              <a:gd name="T71" fmla="*/ 3982395 h 12948"/>
              <a:gd name="T72" fmla="*/ 1889264 w 8330"/>
              <a:gd name="T73" fmla="*/ 3900060 h 12948"/>
              <a:gd name="T74" fmla="*/ 1619962 w 8330"/>
              <a:gd name="T75" fmla="*/ 3764750 h 12948"/>
              <a:gd name="T76" fmla="*/ 1361189 w 8330"/>
              <a:gd name="T77" fmla="*/ 3605505 h 12948"/>
              <a:gd name="T78" fmla="*/ 1114861 w 8330"/>
              <a:gd name="T79" fmla="*/ 3422964 h 12948"/>
              <a:gd name="T80" fmla="*/ 884486 w 8330"/>
              <a:gd name="T81" fmla="*/ 3219680 h 12948"/>
              <a:gd name="T82" fmla="*/ 673575 w 8330"/>
              <a:gd name="T83" fmla="*/ 2996929 h 12948"/>
              <a:gd name="T84" fmla="*/ 484361 w 8330"/>
              <a:gd name="T85" fmla="*/ 2756626 h 12948"/>
              <a:gd name="T86" fmla="*/ 320355 w 8330"/>
              <a:gd name="T87" fmla="*/ 2499727 h 12948"/>
              <a:gd name="T88" fmla="*/ 184747 w 8330"/>
              <a:gd name="T89" fmla="*/ 2228788 h 12948"/>
              <a:gd name="T90" fmla="*/ 93171 w 8330"/>
              <a:gd name="T91" fmla="*/ 1986251 h 12948"/>
              <a:gd name="T92" fmla="*/ 52329 w 8330"/>
              <a:gd name="T93" fmla="*/ 1840729 h 12948"/>
              <a:gd name="T94" fmla="*/ 22655 w 8330"/>
              <a:gd name="T95" fmla="*/ 1692973 h 12948"/>
              <a:gd name="T96" fmla="*/ 5105 w 8330"/>
              <a:gd name="T97" fmla="*/ 1544578 h 12948"/>
              <a:gd name="T98" fmla="*/ 0 w 8330"/>
              <a:gd name="T99" fmla="*/ 1395865 h 12948"/>
              <a:gd name="T100" fmla="*/ 8296 w 8330"/>
              <a:gd name="T101" fmla="*/ 1247470 h 12948"/>
              <a:gd name="T102" fmla="*/ 29993 w 8330"/>
              <a:gd name="T103" fmla="*/ 1101310 h 12948"/>
              <a:gd name="T104" fmla="*/ 66368 w 8330"/>
              <a:gd name="T105" fmla="*/ 957064 h 12948"/>
              <a:gd name="T106" fmla="*/ 117421 w 8330"/>
              <a:gd name="T107" fmla="*/ 816329 h 12948"/>
              <a:gd name="T108" fmla="*/ 184108 w 8330"/>
              <a:gd name="T109" fmla="*/ 679742 h 12948"/>
              <a:gd name="T110" fmla="*/ 237075 w 8330"/>
              <a:gd name="T111" fmla="*/ 592301 h 12948"/>
              <a:gd name="T112" fmla="*/ 342690 w 8330"/>
              <a:gd name="T113" fmla="*/ 453800 h 12948"/>
              <a:gd name="T114" fmla="*/ 498401 w 8330"/>
              <a:gd name="T115" fmla="*/ 298384 h 12948"/>
              <a:gd name="T116" fmla="*/ 673575 w 8330"/>
              <a:gd name="T117" fmla="*/ 163713 h 12948"/>
              <a:gd name="T118" fmla="*/ 862150 w 8330"/>
              <a:gd name="T119" fmla="*/ 45954 h 129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330"/>
              <a:gd name="T181" fmla="*/ 0 h 12948"/>
              <a:gd name="T182" fmla="*/ 8330 w 8330"/>
              <a:gd name="T183" fmla="*/ 12948 h 129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close/>
              </a:path>
            </a:pathLst>
          </a:custGeom>
          <a:solidFill>
            <a:srgbClr val="53B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25296" name="Freeform 24"/>
          <p:cNvSpPr>
            <a:spLocks/>
          </p:cNvSpPr>
          <p:nvPr/>
        </p:nvSpPr>
        <p:spPr bwMode="auto">
          <a:xfrm>
            <a:off x="8250767" y="4574118"/>
            <a:ext cx="2711451" cy="1138767"/>
          </a:xfrm>
          <a:custGeom>
            <a:avLst/>
            <a:gdLst>
              <a:gd name="T0" fmla="*/ 5742 w 14013"/>
              <a:gd name="T1" fmla="*/ 383403 h 5897"/>
              <a:gd name="T2" fmla="*/ 41790 w 14013"/>
              <a:gd name="T3" fmla="*/ 418170 h 5897"/>
              <a:gd name="T4" fmla="*/ 96022 w 14013"/>
              <a:gd name="T5" fmla="*/ 444007 h 5897"/>
              <a:gd name="T6" fmla="*/ 193958 w 14013"/>
              <a:gd name="T7" fmla="*/ 467611 h 5897"/>
              <a:gd name="T8" fmla="*/ 242767 w 14013"/>
              <a:gd name="T9" fmla="*/ 466654 h 5897"/>
              <a:gd name="T10" fmla="*/ 339427 w 14013"/>
              <a:gd name="T11" fmla="*/ 441136 h 5897"/>
              <a:gd name="T12" fmla="*/ 436406 w 14013"/>
              <a:gd name="T13" fmla="*/ 388506 h 5897"/>
              <a:gd name="T14" fmla="*/ 589531 w 14013"/>
              <a:gd name="T15" fmla="*/ 273996 h 5897"/>
              <a:gd name="T16" fmla="*/ 675345 w 14013"/>
              <a:gd name="T17" fmla="*/ 212434 h 5897"/>
              <a:gd name="T18" fmla="*/ 768496 w 14013"/>
              <a:gd name="T19" fmla="*/ 159485 h 5897"/>
              <a:gd name="T20" fmla="*/ 939485 w 14013"/>
              <a:gd name="T21" fmla="*/ 88036 h 5897"/>
              <a:gd name="T22" fmla="*/ 1116536 w 14013"/>
              <a:gd name="T23" fmla="*/ 37001 h 5897"/>
              <a:gd name="T24" fmla="*/ 1334739 w 14013"/>
              <a:gd name="T25" fmla="*/ 3828 h 5897"/>
              <a:gd name="T26" fmla="*/ 1554537 w 14013"/>
              <a:gd name="T27" fmla="*/ 4785 h 5897"/>
              <a:gd name="T28" fmla="*/ 1755195 w 14013"/>
              <a:gd name="T29" fmla="*/ 37639 h 5897"/>
              <a:gd name="T30" fmla="*/ 1860468 w 14013"/>
              <a:gd name="T31" fmla="*/ 67941 h 5897"/>
              <a:gd name="T32" fmla="*/ 1963189 w 14013"/>
              <a:gd name="T33" fmla="*/ 108450 h 5897"/>
              <a:gd name="T34" fmla="*/ 2062720 w 14013"/>
              <a:gd name="T35" fmla="*/ 158209 h 5897"/>
              <a:gd name="T36" fmla="*/ 2409804 w 14013"/>
              <a:gd name="T37" fmla="*/ 354057 h 5897"/>
              <a:gd name="T38" fmla="*/ 2634387 w 14013"/>
              <a:gd name="T39" fmla="*/ 467611 h 5897"/>
              <a:gd name="T40" fmla="*/ 2865670 w 14013"/>
              <a:gd name="T41" fmla="*/ 561388 h 5897"/>
              <a:gd name="T42" fmla="*/ 3055481 w 14013"/>
              <a:gd name="T43" fmla="*/ 614337 h 5897"/>
              <a:gd name="T44" fmla="*/ 3180533 w 14013"/>
              <a:gd name="T45" fmla="*/ 636027 h 5897"/>
              <a:gd name="T46" fmla="*/ 3309732 w 14013"/>
              <a:gd name="T47" fmla="*/ 647510 h 5897"/>
              <a:gd name="T48" fmla="*/ 3443716 w 14013"/>
              <a:gd name="T49" fmla="*/ 646872 h 5897"/>
              <a:gd name="T50" fmla="*/ 3582167 w 14013"/>
              <a:gd name="T51" fmla="*/ 632837 h 5897"/>
              <a:gd name="T52" fmla="*/ 3726678 w 14013"/>
              <a:gd name="T53" fmla="*/ 605087 h 5897"/>
              <a:gd name="T54" fmla="*/ 3876932 w 14013"/>
              <a:gd name="T55" fmla="*/ 561069 h 5897"/>
              <a:gd name="T56" fmla="*/ 4033885 w 14013"/>
              <a:gd name="T57" fmla="*/ 500465 h 5897"/>
              <a:gd name="T58" fmla="*/ 4197537 w 14013"/>
              <a:gd name="T59" fmla="*/ 421998 h 5897"/>
              <a:gd name="T60" fmla="*/ 4368846 w 14013"/>
              <a:gd name="T61" fmla="*/ 324074 h 5897"/>
              <a:gd name="T62" fmla="*/ 4463273 w 14013"/>
              <a:gd name="T63" fmla="*/ 264745 h 5897"/>
              <a:gd name="T64" fmla="*/ 4428820 w 14013"/>
              <a:gd name="T65" fmla="*/ 311634 h 5897"/>
              <a:gd name="T66" fmla="*/ 4375545 w 14013"/>
              <a:gd name="T67" fmla="*/ 413386 h 5897"/>
              <a:gd name="T68" fmla="*/ 4274100 w 14013"/>
              <a:gd name="T69" fmla="*/ 555647 h 5897"/>
              <a:gd name="T70" fmla="*/ 4126717 w 14013"/>
              <a:gd name="T71" fmla="*/ 734270 h 5897"/>
              <a:gd name="T72" fmla="*/ 3977101 w 14013"/>
              <a:gd name="T73" fmla="*/ 892160 h 5897"/>
              <a:gd name="T74" fmla="*/ 3754113 w 14013"/>
              <a:gd name="T75" fmla="*/ 1094069 h 5897"/>
              <a:gd name="T76" fmla="*/ 3511984 w 14013"/>
              <a:gd name="T77" fmla="*/ 1278753 h 5897"/>
              <a:gd name="T78" fmla="*/ 3252948 w 14013"/>
              <a:gd name="T79" fmla="*/ 1442066 h 5897"/>
              <a:gd name="T80" fmla="*/ 2980513 w 14013"/>
              <a:gd name="T81" fmla="*/ 1583689 h 5897"/>
              <a:gd name="T82" fmla="*/ 2696594 w 14013"/>
              <a:gd name="T83" fmla="*/ 1700113 h 5897"/>
              <a:gd name="T84" fmla="*/ 2404061 w 14013"/>
              <a:gd name="T85" fmla="*/ 1789424 h 5897"/>
              <a:gd name="T86" fmla="*/ 2105787 w 14013"/>
              <a:gd name="T87" fmla="*/ 1849710 h 5897"/>
              <a:gd name="T88" fmla="*/ 1804003 w 14013"/>
              <a:gd name="T89" fmla="*/ 1878736 h 5897"/>
              <a:gd name="T90" fmla="*/ 1544967 w 14013"/>
              <a:gd name="T91" fmla="*/ 1876822 h 5897"/>
              <a:gd name="T92" fmla="*/ 1394394 w 14013"/>
              <a:gd name="T93" fmla="*/ 1862788 h 5897"/>
              <a:gd name="T94" fmla="*/ 1246054 w 14013"/>
              <a:gd name="T95" fmla="*/ 1836951 h 5897"/>
              <a:gd name="T96" fmla="*/ 1101223 w 14013"/>
              <a:gd name="T97" fmla="*/ 1799951 h 5897"/>
              <a:gd name="T98" fmla="*/ 960540 w 14013"/>
              <a:gd name="T99" fmla="*/ 1750829 h 5897"/>
              <a:gd name="T100" fmla="*/ 825599 w 14013"/>
              <a:gd name="T101" fmla="*/ 1689906 h 5897"/>
              <a:gd name="T102" fmla="*/ 697038 w 14013"/>
              <a:gd name="T103" fmla="*/ 1616543 h 5897"/>
              <a:gd name="T104" fmla="*/ 575495 w 14013"/>
              <a:gd name="T105" fmla="*/ 1531058 h 5897"/>
              <a:gd name="T106" fmla="*/ 462565 w 14013"/>
              <a:gd name="T107" fmla="*/ 1432497 h 5897"/>
              <a:gd name="T108" fmla="*/ 359206 w 14013"/>
              <a:gd name="T109" fmla="*/ 1321176 h 5897"/>
              <a:gd name="T110" fmla="*/ 296680 w 14013"/>
              <a:gd name="T111" fmla="*/ 1240157 h 5897"/>
              <a:gd name="T112" fmla="*/ 205762 w 14013"/>
              <a:gd name="T113" fmla="*/ 1091836 h 5897"/>
              <a:gd name="T114" fmla="*/ 117077 w 14013"/>
              <a:gd name="T115" fmla="*/ 890566 h 5897"/>
              <a:gd name="T116" fmla="*/ 54551 w 14013"/>
              <a:gd name="T117" fmla="*/ 678769 h 5897"/>
              <a:gd name="T118" fmla="*/ 12760 w 14013"/>
              <a:gd name="T119" fmla="*/ 460274 h 58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013"/>
              <a:gd name="T181" fmla="*/ 0 h 5897"/>
              <a:gd name="T182" fmla="*/ 14013 w 14013"/>
              <a:gd name="T183" fmla="*/ 5897 h 58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close/>
              </a:path>
            </a:pathLst>
          </a:custGeom>
          <a:solidFill>
            <a:srgbClr val="3185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cxnSp>
        <p:nvCxnSpPr>
          <p:cNvPr id="55" name="Прямая соединительная линия 54"/>
          <p:cNvCxnSpPr/>
          <p:nvPr/>
        </p:nvCxnSpPr>
        <p:spPr>
          <a:xfrm>
            <a:off x="5376334" y="7641167"/>
            <a:ext cx="759884" cy="0"/>
          </a:xfrm>
          <a:prstGeom prst="line">
            <a:avLst/>
          </a:prstGeom>
          <a:ln w="38100">
            <a:solidFill>
              <a:srgbClr val="53B95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a:off x="5422901" y="13214351"/>
            <a:ext cx="759884" cy="0"/>
          </a:xfrm>
          <a:prstGeom prst="line">
            <a:avLst/>
          </a:prstGeom>
          <a:ln w="38100">
            <a:solidFill>
              <a:srgbClr val="53B95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5422901" y="10049933"/>
            <a:ext cx="759884" cy="0"/>
          </a:xfrm>
          <a:prstGeom prst="line">
            <a:avLst/>
          </a:prstGeom>
          <a:ln w="38100">
            <a:solidFill>
              <a:srgbClr val="53B95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flipV="1">
            <a:off x="2501901" y="1316567"/>
            <a:ext cx="0" cy="4267200"/>
          </a:xfrm>
          <a:prstGeom prst="line">
            <a:avLst/>
          </a:prstGeom>
          <a:ln w="38100">
            <a:solidFill>
              <a:srgbClr val="53B958"/>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a:off x="2482064" y="5581850"/>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a:off x="2501901" y="4574118"/>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a:off x="2468034" y="3062817"/>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a:off x="2482064" y="1331679"/>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25307" name="Прямоугольник 82"/>
          <p:cNvSpPr>
            <a:spLocks noChangeArrowheads="1"/>
          </p:cNvSpPr>
          <p:nvPr/>
        </p:nvSpPr>
        <p:spPr bwMode="auto">
          <a:xfrm>
            <a:off x="8421430" y="3135431"/>
            <a:ext cx="1502833" cy="129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lnSpc>
                <a:spcPct val="115000"/>
              </a:lnSpc>
              <a:spcAft>
                <a:spcPts val="600"/>
              </a:spcAft>
            </a:pPr>
            <a:r>
              <a:rPr lang="uk-UA" altLang="ru-RU" sz="1467" b="1" dirty="0">
                <a:latin typeface="Calibri" panose="020F0502020204030204" pitchFamily="34" charset="0"/>
                <a:cs typeface="Times New Roman" panose="02020603050405020304" pitchFamily="18" charset="0"/>
              </a:rPr>
              <a:t>Органи-мішені </a:t>
            </a:r>
          </a:p>
          <a:p>
            <a:pPr algn="ctr">
              <a:spcAft>
                <a:spcPts val="600"/>
              </a:spcAft>
            </a:pPr>
            <a:r>
              <a:rPr lang="uk-UA" altLang="ru-RU" sz="1467" b="1" dirty="0">
                <a:latin typeface="Calibri" panose="020F0502020204030204" pitchFamily="34" charset="0"/>
                <a:cs typeface="Times New Roman" panose="02020603050405020304" pitchFamily="18" charset="0"/>
              </a:rPr>
              <a:t>(найбільш сприятливі до впливу хімічних речовин)</a:t>
            </a:r>
            <a:endParaRPr lang="ru-RU" altLang="ru-RU" sz="1467" b="1" dirty="0">
              <a:latin typeface="Calibri" panose="020F0502020204030204" pitchFamily="34" charset="0"/>
              <a:cs typeface="Times New Roman" panose="02020603050405020304" pitchFamily="18" charset="0"/>
            </a:endParaRPr>
          </a:p>
        </p:txBody>
      </p:sp>
      <p:pic>
        <p:nvPicPr>
          <p:cNvPr id="225308" name="Рисунок 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10500" y="2010834"/>
            <a:ext cx="567267" cy="63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9" name="Рисунок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36367" y="3754967"/>
            <a:ext cx="687917" cy="6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0" name="Рисунок 8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62585" y="2010834"/>
            <a:ext cx="654049" cy="4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1" name="Рисунок 8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19047" y="3361382"/>
            <a:ext cx="571500"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2" name="Рисунок 8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80451" y="4808009"/>
            <a:ext cx="393700" cy="67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3" name="TextBox 89"/>
          <p:cNvSpPr txBox="1">
            <a:spLocks noChangeArrowheads="1"/>
          </p:cNvSpPr>
          <p:nvPr/>
        </p:nvSpPr>
        <p:spPr bwMode="auto">
          <a:xfrm>
            <a:off x="9877987" y="2499785"/>
            <a:ext cx="564029" cy="22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r>
              <a:rPr lang="uk-UA" altLang="ru-RU" sz="1067" dirty="0">
                <a:solidFill>
                  <a:schemeClr val="bg1"/>
                </a:solidFill>
                <a:latin typeface="Calibri" panose="020F0502020204030204" pitchFamily="34" charset="0"/>
              </a:rPr>
              <a:t>Печінка</a:t>
            </a:r>
            <a:endParaRPr lang="ru-RU" altLang="ru-RU" sz="1200" dirty="0">
              <a:solidFill>
                <a:schemeClr val="bg1"/>
              </a:solidFill>
              <a:latin typeface="Calibri" panose="020F0502020204030204" pitchFamily="34" charset="0"/>
            </a:endParaRPr>
          </a:p>
        </p:txBody>
      </p:sp>
      <p:sp>
        <p:nvSpPr>
          <p:cNvPr id="225314" name="TextBox 90"/>
          <p:cNvSpPr txBox="1">
            <a:spLocks noChangeArrowheads="1"/>
          </p:cNvSpPr>
          <p:nvPr/>
        </p:nvSpPr>
        <p:spPr bwMode="auto">
          <a:xfrm>
            <a:off x="10160001" y="4136514"/>
            <a:ext cx="855774" cy="54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r>
              <a:rPr lang="uk-UA" altLang="ru-RU" sz="1067" dirty="0">
                <a:solidFill>
                  <a:schemeClr val="bg1"/>
                </a:solidFill>
                <a:latin typeface="Calibri" panose="020F0502020204030204" pitchFamily="34" charset="0"/>
              </a:rPr>
              <a:t>Імунна та </a:t>
            </a:r>
          </a:p>
          <a:p>
            <a:pPr algn="ctr"/>
            <a:r>
              <a:rPr lang="uk-UA" altLang="ru-RU" sz="1067" dirty="0">
                <a:solidFill>
                  <a:schemeClr val="bg1"/>
                </a:solidFill>
                <a:latin typeface="Calibri" panose="020F0502020204030204" pitchFamily="34" charset="0"/>
              </a:rPr>
              <a:t>ендокринна </a:t>
            </a:r>
          </a:p>
          <a:p>
            <a:pPr algn="ctr"/>
            <a:r>
              <a:rPr lang="uk-UA" altLang="ru-RU" sz="1067" dirty="0">
                <a:solidFill>
                  <a:schemeClr val="bg1"/>
                </a:solidFill>
                <a:latin typeface="Calibri" panose="020F0502020204030204" pitchFamily="34" charset="0"/>
              </a:rPr>
              <a:t>системи</a:t>
            </a:r>
            <a:endParaRPr lang="ru-RU" altLang="ru-RU" sz="1200" dirty="0">
              <a:solidFill>
                <a:schemeClr val="bg1"/>
              </a:solidFill>
              <a:latin typeface="Calibri" panose="020F0502020204030204" pitchFamily="34" charset="0"/>
            </a:endParaRPr>
          </a:p>
        </p:txBody>
      </p:sp>
      <p:sp>
        <p:nvSpPr>
          <p:cNvPr id="225315" name="Прямоугольник 91"/>
          <p:cNvSpPr>
            <a:spLocks noChangeArrowheads="1"/>
          </p:cNvSpPr>
          <p:nvPr/>
        </p:nvSpPr>
        <p:spPr bwMode="auto">
          <a:xfrm>
            <a:off x="7457017" y="4447117"/>
            <a:ext cx="480672" cy="22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067" dirty="0">
                <a:solidFill>
                  <a:schemeClr val="bg1"/>
                </a:solidFill>
                <a:latin typeface="Calibri" panose="020F0502020204030204" pitchFamily="34" charset="0"/>
                <a:cs typeface="Times New Roman" panose="02020603050405020304" pitchFamily="18" charset="0"/>
              </a:rPr>
              <a:t>Нирки</a:t>
            </a:r>
            <a:endParaRPr lang="ru-RU" altLang="ru-RU" sz="1067" dirty="0">
              <a:solidFill>
                <a:schemeClr val="bg1"/>
              </a:solidFill>
              <a:latin typeface="Calibri" panose="020F0502020204030204" pitchFamily="34" charset="0"/>
            </a:endParaRPr>
          </a:p>
        </p:txBody>
      </p:sp>
      <p:sp>
        <p:nvSpPr>
          <p:cNvPr id="225316" name="Прямоугольник 92"/>
          <p:cNvSpPr>
            <a:spLocks noChangeArrowheads="1"/>
          </p:cNvSpPr>
          <p:nvPr/>
        </p:nvSpPr>
        <p:spPr bwMode="auto">
          <a:xfrm>
            <a:off x="9172846" y="5005955"/>
            <a:ext cx="1325455" cy="46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spcAft>
                <a:spcPts val="600"/>
              </a:spcAft>
            </a:pPr>
            <a:r>
              <a:rPr lang="uk-UA" altLang="ru-RU" sz="1067" dirty="0">
                <a:solidFill>
                  <a:schemeClr val="bg1"/>
                </a:solidFill>
                <a:latin typeface="Calibri" panose="020F0502020204030204" pitchFamily="34" charset="0"/>
                <a:cs typeface="Times New Roman" panose="02020603050405020304" pitchFamily="18" charset="0"/>
              </a:rPr>
              <a:t>Кишкове-шлунковий</a:t>
            </a:r>
          </a:p>
          <a:p>
            <a:pPr>
              <a:spcAft>
                <a:spcPts val="600"/>
              </a:spcAft>
            </a:pPr>
            <a:r>
              <a:rPr lang="uk-UA" altLang="ru-RU" sz="1067" dirty="0">
                <a:solidFill>
                  <a:schemeClr val="bg1"/>
                </a:solidFill>
                <a:latin typeface="Calibri" panose="020F0502020204030204" pitchFamily="34" charset="0"/>
                <a:cs typeface="Times New Roman" panose="02020603050405020304" pitchFamily="18" charset="0"/>
              </a:rPr>
              <a:t>тракт</a:t>
            </a:r>
            <a:endParaRPr lang="ru-RU" altLang="ru-RU" sz="1067" dirty="0">
              <a:solidFill>
                <a:schemeClr val="bg1"/>
              </a:solidFill>
              <a:latin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10"/>
          <a:stretch>
            <a:fillRect/>
          </a:stretch>
        </p:blipFill>
        <p:spPr>
          <a:xfrm>
            <a:off x="123408" y="5308874"/>
            <a:ext cx="1144625" cy="982884"/>
          </a:xfrm>
          <a:prstGeom prst="rect">
            <a:avLst/>
          </a:prstGeom>
        </p:spPr>
      </p:pic>
      <p:pic>
        <p:nvPicPr>
          <p:cNvPr id="36" name="Рисунок 35"/>
          <p:cNvPicPr>
            <a:picLocks noChangeAspect="1"/>
          </p:cNvPicPr>
          <p:nvPr/>
        </p:nvPicPr>
        <p:blipFill>
          <a:blip r:embed="rId10"/>
          <a:stretch>
            <a:fillRect/>
          </a:stretch>
        </p:blipFill>
        <p:spPr>
          <a:xfrm>
            <a:off x="1191159" y="5538369"/>
            <a:ext cx="961492" cy="825629"/>
          </a:xfrm>
          <a:prstGeom prst="rect">
            <a:avLst/>
          </a:prstGeom>
        </p:spPr>
      </p:pic>
      <p:pic>
        <p:nvPicPr>
          <p:cNvPr id="37" name="Рисунок 36"/>
          <p:cNvPicPr>
            <a:picLocks noChangeAspect="1"/>
          </p:cNvPicPr>
          <p:nvPr/>
        </p:nvPicPr>
        <p:blipFill>
          <a:blip r:embed="rId10"/>
          <a:stretch>
            <a:fillRect/>
          </a:stretch>
        </p:blipFill>
        <p:spPr>
          <a:xfrm>
            <a:off x="2109590" y="5712885"/>
            <a:ext cx="1178319" cy="520957"/>
          </a:xfrm>
          <a:prstGeom prst="rect">
            <a:avLst/>
          </a:prstGeom>
        </p:spPr>
      </p:pic>
      <p:pic>
        <p:nvPicPr>
          <p:cNvPr id="38" name="Рисунок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33453" y="5284608"/>
            <a:ext cx="1354667"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Прямоугольник 40"/>
          <p:cNvSpPr>
            <a:spLocks noChangeArrowheads="1"/>
          </p:cNvSpPr>
          <p:nvPr/>
        </p:nvSpPr>
        <p:spPr bwMode="auto">
          <a:xfrm>
            <a:off x="3111168" y="5465840"/>
            <a:ext cx="2108532" cy="28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400" dirty="0">
                <a:latin typeface="Calibri" panose="020F0502020204030204" pitchFamily="34" charset="0"/>
                <a:cs typeface="Times New Roman" panose="02020603050405020304" pitchFamily="18" charset="0"/>
              </a:rPr>
              <a:t>Руйнує озоновий шар</a:t>
            </a:r>
            <a:endParaRPr lang="ru-RU" altLang="ru-RU" sz="1400" dirty="0">
              <a:latin typeface="Calibri" panose="020F0502020204030204" pitchFamily="34" charset="0"/>
            </a:endParaRPr>
          </a:p>
        </p:txBody>
      </p:sp>
      <p:sp>
        <p:nvSpPr>
          <p:cNvPr id="4" name="Прямоугольник 3"/>
          <p:cNvSpPr/>
          <p:nvPr/>
        </p:nvSpPr>
        <p:spPr>
          <a:xfrm>
            <a:off x="3004793" y="3412074"/>
            <a:ext cx="2709716" cy="307777"/>
          </a:xfrm>
          <a:prstGeom prst="rect">
            <a:avLst/>
          </a:prstGeom>
        </p:spPr>
        <p:txBody>
          <a:bodyPr wrap="none">
            <a:spAutoFit/>
          </a:bodyPr>
          <a:lstStyle/>
          <a:p>
            <a:pPr>
              <a:spcAft>
                <a:spcPts val="600"/>
              </a:spcAft>
            </a:pPr>
            <a:r>
              <a:rPr lang="uk-UA" altLang="ru-RU" sz="1400" dirty="0">
                <a:latin typeface="+mn-lt"/>
                <a:cs typeface="Times New Roman" panose="02020603050405020304" pitchFamily="18" charset="0"/>
              </a:rPr>
              <a:t>репродуктивної системи людини</a:t>
            </a:r>
            <a:endParaRPr lang="uk-UA" altLang="ru-RU" sz="1400" dirty="0">
              <a:latin typeface="+mn-lt"/>
            </a:endParaRPr>
          </a:p>
        </p:txBody>
      </p:sp>
      <p:cxnSp>
        <p:nvCxnSpPr>
          <p:cNvPr id="43" name="Прямая соединительная линия 42"/>
          <p:cNvCxnSpPr/>
          <p:nvPr/>
        </p:nvCxnSpPr>
        <p:spPr>
          <a:xfrm>
            <a:off x="2501901" y="3881967"/>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Прямоугольник 156"/>
          <p:cNvSpPr>
            <a:spLocks noChangeArrowheads="1"/>
          </p:cNvSpPr>
          <p:nvPr/>
        </p:nvSpPr>
        <p:spPr bwMode="auto">
          <a:xfrm>
            <a:off x="3004793" y="5987466"/>
            <a:ext cx="3371247" cy="78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587" tIns="20793" rIns="41587" bIns="20793">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r>
              <a:rPr lang="uk-UA" altLang="ru-RU" sz="1600" dirty="0" err="1">
                <a:solidFill>
                  <a:srgbClr val="000000"/>
                </a:solidFill>
                <a:latin typeface="Calibri" panose="020F0502020204030204" pitchFamily="34" charset="0"/>
                <a:cs typeface="Times New Roman" panose="02020603050405020304" pitchFamily="18" charset="0"/>
              </a:rPr>
              <a:t>Globally</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Harmonized</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System</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for</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the</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Classification</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and</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Labeling</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of</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Chemicals</a:t>
            </a:r>
            <a:r>
              <a:rPr lang="uk-UA" altLang="ru-RU" sz="1600" dirty="0">
                <a:solidFill>
                  <a:srgbClr val="000000"/>
                </a:solidFill>
                <a:latin typeface="Calibri" panose="020F0502020204030204" pitchFamily="34" charset="0"/>
                <a:cs typeface="Times New Roman" panose="02020603050405020304" pitchFamily="18" charset="0"/>
              </a:rPr>
              <a:t> (GHS)</a:t>
            </a:r>
            <a:endParaRPr lang="ru-RU" altLang="ru-RU" sz="1600" dirty="0">
              <a:latin typeface="Calibri" panose="020F0502020204030204" pitchFamily="34" charset="0"/>
            </a:endParaRPr>
          </a:p>
        </p:txBody>
      </p:sp>
      <p:sp>
        <p:nvSpPr>
          <p:cNvPr id="44" name="Прямоугольник 162"/>
          <p:cNvSpPr>
            <a:spLocks noChangeArrowheads="1"/>
          </p:cNvSpPr>
          <p:nvPr/>
        </p:nvSpPr>
        <p:spPr bwMode="auto">
          <a:xfrm>
            <a:off x="6840725" y="6215220"/>
            <a:ext cx="3072048" cy="32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587" tIns="20793" rIns="41587" bIns="20793">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nSpc>
                <a:spcPct val="115000"/>
              </a:lnSpc>
              <a:spcAft>
                <a:spcPts val="450"/>
              </a:spcAft>
            </a:pPr>
            <a:r>
              <a:rPr lang="uk-UA" altLang="ru-RU" sz="1600" dirty="0" err="1">
                <a:solidFill>
                  <a:srgbClr val="000000"/>
                </a:solidFill>
                <a:latin typeface="Calibri" panose="020F0502020204030204" pitchFamily="34" charset="0"/>
                <a:cs typeface="Times New Roman" panose="02020603050405020304" pitchFamily="18" charset="0"/>
              </a:rPr>
              <a:t>Regulation</a:t>
            </a:r>
            <a:r>
              <a:rPr lang="uk-UA" altLang="ru-RU" sz="1600" dirty="0">
                <a:solidFill>
                  <a:srgbClr val="000000"/>
                </a:solidFill>
                <a:latin typeface="Calibri" panose="020F0502020204030204" pitchFamily="34" charset="0"/>
                <a:cs typeface="Times New Roman" panose="02020603050405020304" pitchFamily="18" charset="0"/>
              </a:rPr>
              <a:t> (EC) </a:t>
            </a:r>
            <a:r>
              <a:rPr lang="uk-UA" altLang="ru-RU" sz="1600" dirty="0" err="1">
                <a:solidFill>
                  <a:srgbClr val="000000"/>
                </a:solidFill>
                <a:latin typeface="Calibri" panose="020F0502020204030204" pitchFamily="34" charset="0"/>
                <a:cs typeface="Times New Roman" panose="02020603050405020304" pitchFamily="18" charset="0"/>
              </a:rPr>
              <a:t>No</a:t>
            </a:r>
            <a:r>
              <a:rPr lang="uk-UA" altLang="ru-RU" sz="1600" dirty="0">
                <a:solidFill>
                  <a:srgbClr val="000000"/>
                </a:solidFill>
                <a:latin typeface="Calibri" panose="020F0502020204030204" pitchFamily="34" charset="0"/>
                <a:cs typeface="Times New Roman" panose="02020603050405020304" pitchFamily="18" charset="0"/>
              </a:rPr>
              <a:t> 1272/2008 (CLP)</a:t>
            </a:r>
            <a:endParaRPr lang="ru-RU" altLang="ru-RU" sz="1600" dirty="0">
              <a:latin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12"/>
          <a:stretch>
            <a:fillRect/>
          </a:stretch>
        </p:blipFill>
        <p:spPr>
          <a:xfrm>
            <a:off x="6448191" y="5987466"/>
            <a:ext cx="333375" cy="657028"/>
          </a:xfrm>
          <a:prstGeom prst="rect">
            <a:avLst/>
          </a:prstGeom>
        </p:spPr>
      </p:pic>
    </p:spTree>
    <p:extLst>
      <p:ext uri="{BB962C8B-B14F-4D97-AF65-F5344CB8AC3E}">
        <p14:creationId xmlns:p14="http://schemas.microsoft.com/office/powerpoint/2010/main" val="83992630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a:extLst>
              <a:ext uri="{FF2B5EF4-FFF2-40B4-BE49-F238E27FC236}">
                <a16:creationId xmlns:a16="http://schemas.microsoft.com/office/drawing/2014/main" id="{6C539F81-1D6B-4CBD-B2D9-25DD99CD86C5}"/>
              </a:ext>
            </a:extLst>
          </p:cNvPr>
          <p:cNvSpPr>
            <a:spLocks noGrp="1"/>
          </p:cNvSpPr>
          <p:nvPr>
            <p:ph type="body" sz="quarter" idx="13"/>
          </p:nvPr>
        </p:nvSpPr>
        <p:spPr/>
        <p:txBody>
          <a:bodyPr/>
          <a:lstStyle/>
          <a:p>
            <a:endParaRPr lang="uk-UA"/>
          </a:p>
        </p:txBody>
      </p:sp>
      <p:sp>
        <p:nvSpPr>
          <p:cNvPr id="3" name="Заголовок 2">
            <a:extLst>
              <a:ext uri="{FF2B5EF4-FFF2-40B4-BE49-F238E27FC236}">
                <a16:creationId xmlns:a16="http://schemas.microsoft.com/office/drawing/2014/main" id="{2D32AFEE-93AA-4A75-8BF0-E1D17C71395A}"/>
              </a:ext>
            </a:extLst>
          </p:cNvPr>
          <p:cNvSpPr>
            <a:spLocks noGrp="1"/>
          </p:cNvSpPr>
          <p:nvPr>
            <p:ph type="title"/>
          </p:nvPr>
        </p:nvSpPr>
        <p:spPr/>
        <p:txBody>
          <a:bodyPr/>
          <a:lstStyle/>
          <a:p>
            <a:endParaRPr lang="uk-UA"/>
          </a:p>
        </p:txBody>
      </p:sp>
      <p:sp>
        <p:nvSpPr>
          <p:cNvPr id="4" name="Місце для дати 3">
            <a:extLst>
              <a:ext uri="{FF2B5EF4-FFF2-40B4-BE49-F238E27FC236}">
                <a16:creationId xmlns:a16="http://schemas.microsoft.com/office/drawing/2014/main" id="{E2F75B7C-B2CD-4B00-A2EA-A3C827926905}"/>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47443D52-7CCA-470B-A80D-9C2CEA203FC6}"/>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4568801F-1826-4A5D-9760-98D03BC4C4F1}"/>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28</a:t>
            </a:fld>
            <a:endParaRPr lang="en-GB" altLang="ru-RU"/>
          </a:p>
        </p:txBody>
      </p:sp>
      <p:pic>
        <p:nvPicPr>
          <p:cNvPr id="8" name="Рисунок 7">
            <a:extLst>
              <a:ext uri="{FF2B5EF4-FFF2-40B4-BE49-F238E27FC236}">
                <a16:creationId xmlns:a16="http://schemas.microsoft.com/office/drawing/2014/main" id="{3E17DAEE-AB44-49F5-BFB5-3CD86337DFD9}"/>
              </a:ext>
            </a:extLst>
          </p:cNvPr>
          <p:cNvPicPr>
            <a:picLocks noChangeAspect="1"/>
          </p:cNvPicPr>
          <p:nvPr/>
        </p:nvPicPr>
        <p:blipFill>
          <a:blip r:embed="rId2"/>
          <a:stretch>
            <a:fillRect/>
          </a:stretch>
        </p:blipFill>
        <p:spPr>
          <a:xfrm>
            <a:off x="110051" y="-80608"/>
            <a:ext cx="11151917" cy="6858000"/>
          </a:xfrm>
          <a:prstGeom prst="rect">
            <a:avLst/>
          </a:prstGeom>
        </p:spPr>
      </p:pic>
    </p:spTree>
    <p:extLst>
      <p:ext uri="{BB962C8B-B14F-4D97-AF65-F5344CB8AC3E}">
        <p14:creationId xmlns:p14="http://schemas.microsoft.com/office/powerpoint/2010/main" val="176775624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a:extLst>
              <a:ext uri="{FF2B5EF4-FFF2-40B4-BE49-F238E27FC236}">
                <a16:creationId xmlns:a16="http://schemas.microsoft.com/office/drawing/2014/main" id="{A25F42E1-63A2-4913-8780-278329B4620D}"/>
              </a:ext>
            </a:extLst>
          </p:cNvPr>
          <p:cNvSpPr>
            <a:spLocks noGrp="1"/>
          </p:cNvSpPr>
          <p:nvPr>
            <p:ph type="body" sz="quarter" idx="13"/>
          </p:nvPr>
        </p:nvSpPr>
        <p:spPr/>
        <p:txBody>
          <a:bodyPr/>
          <a:lstStyle/>
          <a:p>
            <a:endParaRPr lang="uk-UA"/>
          </a:p>
        </p:txBody>
      </p:sp>
      <p:sp>
        <p:nvSpPr>
          <p:cNvPr id="3" name="Заголовок 2">
            <a:extLst>
              <a:ext uri="{FF2B5EF4-FFF2-40B4-BE49-F238E27FC236}">
                <a16:creationId xmlns:a16="http://schemas.microsoft.com/office/drawing/2014/main" id="{75C05733-3EAF-40E1-B5E4-3DC6150A1FA4}"/>
              </a:ext>
            </a:extLst>
          </p:cNvPr>
          <p:cNvSpPr>
            <a:spLocks noGrp="1"/>
          </p:cNvSpPr>
          <p:nvPr>
            <p:ph type="title"/>
          </p:nvPr>
        </p:nvSpPr>
        <p:spPr/>
        <p:txBody>
          <a:bodyPr/>
          <a:lstStyle/>
          <a:p>
            <a:endParaRPr lang="uk-UA"/>
          </a:p>
        </p:txBody>
      </p:sp>
      <p:sp>
        <p:nvSpPr>
          <p:cNvPr id="4" name="Місце для дати 3">
            <a:extLst>
              <a:ext uri="{FF2B5EF4-FFF2-40B4-BE49-F238E27FC236}">
                <a16:creationId xmlns:a16="http://schemas.microsoft.com/office/drawing/2014/main" id="{2B99EFA2-3D79-4840-936A-CE685BF0FBA1}"/>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D7488755-470B-4FB7-ACC4-07897559D566}"/>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DBBDD128-B63D-4F31-8B3B-B2C678388A02}"/>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29</a:t>
            </a:fld>
            <a:endParaRPr lang="en-GB" altLang="ru-RU"/>
          </a:p>
        </p:txBody>
      </p:sp>
      <p:pic>
        <p:nvPicPr>
          <p:cNvPr id="8" name="Рисунок 7">
            <a:extLst>
              <a:ext uri="{FF2B5EF4-FFF2-40B4-BE49-F238E27FC236}">
                <a16:creationId xmlns:a16="http://schemas.microsoft.com/office/drawing/2014/main" id="{BAF58A53-77B1-4FE6-8E0E-4A03AECE3A02}"/>
              </a:ext>
            </a:extLst>
          </p:cNvPr>
          <p:cNvPicPr>
            <a:picLocks noChangeAspect="1"/>
          </p:cNvPicPr>
          <p:nvPr/>
        </p:nvPicPr>
        <p:blipFill>
          <a:blip r:embed="rId2"/>
          <a:stretch>
            <a:fillRect/>
          </a:stretch>
        </p:blipFill>
        <p:spPr>
          <a:xfrm>
            <a:off x="89344" y="0"/>
            <a:ext cx="10904947" cy="6858000"/>
          </a:xfrm>
          <a:prstGeom prst="rect">
            <a:avLst/>
          </a:prstGeom>
        </p:spPr>
      </p:pic>
    </p:spTree>
    <p:extLst>
      <p:ext uri="{BB962C8B-B14F-4D97-AF65-F5344CB8AC3E}">
        <p14:creationId xmlns:p14="http://schemas.microsoft.com/office/powerpoint/2010/main" val="56649318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208B487-6136-478E-8622-B36E1CF0C022}"/>
              </a:ext>
            </a:extLst>
          </p:cNvPr>
          <p:cNvSpPr txBox="1"/>
          <p:nvPr/>
        </p:nvSpPr>
        <p:spPr>
          <a:xfrm>
            <a:off x="757382" y="412789"/>
            <a:ext cx="10721571" cy="6247864"/>
          </a:xfrm>
          <a:prstGeom prst="rect">
            <a:avLst/>
          </a:prstGeom>
          <a:noFill/>
        </p:spPr>
        <p:txBody>
          <a:bodyPr wrap="square">
            <a:spAutoFit/>
          </a:bodyPr>
          <a:lstStyle/>
          <a:p>
            <a:pPr marL="457200" indent="-457200">
              <a:buFont typeface="Arial" panose="020B0604020202020204" pitchFamily="34" charset="0"/>
              <a:buChar char="•"/>
            </a:pPr>
            <a:r>
              <a:rPr lang="uk-UA" sz="2800" b="1" dirty="0">
                <a:solidFill>
                  <a:srgbClr val="C00000"/>
                </a:solidFill>
                <a:latin typeface="Calibri" panose="020F0502020204030204" pitchFamily="34" charset="0"/>
                <a:ea typeface="+mj-ea"/>
                <a:cs typeface="Calibri" panose="020F0502020204030204" pitchFamily="34" charset="0"/>
              </a:rPr>
              <a:t>Будівництво: цифри і факти</a:t>
            </a:r>
          </a:p>
          <a:p>
            <a:endParaRPr lang="uk-UA" sz="3200" b="1" dirty="0">
              <a:latin typeface="Calibri" panose="020F0502020204030204" pitchFamily="34" charset="0"/>
              <a:ea typeface="+mj-ea"/>
              <a:cs typeface="Calibri" panose="020F0502020204030204" pitchFamily="34" charset="0"/>
            </a:endParaRPr>
          </a:p>
          <a:p>
            <a:r>
              <a:rPr lang="uk-UA" sz="2400" dirty="0">
                <a:latin typeface="Calibri" panose="020F0502020204030204" pitchFamily="34" charset="0"/>
                <a:cs typeface="Calibri" panose="020F0502020204030204" pitchFamily="34" charset="0"/>
              </a:rPr>
              <a:t>Обсяги будування  можуть зрости </a:t>
            </a:r>
            <a:r>
              <a:rPr lang="uk-UA" sz="2400" b="1" dirty="0">
                <a:latin typeface="Calibri" panose="020F0502020204030204" pitchFamily="34" charset="0"/>
                <a:cs typeface="Calibri" panose="020F0502020204030204" pitchFamily="34" charset="0"/>
              </a:rPr>
              <a:t>на 80% до 2050 року</a:t>
            </a:r>
          </a:p>
          <a:p>
            <a:br>
              <a:rPr lang="uk-UA" sz="2400" dirty="0">
                <a:latin typeface="Calibri" panose="020F0502020204030204" pitchFamily="34" charset="0"/>
                <a:cs typeface="Calibri" panose="020F0502020204030204" pitchFamily="34" charset="0"/>
              </a:rPr>
            </a:br>
            <a:r>
              <a:rPr lang="uk-UA" sz="2400" dirty="0">
                <a:latin typeface="Calibri" panose="020F0502020204030204" pitchFamily="34" charset="0"/>
                <a:cs typeface="Calibri" panose="020F0502020204030204" pitchFamily="34" charset="0"/>
              </a:rPr>
              <a:t>Вже сьогодні будівельна галузь: </a:t>
            </a:r>
          </a:p>
          <a:p>
            <a:pPr marL="342900" indent="-342900">
              <a:buFont typeface="Arial" panose="020B0604020202020204" pitchFamily="34" charset="0"/>
              <a:buChar char="•"/>
            </a:pPr>
            <a:r>
              <a:rPr lang="uk-UA" sz="2400" b="1" dirty="0">
                <a:latin typeface="Calibri" panose="020F0502020204030204" pitchFamily="34" charset="0"/>
                <a:cs typeface="Calibri" panose="020F0502020204030204" pitchFamily="34" charset="0"/>
              </a:rPr>
              <a:t>споживає 40%  первинних енергоресурсів ЄС </a:t>
            </a:r>
            <a:r>
              <a:rPr lang="uk-UA" sz="2400" dirty="0">
                <a:latin typeface="Calibri" panose="020F0502020204030204" pitchFamily="34" charset="0"/>
                <a:cs typeface="Calibri" panose="020F0502020204030204" pitchFamily="34" charset="0"/>
              </a:rPr>
              <a:t>(за розрахунками Єврокомісії споживання може бути знижено на 30 %)</a:t>
            </a:r>
          </a:p>
          <a:p>
            <a:pPr marL="342900" indent="-342900">
              <a:buFont typeface="Arial" panose="020B0604020202020204" pitchFamily="34" charset="0"/>
              <a:buChar char="•"/>
            </a:pPr>
            <a:r>
              <a:rPr lang="uk-UA" sz="2400" dirty="0">
                <a:latin typeface="Calibri" panose="020F0502020204030204" pitchFamily="34" charset="0"/>
                <a:cs typeface="Calibri" panose="020F0502020204030204" pitchFamily="34" charset="0"/>
              </a:rPr>
              <a:t>використовує понад </a:t>
            </a:r>
            <a:r>
              <a:rPr lang="uk-UA" sz="2400" b="1" dirty="0">
                <a:latin typeface="Calibri" panose="020F0502020204030204" pitchFamily="34" charset="0"/>
                <a:cs typeface="Calibri" panose="020F0502020204030204" pitchFamily="34" charset="0"/>
              </a:rPr>
              <a:t>третину світових природних ресурсів </a:t>
            </a:r>
          </a:p>
          <a:p>
            <a:pPr marL="342900" indent="-342900">
              <a:buFont typeface="Arial" panose="020B0604020202020204" pitchFamily="34" charset="0"/>
              <a:buChar char="•"/>
            </a:pPr>
            <a:r>
              <a:rPr lang="uk-UA" sz="2400" dirty="0">
                <a:latin typeface="Calibri" panose="020F0502020204030204" pitchFamily="34" charset="0"/>
                <a:cs typeface="Calibri" panose="020F0502020204030204" pitchFamily="34" charset="0"/>
              </a:rPr>
              <a:t>споживає </a:t>
            </a:r>
            <a:r>
              <a:rPr lang="uk-UA" sz="2400" b="1" dirty="0">
                <a:latin typeface="Calibri" panose="020F0502020204030204" pitchFamily="34" charset="0"/>
                <a:cs typeface="Calibri" panose="020F0502020204030204" pitchFamily="34" charset="0"/>
              </a:rPr>
              <a:t>12% прісної води</a:t>
            </a:r>
          </a:p>
          <a:p>
            <a:pPr marL="342900" indent="-342900">
              <a:buFont typeface="Arial" panose="020B0604020202020204" pitchFamily="34" charset="0"/>
              <a:buChar char="•"/>
            </a:pPr>
            <a:r>
              <a:rPr lang="uk-UA" sz="2400" dirty="0">
                <a:latin typeface="Calibri" panose="020F0502020204030204" pitchFamily="34" charset="0"/>
                <a:cs typeface="Calibri" panose="020F0502020204030204" pitchFamily="34" charset="0"/>
              </a:rPr>
              <a:t>утворює </a:t>
            </a:r>
            <a:r>
              <a:rPr lang="uk-UA" sz="2400" b="1" dirty="0">
                <a:latin typeface="Calibri" panose="020F0502020204030204" pitchFamily="34" charset="0"/>
                <a:cs typeface="Calibri" panose="020F0502020204030204" pitchFamily="34" charset="0"/>
              </a:rPr>
              <a:t>40% глобальних викидів парникових газів </a:t>
            </a:r>
          </a:p>
          <a:p>
            <a:pPr marL="342900" indent="-342900">
              <a:buFont typeface="Arial" panose="020B0604020202020204" pitchFamily="34" charset="0"/>
              <a:buChar char="•"/>
            </a:pPr>
            <a:r>
              <a:rPr lang="uk-UA" sz="2400" dirty="0">
                <a:latin typeface="Calibri" panose="020F0502020204030204" pitchFamily="34" charset="0"/>
                <a:cs typeface="Calibri" panose="020F0502020204030204" pitchFamily="34" charset="0"/>
              </a:rPr>
              <a:t>та </a:t>
            </a:r>
            <a:r>
              <a:rPr lang="uk-UA" sz="2400" b="1" dirty="0">
                <a:latin typeface="Calibri" panose="020F0502020204030204" pitchFamily="34" charset="0"/>
                <a:cs typeface="Calibri" panose="020F0502020204030204" pitchFamily="34" charset="0"/>
              </a:rPr>
              <a:t>40% сміття </a:t>
            </a:r>
            <a:r>
              <a:rPr lang="uk-UA" sz="2400" dirty="0">
                <a:latin typeface="Calibri" panose="020F0502020204030204" pitchFamily="34" charset="0"/>
                <a:cs typeface="Calibri" panose="020F0502020204030204" pitchFamily="34" charset="0"/>
              </a:rPr>
              <a:t>на звалищах.</a:t>
            </a:r>
          </a:p>
          <a:p>
            <a:endParaRPr lang="uk-UA" sz="2400" dirty="0">
              <a:latin typeface="Calibri" panose="020F0502020204030204" pitchFamily="34" charset="0"/>
              <a:cs typeface="Calibri" panose="020F0502020204030204" pitchFamily="34" charset="0"/>
            </a:endParaRPr>
          </a:p>
          <a:p>
            <a:r>
              <a:rPr lang="uk-UA" sz="2400" dirty="0">
                <a:latin typeface="Calibri" panose="020F0502020204030204" pitchFamily="34" charset="0"/>
                <a:cs typeface="Calibri" panose="020F0502020204030204" pitchFamily="34" charset="0"/>
              </a:rPr>
              <a:t>На шляху до сталого розвитку Єврокомісією та урядами  держав-членів ЄС визначено пріоритетність </a:t>
            </a:r>
            <a:r>
              <a:rPr lang="uk-UA" sz="2400" b="1" dirty="0">
                <a:latin typeface="Calibri" panose="020F0502020204030204" pitchFamily="34" charset="0"/>
                <a:cs typeface="Calibri" panose="020F0502020204030204" pitchFamily="34" charset="0"/>
              </a:rPr>
              <a:t>політики</a:t>
            </a:r>
            <a:r>
              <a:rPr lang="uk-UA" sz="2400" dirty="0">
                <a:latin typeface="Calibri" panose="020F0502020204030204" pitchFamily="34" charset="0"/>
                <a:cs typeface="Calibri" panose="020F0502020204030204" pitchFamily="34" charset="0"/>
              </a:rPr>
              <a:t>  підвищення </a:t>
            </a:r>
            <a:r>
              <a:rPr lang="uk-UA" sz="2400" b="1" dirty="0">
                <a:latin typeface="Calibri" panose="020F0502020204030204" pitchFamily="34" charset="0"/>
                <a:cs typeface="Calibri" panose="020F0502020204030204" pitchFamily="34" charset="0"/>
              </a:rPr>
              <a:t>енергетичної та екологічної ефективності в будівельному секторі</a:t>
            </a:r>
            <a:r>
              <a:rPr lang="en-US" sz="2400" b="1" dirty="0">
                <a:latin typeface="Calibri" panose="020F0502020204030204" pitchFamily="34" charset="0"/>
                <a:cs typeface="Calibri" panose="020F0502020204030204" pitchFamily="34" charset="0"/>
              </a:rPr>
              <a:t>.</a:t>
            </a:r>
            <a:br>
              <a:rPr lang="uk-UA" sz="2400" dirty="0">
                <a:latin typeface="Calibri" panose="020F0502020204030204" pitchFamily="34" charset="0"/>
                <a:cs typeface="Calibri" panose="020F0502020204030204" pitchFamily="34" charset="0"/>
              </a:rPr>
            </a:br>
            <a:endParaRPr lang="uk-UA"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89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ADB5EFEB-4956-4AD9-B31F-E495CB4FDC7B}"/>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5C221261-079C-4DD0-AA3F-530172B10929}"/>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7EA19A9A-9312-44DA-8935-E10738D1448A}"/>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30</a:t>
            </a:fld>
            <a:endParaRPr lang="en-GB" altLang="ru-RU"/>
          </a:p>
        </p:txBody>
      </p:sp>
      <p:pic>
        <p:nvPicPr>
          <p:cNvPr id="8" name="Рисунок 7">
            <a:extLst>
              <a:ext uri="{FF2B5EF4-FFF2-40B4-BE49-F238E27FC236}">
                <a16:creationId xmlns:a16="http://schemas.microsoft.com/office/drawing/2014/main" id="{3402B32C-E481-47C2-B8D1-2A6C7F9A05E7}"/>
              </a:ext>
            </a:extLst>
          </p:cNvPr>
          <p:cNvPicPr>
            <a:picLocks noChangeAspect="1"/>
          </p:cNvPicPr>
          <p:nvPr/>
        </p:nvPicPr>
        <p:blipFill>
          <a:blip r:embed="rId2"/>
          <a:stretch>
            <a:fillRect/>
          </a:stretch>
        </p:blipFill>
        <p:spPr>
          <a:xfrm>
            <a:off x="132091" y="167217"/>
            <a:ext cx="10108896" cy="6649356"/>
          </a:xfrm>
          <a:prstGeom prst="rect">
            <a:avLst/>
          </a:prstGeom>
        </p:spPr>
      </p:pic>
    </p:spTree>
    <p:extLst>
      <p:ext uri="{BB962C8B-B14F-4D97-AF65-F5344CB8AC3E}">
        <p14:creationId xmlns:p14="http://schemas.microsoft.com/office/powerpoint/2010/main" val="181324258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4F672043-DA7C-4513-A536-8AA01D50666D}"/>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937E6B45-D12D-44DE-A525-3A2F221D696B}"/>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D7218B3B-77B5-49BD-8E92-848A61AEE2DA}"/>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31</a:t>
            </a:fld>
            <a:endParaRPr lang="en-GB" altLang="ru-RU"/>
          </a:p>
        </p:txBody>
      </p:sp>
      <p:pic>
        <p:nvPicPr>
          <p:cNvPr id="8" name="Рисунок 7">
            <a:extLst>
              <a:ext uri="{FF2B5EF4-FFF2-40B4-BE49-F238E27FC236}">
                <a16:creationId xmlns:a16="http://schemas.microsoft.com/office/drawing/2014/main" id="{154DF839-D375-4FBE-B31E-92A93762973D}"/>
              </a:ext>
            </a:extLst>
          </p:cNvPr>
          <p:cNvPicPr>
            <a:picLocks noChangeAspect="1"/>
          </p:cNvPicPr>
          <p:nvPr/>
        </p:nvPicPr>
        <p:blipFill>
          <a:blip r:embed="rId2"/>
          <a:stretch>
            <a:fillRect/>
          </a:stretch>
        </p:blipFill>
        <p:spPr>
          <a:xfrm>
            <a:off x="90646" y="34834"/>
            <a:ext cx="10689537" cy="6788333"/>
          </a:xfrm>
          <a:prstGeom prst="rect">
            <a:avLst/>
          </a:prstGeom>
        </p:spPr>
      </p:pic>
    </p:spTree>
    <p:extLst>
      <p:ext uri="{BB962C8B-B14F-4D97-AF65-F5344CB8AC3E}">
        <p14:creationId xmlns:p14="http://schemas.microsoft.com/office/powerpoint/2010/main" val="190991817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A6985058-8039-4194-8D39-00D07DC7F269}"/>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273326E7-F0A7-427A-AC24-C05F8058B0DC}"/>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CA43468D-4441-4F59-93AC-6316F9CCA490}"/>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32</a:t>
            </a:fld>
            <a:endParaRPr lang="en-GB" altLang="ru-RU"/>
          </a:p>
        </p:txBody>
      </p:sp>
      <p:pic>
        <p:nvPicPr>
          <p:cNvPr id="8" name="Рисунок 7">
            <a:extLst>
              <a:ext uri="{FF2B5EF4-FFF2-40B4-BE49-F238E27FC236}">
                <a16:creationId xmlns:a16="http://schemas.microsoft.com/office/drawing/2014/main" id="{C638A418-907D-4085-981E-FA9DCB7C57BF}"/>
              </a:ext>
            </a:extLst>
          </p:cNvPr>
          <p:cNvPicPr>
            <a:picLocks noChangeAspect="1"/>
          </p:cNvPicPr>
          <p:nvPr/>
        </p:nvPicPr>
        <p:blipFill>
          <a:blip r:embed="rId2"/>
          <a:stretch>
            <a:fillRect/>
          </a:stretch>
        </p:blipFill>
        <p:spPr>
          <a:xfrm>
            <a:off x="0" y="0"/>
            <a:ext cx="11282923" cy="6858000"/>
          </a:xfrm>
          <a:prstGeom prst="rect">
            <a:avLst/>
          </a:prstGeom>
        </p:spPr>
      </p:pic>
    </p:spTree>
    <p:extLst>
      <p:ext uri="{BB962C8B-B14F-4D97-AF65-F5344CB8AC3E}">
        <p14:creationId xmlns:p14="http://schemas.microsoft.com/office/powerpoint/2010/main" val="75984404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471DFBFB-03E3-4BB2-949A-FD23246CA299}"/>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18D865EB-4B65-45C2-AFE3-ADFE3C61D047}"/>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D83AAD44-27EC-4315-8390-5DF6AA06F446}"/>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33</a:t>
            </a:fld>
            <a:endParaRPr lang="en-GB" altLang="ru-RU"/>
          </a:p>
        </p:txBody>
      </p:sp>
      <p:pic>
        <p:nvPicPr>
          <p:cNvPr id="7" name="Рисунок 6">
            <a:extLst>
              <a:ext uri="{FF2B5EF4-FFF2-40B4-BE49-F238E27FC236}">
                <a16:creationId xmlns:a16="http://schemas.microsoft.com/office/drawing/2014/main" id="{C6D95945-B119-4EAD-8971-B0254FF3CB6F}"/>
              </a:ext>
            </a:extLst>
          </p:cNvPr>
          <p:cNvPicPr>
            <a:picLocks noChangeAspect="1"/>
          </p:cNvPicPr>
          <p:nvPr/>
        </p:nvPicPr>
        <p:blipFill>
          <a:blip r:embed="rId2"/>
          <a:stretch>
            <a:fillRect/>
          </a:stretch>
        </p:blipFill>
        <p:spPr>
          <a:xfrm>
            <a:off x="93502" y="202957"/>
            <a:ext cx="10998988" cy="6487827"/>
          </a:xfrm>
          <a:prstGeom prst="rect">
            <a:avLst/>
          </a:prstGeom>
        </p:spPr>
      </p:pic>
    </p:spTree>
    <p:extLst>
      <p:ext uri="{BB962C8B-B14F-4D97-AF65-F5344CB8AC3E}">
        <p14:creationId xmlns:p14="http://schemas.microsoft.com/office/powerpoint/2010/main" val="288636033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CA45199F-7ED0-46C2-8D62-AEE4A18101F5}"/>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35E6412B-B4F7-4C89-8D44-EE1987EFD5AF}"/>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C2C3C93F-4202-47AB-B18D-28870B59DB82}"/>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34</a:t>
            </a:fld>
            <a:endParaRPr lang="en-GB" altLang="ru-RU"/>
          </a:p>
        </p:txBody>
      </p:sp>
      <p:pic>
        <p:nvPicPr>
          <p:cNvPr id="8" name="Рисунок 7">
            <a:extLst>
              <a:ext uri="{FF2B5EF4-FFF2-40B4-BE49-F238E27FC236}">
                <a16:creationId xmlns:a16="http://schemas.microsoft.com/office/drawing/2014/main" id="{0751830F-E333-4C0C-B2F0-24F400FA25A2}"/>
              </a:ext>
            </a:extLst>
          </p:cNvPr>
          <p:cNvPicPr>
            <a:picLocks noChangeAspect="1"/>
          </p:cNvPicPr>
          <p:nvPr/>
        </p:nvPicPr>
        <p:blipFill>
          <a:blip r:embed="rId2"/>
          <a:stretch>
            <a:fillRect/>
          </a:stretch>
        </p:blipFill>
        <p:spPr>
          <a:xfrm>
            <a:off x="139892" y="471965"/>
            <a:ext cx="10640291" cy="6218819"/>
          </a:xfrm>
          <a:prstGeom prst="rect">
            <a:avLst/>
          </a:prstGeom>
        </p:spPr>
      </p:pic>
    </p:spTree>
    <p:extLst>
      <p:ext uri="{BB962C8B-B14F-4D97-AF65-F5344CB8AC3E}">
        <p14:creationId xmlns:p14="http://schemas.microsoft.com/office/powerpoint/2010/main" val="228253196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C7487CC7-F1DC-4931-A6CF-37052411227C}"/>
              </a:ext>
            </a:extLst>
          </p:cNvPr>
          <p:cNvSpPr>
            <a:spLocks noGrp="1"/>
          </p:cNvSpPr>
          <p:nvPr>
            <p:ph type="dt" sz="quarter" idx="14"/>
          </p:nvPr>
        </p:nvSpPr>
        <p:spPr/>
        <p:txBody>
          <a:bodyPr/>
          <a:lstStyle/>
          <a:p>
            <a:pPr>
              <a:defRPr/>
            </a:pPr>
            <a:r>
              <a:rPr lang="en-GB"/>
              <a:t>22 Jan. 2019</a:t>
            </a:r>
            <a:endParaRPr lang="en-GB" dirty="0"/>
          </a:p>
        </p:txBody>
      </p:sp>
      <p:sp>
        <p:nvSpPr>
          <p:cNvPr id="5" name="Нижний колонтитул 4">
            <a:extLst>
              <a:ext uri="{FF2B5EF4-FFF2-40B4-BE49-F238E27FC236}">
                <a16:creationId xmlns:a16="http://schemas.microsoft.com/office/drawing/2014/main" id="{05054E83-B58F-427D-8CC6-E8BA4942F4DB}"/>
              </a:ext>
            </a:extLst>
          </p:cNvPr>
          <p:cNvSpPr>
            <a:spLocks noGrp="1"/>
          </p:cNvSpPr>
          <p:nvPr>
            <p:ph type="ftr" sz="quarter" idx="15"/>
          </p:nvPr>
        </p:nvSpPr>
        <p:spPr/>
        <p:txBody>
          <a:bodyPr/>
          <a:lstStyle/>
          <a:p>
            <a:pPr>
              <a:defRPr/>
            </a:pPr>
            <a:r>
              <a:rPr lang="en-GB"/>
              <a:t>Titel of the presentation</a:t>
            </a:r>
          </a:p>
        </p:txBody>
      </p:sp>
      <p:sp>
        <p:nvSpPr>
          <p:cNvPr id="38916" name="Номер слайда 5">
            <a:extLst>
              <a:ext uri="{FF2B5EF4-FFF2-40B4-BE49-F238E27FC236}">
                <a16:creationId xmlns:a16="http://schemas.microsoft.com/office/drawing/2014/main" id="{CC56FBB2-BB4F-4EA3-BD22-D2343A178618}"/>
              </a:ext>
            </a:extLst>
          </p:cNvPr>
          <p:cNvSpPr>
            <a:spLocks noGrp="1" noChangeArrowheads="1"/>
          </p:cNvSpPr>
          <p:nvPr>
            <p:ph type="sldNum" sz="quarter" idx="16"/>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ru-RU"/>
              <a:t>Page </a:t>
            </a:r>
            <a:fld id="{A855E569-17C1-49C0-A659-1964D9A3A7B0}" type="slidenum">
              <a:rPr lang="en-GB" altLang="ru-RU" smtClean="0"/>
              <a:pPr/>
              <a:t>35</a:t>
            </a:fld>
            <a:endParaRPr lang="en-GB" altLang="ru-RU"/>
          </a:p>
        </p:txBody>
      </p:sp>
      <p:pic>
        <p:nvPicPr>
          <p:cNvPr id="38917" name="Picture 2" descr="Green building: Improving the lives of billions by helping to achieve the  UN Sustainable Development Goals | World Green Building Council">
            <a:extLst>
              <a:ext uri="{FF2B5EF4-FFF2-40B4-BE49-F238E27FC236}">
                <a16:creationId xmlns:a16="http://schemas.microsoft.com/office/drawing/2014/main" id="{102B725B-BA56-4DF6-93F5-E218290B6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67" y="99485"/>
            <a:ext cx="12037484" cy="665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a:extLst>
              <a:ext uri="{FF2B5EF4-FFF2-40B4-BE49-F238E27FC236}">
                <a16:creationId xmlns:a16="http://schemas.microsoft.com/office/drawing/2014/main" id="{9AF394BD-212C-4706-B925-7DE5929FC069}"/>
              </a:ext>
            </a:extLst>
          </p:cNvPr>
          <p:cNvSpPr>
            <a:spLocks noChangeArrowheads="1"/>
          </p:cNvSpPr>
          <p:nvPr/>
        </p:nvSpPr>
        <p:spPr bwMode="auto">
          <a:xfrm>
            <a:off x="-4646613" y="16727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uk-UA" altLang="uk-UA"/>
          </a:p>
        </p:txBody>
      </p:sp>
      <p:sp>
        <p:nvSpPr>
          <p:cNvPr id="3" name="AutoShape 4" descr="NOVUS планує відкрити сім магазинів до кінця 2019 року">
            <a:extLst>
              <a:ext uri="{FF2B5EF4-FFF2-40B4-BE49-F238E27FC236}">
                <a16:creationId xmlns:a16="http://schemas.microsoft.com/office/drawing/2014/main" id="{76621290-1D8E-40C2-B6A8-C159B7F6C89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6">
            <a:extLst>
              <a:ext uri="{FF2B5EF4-FFF2-40B4-BE49-F238E27FC236}">
                <a16:creationId xmlns:a16="http://schemas.microsoft.com/office/drawing/2014/main" id="{CFCD7C35-EFA3-4492-B292-E477FCF85A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9" name="Picture 2">
            <a:extLst>
              <a:ext uri="{FF2B5EF4-FFF2-40B4-BE49-F238E27FC236}">
                <a16:creationId xmlns:a16="http://schemas.microsoft.com/office/drawing/2014/main" id="{B78D1204-90C7-4A11-8656-00FABFDE5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0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Овал 1">
            <a:extLst>
              <a:ext uri="{FF2B5EF4-FFF2-40B4-BE49-F238E27FC236}">
                <a16:creationId xmlns:a16="http://schemas.microsoft.com/office/drawing/2014/main" id="{FC273CBB-9DF8-4D14-AFE3-1D0B85E55CE0}"/>
              </a:ext>
            </a:extLst>
          </p:cNvPr>
          <p:cNvSpPr/>
          <p:nvPr/>
        </p:nvSpPr>
        <p:spPr>
          <a:xfrm>
            <a:off x="3149338" y="2651288"/>
            <a:ext cx="1583703" cy="1555423"/>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uk-UA" b="1" dirty="0"/>
              <a:t>Стандарт</a:t>
            </a:r>
          </a:p>
          <a:p>
            <a:pPr algn="ctr"/>
            <a:r>
              <a:rPr lang="uk-UA" sz="1600" b="1" dirty="0">
                <a:solidFill>
                  <a:schemeClr val="bg1"/>
                </a:solidFill>
              </a:rPr>
              <a:t>ЗЕЛЕНОГО </a:t>
            </a:r>
            <a:r>
              <a:rPr lang="uk-UA" sz="1200" b="1" dirty="0">
                <a:solidFill>
                  <a:schemeClr val="bg1"/>
                </a:solidFill>
              </a:rPr>
              <a:t>БУДІВНИЦТВА</a:t>
            </a:r>
          </a:p>
        </p:txBody>
      </p:sp>
      <p:sp>
        <p:nvSpPr>
          <p:cNvPr id="11" name="TextBox 10">
            <a:extLst>
              <a:ext uri="{FF2B5EF4-FFF2-40B4-BE49-F238E27FC236}">
                <a16:creationId xmlns:a16="http://schemas.microsoft.com/office/drawing/2014/main" id="{C8ED87E4-7362-4103-924C-6083499BA489}"/>
              </a:ext>
            </a:extLst>
          </p:cNvPr>
          <p:cNvSpPr txBox="1"/>
          <p:nvPr/>
        </p:nvSpPr>
        <p:spPr>
          <a:xfrm>
            <a:off x="7560297" y="1237983"/>
            <a:ext cx="4430598" cy="2585323"/>
          </a:xfrm>
          <a:prstGeom prst="rect">
            <a:avLst/>
          </a:prstGeom>
          <a:noFill/>
        </p:spPr>
        <p:txBody>
          <a:bodyPr wrap="square">
            <a:spAutoFit/>
          </a:bodyPr>
          <a:lstStyle/>
          <a:p>
            <a:r>
              <a:rPr lang="ru-RU" sz="1800" b="1" dirty="0">
                <a:effectLst/>
                <a:ea typeface="Times New Roman" panose="02020603050405020304" pitchFamily="18" charset="0"/>
              </a:rPr>
              <a:t>СОУ ОЕМ 08.002.41.03</a:t>
            </a:r>
            <a:r>
              <a:rPr lang="uk-UA" sz="1800" b="1" dirty="0">
                <a:effectLst/>
                <a:ea typeface="Times New Roman" panose="02020603050405020304" pitchFamily="18" charset="0"/>
              </a:rPr>
              <a:t>2:20ХХ </a:t>
            </a:r>
            <a:r>
              <a:rPr lang="uk-UA" b="1" i="0" dirty="0">
                <a:solidFill>
                  <a:srgbClr val="424242"/>
                </a:solidFill>
                <a:effectLst/>
              </a:rPr>
              <a:t>Будинки і споруди. Екологічні критерії та метод оцінювання життєвого циклу </a:t>
            </a:r>
            <a:r>
              <a:rPr lang="de-DE" b="1" i="0" dirty="0">
                <a:solidFill>
                  <a:srgbClr val="424242"/>
                </a:solidFill>
                <a:effectLst/>
              </a:rPr>
              <a:t> </a:t>
            </a:r>
            <a:r>
              <a:rPr lang="de-DE" i="0" dirty="0">
                <a:solidFill>
                  <a:srgbClr val="424242"/>
                </a:solidFill>
                <a:effectLst/>
              </a:rPr>
              <a:t>– </a:t>
            </a:r>
            <a:r>
              <a:rPr lang="uk-UA" sz="1800" dirty="0">
                <a:effectLst/>
                <a:ea typeface="Times New Roman" panose="02020603050405020304" pitchFamily="18" charset="0"/>
                <a:cs typeface="Arial" panose="020B0604020202020204" pitchFamily="34" charset="0"/>
              </a:rPr>
              <a:t>для оцінювання поліпшених екологічних характеристик громадських будинків та споруд, на стадіях проектування, будівництва, введення в експлуатацію, технічного обслуговування, ремонту та завершення терміну експлуатації.</a:t>
            </a:r>
            <a:endParaRPr lang="uk-UA" dirty="0"/>
          </a:p>
        </p:txBody>
      </p:sp>
      <p:sp>
        <p:nvSpPr>
          <p:cNvPr id="16" name="TextBox 15">
            <a:extLst>
              <a:ext uri="{FF2B5EF4-FFF2-40B4-BE49-F238E27FC236}">
                <a16:creationId xmlns:a16="http://schemas.microsoft.com/office/drawing/2014/main" id="{0510780A-E9AF-4D72-B009-BC0691C231BD}"/>
              </a:ext>
            </a:extLst>
          </p:cNvPr>
          <p:cNvSpPr txBox="1"/>
          <p:nvPr/>
        </p:nvSpPr>
        <p:spPr>
          <a:xfrm>
            <a:off x="7560297" y="6089251"/>
            <a:ext cx="3963971" cy="707886"/>
          </a:xfrm>
          <a:prstGeom prst="rect">
            <a:avLst/>
          </a:prstGeom>
          <a:noFill/>
        </p:spPr>
        <p:txBody>
          <a:bodyPr wrap="square">
            <a:spAutoFit/>
          </a:bodyPr>
          <a:lstStyle/>
          <a:p>
            <a:r>
              <a:rPr lang="en-US" sz="2000" b="1" dirty="0">
                <a:effectLst/>
                <a:ea typeface="Times New Roman" panose="02020603050405020304" pitchFamily="18" charset="0"/>
              </a:rPr>
              <a:t>ISO 21929-1:2011</a:t>
            </a:r>
            <a:r>
              <a:rPr lang="uk-UA" sz="2000" b="1" dirty="0">
                <a:ea typeface="Times New Roman" panose="02020603050405020304" pitchFamily="18" charset="0"/>
              </a:rPr>
              <a:t>;</a:t>
            </a:r>
            <a:endParaRPr lang="uk-UA" sz="2000" b="1" dirty="0">
              <a:effectLst/>
              <a:ea typeface="Times New Roman" panose="02020603050405020304" pitchFamily="18" charset="0"/>
            </a:endParaRPr>
          </a:p>
          <a:p>
            <a:r>
              <a:rPr lang="en-US" sz="2000" b="1" dirty="0">
                <a:effectLst/>
                <a:ea typeface="Times New Roman" panose="02020603050405020304" pitchFamily="18" charset="0"/>
              </a:rPr>
              <a:t>ISO </a:t>
            </a:r>
            <a:r>
              <a:rPr lang="uk-UA" sz="2000" b="1" dirty="0">
                <a:effectLst/>
                <a:ea typeface="Times New Roman" panose="02020603050405020304" pitchFamily="18" charset="0"/>
              </a:rPr>
              <a:t>14040:2013;</a:t>
            </a:r>
            <a:r>
              <a:rPr lang="en-US" sz="2000" b="1" dirty="0">
                <a:ea typeface="Times New Roman" panose="02020603050405020304" pitchFamily="18" charset="0"/>
              </a:rPr>
              <a:t> ISO </a:t>
            </a:r>
            <a:r>
              <a:rPr lang="uk-UA" sz="2000" b="1" dirty="0">
                <a:ea typeface="Times New Roman" panose="02020603050405020304" pitchFamily="18" charset="0"/>
              </a:rPr>
              <a:t>14024:2018</a:t>
            </a:r>
            <a:endParaRPr lang="uk-UA" sz="2000" b="1" dirty="0"/>
          </a:p>
        </p:txBody>
      </p:sp>
      <p:sp>
        <p:nvSpPr>
          <p:cNvPr id="18" name="TextBox 17">
            <a:extLst>
              <a:ext uri="{FF2B5EF4-FFF2-40B4-BE49-F238E27FC236}">
                <a16:creationId xmlns:a16="http://schemas.microsoft.com/office/drawing/2014/main" id="{904BD455-6A9C-4DBD-BC2D-546D1F6AE3B4}"/>
              </a:ext>
            </a:extLst>
          </p:cNvPr>
          <p:cNvSpPr txBox="1"/>
          <p:nvPr/>
        </p:nvSpPr>
        <p:spPr>
          <a:xfrm>
            <a:off x="7569724" y="3940616"/>
            <a:ext cx="4176074" cy="2031325"/>
          </a:xfrm>
          <a:prstGeom prst="rect">
            <a:avLst/>
          </a:prstGeom>
          <a:noFill/>
        </p:spPr>
        <p:txBody>
          <a:bodyPr wrap="square">
            <a:spAutoFit/>
          </a:bodyPr>
          <a:lstStyle/>
          <a:p>
            <a:r>
              <a:rPr lang="uk-UA" b="1" dirty="0">
                <a:effectLst/>
                <a:ea typeface="Calibri" panose="020F0502020204030204" pitchFamily="34" charset="0"/>
              </a:rPr>
              <a:t>РГ ПК 3 «Оцінка життєвого циклу» ТК 82 «Охорона довкілля» </a:t>
            </a:r>
            <a:r>
              <a:rPr lang="uk-UA" dirty="0">
                <a:effectLst/>
                <a:ea typeface="Calibri" panose="020F0502020204030204" pitchFamily="34" charset="0"/>
              </a:rPr>
              <a:t>розробляє стандарт</a:t>
            </a:r>
            <a:r>
              <a:rPr lang="uk-UA" b="1" dirty="0">
                <a:effectLst/>
                <a:ea typeface="Calibri" panose="020F0502020204030204" pitchFamily="34" charset="0"/>
              </a:rPr>
              <a:t> </a:t>
            </a:r>
            <a:r>
              <a:rPr lang="uk-UA" dirty="0">
                <a:effectLst/>
                <a:ea typeface="Calibri" panose="020F0502020204030204" pitchFamily="34" charset="0"/>
              </a:rPr>
              <a:t>на основі результатів аналізування життєвого циклу об’єктів, що побудовані відповідно до вимог стандартів енергоефективного, зеленого і сталого будівництва.</a:t>
            </a:r>
            <a:endParaRPr lang="uk-UA" dirty="0">
              <a:effectLst/>
              <a:ea typeface="Times New Roman" panose="02020603050405020304" pitchFamily="18" charset="0"/>
            </a:endParaRPr>
          </a:p>
        </p:txBody>
      </p:sp>
      <p:pic>
        <p:nvPicPr>
          <p:cNvPr id="11269" name="Picture 5" descr="Флаг УКРАИНЫ DU-GARA 135 × 95 см односторонний принт (flag-00001) - изображение 1">
            <a:extLst>
              <a:ext uri="{FF2B5EF4-FFF2-40B4-BE49-F238E27FC236}">
                <a16:creationId xmlns:a16="http://schemas.microsoft.com/office/drawing/2014/main" id="{DAC1A770-6020-40BB-B1D8-6D44A9C1C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566" y="214857"/>
            <a:ext cx="1259627" cy="850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377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70FBE-7194-43DA-BC12-0B43A17C4DB9}"/>
              </a:ext>
            </a:extLst>
          </p:cNvPr>
          <p:cNvSpPr txBox="1"/>
          <p:nvPr/>
        </p:nvSpPr>
        <p:spPr>
          <a:xfrm>
            <a:off x="532707" y="311502"/>
            <a:ext cx="11285220" cy="461665"/>
          </a:xfrm>
          <a:prstGeom prst="rect">
            <a:avLst/>
          </a:prstGeom>
          <a:solidFill>
            <a:schemeClr val="bg1"/>
          </a:solidFill>
        </p:spPr>
        <p:txBody>
          <a:bodyPr wrap="square">
            <a:spAutoFit/>
          </a:bodyPr>
          <a:lstStyle/>
          <a:p>
            <a:pPr marL="342900" indent="-342900">
              <a:buFont typeface="Arial" panose="020B0604020202020204" pitchFamily="34" charset="0"/>
              <a:buChar char="•"/>
            </a:pPr>
            <a:r>
              <a:rPr lang="uk-UA" sz="2400" b="1" dirty="0">
                <a:effectLst/>
                <a:ea typeface="Times New Roman" panose="02020603050405020304" pitchFamily="18" charset="0"/>
              </a:rPr>
              <a:t>Розділи та основні положення </a:t>
            </a:r>
            <a:r>
              <a:rPr lang="ru-RU" sz="2400" b="1" dirty="0">
                <a:effectLst/>
                <a:ea typeface="Times New Roman" panose="02020603050405020304" pitchFamily="18" charset="0"/>
              </a:rPr>
              <a:t>проєкту СОУ ОЕМ 08.002.41.03</a:t>
            </a:r>
            <a:r>
              <a:rPr lang="uk-UA" sz="2400" b="1" dirty="0">
                <a:effectLst/>
                <a:ea typeface="Times New Roman" panose="02020603050405020304" pitchFamily="18" charset="0"/>
              </a:rPr>
              <a:t>2:20ХХ</a:t>
            </a:r>
            <a:endParaRPr lang="uk-UA" sz="2400" dirty="0">
              <a:effectLst/>
              <a:ea typeface="Times New Roman" panose="02020603050405020304" pitchFamily="18" charset="0"/>
            </a:endParaRPr>
          </a:p>
        </p:txBody>
      </p:sp>
      <p:graphicFrame>
        <p:nvGraphicFramePr>
          <p:cNvPr id="6" name="Таблиця 5">
            <a:extLst>
              <a:ext uri="{FF2B5EF4-FFF2-40B4-BE49-F238E27FC236}">
                <a16:creationId xmlns:a16="http://schemas.microsoft.com/office/drawing/2014/main" id="{C43BE4E9-B0C3-4D24-940F-5CA8DF596C7E}"/>
              </a:ext>
            </a:extLst>
          </p:cNvPr>
          <p:cNvGraphicFramePr>
            <a:graphicFrameLocks noGrp="1"/>
          </p:cNvGraphicFramePr>
          <p:nvPr>
            <p:extLst>
              <p:ext uri="{D42A27DB-BD31-4B8C-83A1-F6EECF244321}">
                <p14:modId xmlns:p14="http://schemas.microsoft.com/office/powerpoint/2010/main" val="260578534"/>
              </p:ext>
            </p:extLst>
          </p:nvPr>
        </p:nvGraphicFramePr>
        <p:xfrm>
          <a:off x="452582" y="850886"/>
          <a:ext cx="4719782" cy="5648022"/>
        </p:xfrm>
        <a:graphic>
          <a:graphicData uri="http://schemas.openxmlformats.org/drawingml/2006/table">
            <a:tbl>
              <a:tblPr>
                <a:tableStyleId>{5C22544A-7EE6-4342-B048-85BDC9FD1C3A}</a:tableStyleId>
              </a:tblPr>
              <a:tblGrid>
                <a:gridCol w="380485">
                  <a:extLst>
                    <a:ext uri="{9D8B030D-6E8A-4147-A177-3AD203B41FA5}">
                      <a16:colId xmlns:a16="http://schemas.microsoft.com/office/drawing/2014/main" val="355342734"/>
                    </a:ext>
                  </a:extLst>
                </a:gridCol>
                <a:gridCol w="4339297">
                  <a:extLst>
                    <a:ext uri="{9D8B030D-6E8A-4147-A177-3AD203B41FA5}">
                      <a16:colId xmlns:a16="http://schemas.microsoft.com/office/drawing/2014/main" val="3707898248"/>
                    </a:ext>
                  </a:extLst>
                </a:gridCol>
              </a:tblGrid>
              <a:tr h="260668">
                <a:tc>
                  <a:txBody>
                    <a:bodyPr/>
                    <a:lstStyle/>
                    <a:p>
                      <a:r>
                        <a:rPr lang="uk-UA" sz="1600" noProof="0" dirty="0">
                          <a:effectLst/>
                          <a:latin typeface="+mn-lt"/>
                        </a:rPr>
                        <a:t>1</a:t>
                      </a:r>
                      <a:endParaRPr lang="uk-UA" sz="1600" noProof="0" dirty="0">
                        <a:effectLst/>
                        <a:latin typeface="+mn-lt"/>
                        <a:ea typeface="Times New Roman" panose="02020603050405020304" pitchFamily="18" charset="0"/>
                      </a:endParaRPr>
                    </a:p>
                  </a:txBody>
                  <a:tcPr marL="68580" marR="68580" marT="0" marB="0"/>
                </a:tc>
                <a:tc>
                  <a:txBody>
                    <a:bodyPr/>
                    <a:lstStyle/>
                    <a:p>
                      <a:r>
                        <a:rPr lang="uk-UA" sz="1600" noProof="0">
                          <a:effectLst/>
                        </a:rPr>
                        <a:t>Сфера застосуваня</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21331313"/>
                  </a:ext>
                </a:extLst>
              </a:tr>
              <a:tr h="346694">
                <a:tc>
                  <a:txBody>
                    <a:bodyPr/>
                    <a:lstStyle/>
                    <a:p>
                      <a:r>
                        <a:rPr lang="uk-UA" sz="1600" noProof="0">
                          <a:effectLst/>
                          <a:latin typeface="+mn-lt"/>
                        </a:rPr>
                        <a:t>2</a:t>
                      </a:r>
                      <a:endParaRPr lang="uk-UA" sz="1600" noProof="0">
                        <a:effectLst/>
                        <a:latin typeface="+mn-lt"/>
                        <a:ea typeface="Times New Roman" panose="02020603050405020304" pitchFamily="18" charset="0"/>
                      </a:endParaRPr>
                    </a:p>
                  </a:txBody>
                  <a:tcPr marL="68580" marR="68580" marT="0" marB="0"/>
                </a:tc>
                <a:tc>
                  <a:txBody>
                    <a:bodyPr/>
                    <a:lstStyle/>
                    <a:p>
                      <a:r>
                        <a:rPr lang="uk-UA" sz="1600" noProof="0">
                          <a:effectLst/>
                        </a:rPr>
                        <a:t>Нормативні посилання</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62869471"/>
                  </a:ext>
                </a:extLst>
              </a:tr>
              <a:tr h="500331">
                <a:tc>
                  <a:txBody>
                    <a:bodyPr/>
                    <a:lstStyle/>
                    <a:p>
                      <a:r>
                        <a:rPr lang="uk-UA" sz="1600" noProof="0">
                          <a:effectLst/>
                          <a:latin typeface="+mn-lt"/>
                        </a:rPr>
                        <a:t>3</a:t>
                      </a:r>
                      <a:endParaRPr lang="uk-UA" sz="1600" noProof="0">
                        <a:effectLst/>
                        <a:latin typeface="+mn-lt"/>
                        <a:ea typeface="Times New Roman" panose="02020603050405020304" pitchFamily="18" charset="0"/>
                      </a:endParaRPr>
                    </a:p>
                  </a:txBody>
                  <a:tcPr marL="68580" marR="68580" marT="0" marB="0"/>
                </a:tc>
                <a:tc>
                  <a:txBody>
                    <a:bodyPr/>
                    <a:lstStyle/>
                    <a:p>
                      <a:r>
                        <a:rPr lang="uk-UA" sz="1600" noProof="0" dirty="0">
                          <a:effectLst/>
                        </a:rPr>
                        <a:t>Терміни, визначення понять, познаки та скорочення</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96474451"/>
                  </a:ext>
                </a:extLst>
              </a:tr>
              <a:tr h="360956">
                <a:tc>
                  <a:txBody>
                    <a:bodyPr/>
                    <a:lstStyle/>
                    <a:p>
                      <a:r>
                        <a:rPr lang="uk-UA" sz="1600" noProof="0">
                          <a:effectLst/>
                          <a:latin typeface="+mn-lt"/>
                        </a:rPr>
                        <a:t>4</a:t>
                      </a:r>
                      <a:endParaRPr lang="uk-UA" sz="1600" noProof="0">
                        <a:effectLst/>
                        <a:latin typeface="+mn-lt"/>
                        <a:ea typeface="Times New Roman" panose="02020603050405020304" pitchFamily="18" charset="0"/>
                      </a:endParaRPr>
                    </a:p>
                  </a:txBody>
                  <a:tcPr marL="68580" marR="68580" marT="0" marB="0"/>
                </a:tc>
                <a:tc>
                  <a:txBody>
                    <a:bodyPr/>
                    <a:lstStyle/>
                    <a:p>
                      <a:r>
                        <a:rPr lang="uk-UA" sz="1600" noProof="0">
                          <a:effectLst/>
                        </a:rPr>
                        <a:t>Екологічний менеджмент</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30675094"/>
                  </a:ext>
                </a:extLst>
              </a:tr>
              <a:tr h="337025">
                <a:tc>
                  <a:txBody>
                    <a:bodyPr/>
                    <a:lstStyle/>
                    <a:p>
                      <a:r>
                        <a:rPr lang="uk-UA" sz="1600" noProof="0">
                          <a:effectLst/>
                          <a:latin typeface="+mn-lt"/>
                        </a:rPr>
                        <a:t>5</a:t>
                      </a:r>
                      <a:endParaRPr lang="uk-UA" sz="1600" noProof="0">
                        <a:effectLst/>
                        <a:latin typeface="+mn-lt"/>
                        <a:ea typeface="Times New Roman" panose="02020603050405020304" pitchFamily="18" charset="0"/>
                      </a:endParaRPr>
                    </a:p>
                  </a:txBody>
                  <a:tcPr marL="68580" marR="68580" marT="0" marB="0"/>
                </a:tc>
                <a:tc>
                  <a:txBody>
                    <a:bodyPr/>
                    <a:lstStyle/>
                    <a:p>
                      <a:r>
                        <a:rPr lang="uk-UA" sz="1600" noProof="0">
                          <a:effectLst/>
                        </a:rPr>
                        <a:t>Інфраструктура та екологічна сталість території</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73311986"/>
                  </a:ext>
                </a:extLst>
              </a:tr>
              <a:tr h="365110">
                <a:tc>
                  <a:txBody>
                    <a:bodyPr/>
                    <a:lstStyle/>
                    <a:p>
                      <a:r>
                        <a:rPr lang="uk-UA" sz="1600" noProof="0" dirty="0">
                          <a:effectLst/>
                          <a:latin typeface="+mn-lt"/>
                          <a:ea typeface="Times New Roman" panose="02020603050405020304" pitchFamily="18" charset="0"/>
                        </a:rPr>
                        <a:t>6</a:t>
                      </a:r>
                    </a:p>
                  </a:txBody>
                  <a:tcPr marL="68580" marR="68580" marT="0" marB="0"/>
                </a:tc>
                <a:tc>
                  <a:txBody>
                    <a:bodyPr/>
                    <a:lstStyle/>
                    <a:p>
                      <a:r>
                        <a:rPr lang="uk-UA" sz="1600" kern="1200" noProof="0">
                          <a:solidFill>
                            <a:schemeClr val="dk1"/>
                          </a:solidFill>
                          <a:effectLst/>
                          <a:latin typeface="+mn-lt"/>
                          <a:ea typeface="+mn-ea"/>
                          <a:cs typeface="+mn-cs"/>
                        </a:rPr>
                        <a:t>Архітектура і планування</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77225284"/>
                  </a:ext>
                </a:extLst>
              </a:tr>
              <a:tr h="355749">
                <a:tc>
                  <a:txBody>
                    <a:bodyPr/>
                    <a:lstStyle/>
                    <a:p>
                      <a:r>
                        <a:rPr lang="uk-UA" sz="1600" noProof="0">
                          <a:effectLst/>
                          <a:latin typeface="+mn-lt"/>
                          <a:ea typeface="Times New Roman" panose="02020603050405020304" pitchFamily="18" charset="0"/>
                        </a:rPr>
                        <a:t>7</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600" kern="1200" noProof="0" dirty="0">
                          <a:solidFill>
                            <a:schemeClr val="dk1"/>
                          </a:solidFill>
                          <a:effectLst/>
                          <a:latin typeface="+mn-lt"/>
                          <a:ea typeface="+mn-ea"/>
                          <a:cs typeface="+mn-cs"/>
                        </a:rPr>
                        <a:t>Комфорт та безпека внутрішнього середовища </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68189082"/>
                  </a:ext>
                </a:extLst>
              </a:tr>
              <a:tr h="327664">
                <a:tc>
                  <a:txBody>
                    <a:bodyPr/>
                    <a:lstStyle/>
                    <a:p>
                      <a:r>
                        <a:rPr lang="uk-UA" sz="1600" noProof="0">
                          <a:effectLst/>
                          <a:latin typeface="+mn-lt"/>
                          <a:ea typeface="Times New Roman" panose="02020603050405020304" pitchFamily="18" charset="0"/>
                        </a:rPr>
                        <a:t>8</a:t>
                      </a:r>
                    </a:p>
                  </a:txBody>
                  <a:tcPr marL="68580" marR="68580" marT="0" marB="0"/>
                </a:tc>
                <a:tc>
                  <a:txBody>
                    <a:bodyPr/>
                    <a:lstStyle/>
                    <a:p>
                      <a:r>
                        <a:rPr lang="uk-UA" sz="1600" kern="1200" noProof="0" dirty="0">
                          <a:solidFill>
                            <a:schemeClr val="dk1"/>
                          </a:solidFill>
                          <a:effectLst/>
                          <a:latin typeface="+mn-lt"/>
                          <a:ea typeface="+mn-ea"/>
                          <a:cs typeface="+mn-cs"/>
                        </a:rPr>
                        <a:t>Система управління  відходами</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75828486"/>
                  </a:ext>
                </a:extLst>
              </a:tr>
              <a:tr h="405099">
                <a:tc>
                  <a:txBody>
                    <a:bodyPr/>
                    <a:lstStyle/>
                    <a:p>
                      <a:r>
                        <a:rPr lang="uk-UA" sz="1600" noProof="0">
                          <a:effectLst/>
                          <a:latin typeface="+mn-lt"/>
                          <a:ea typeface="Times New Roman" panose="02020603050405020304" pitchFamily="18" charset="0"/>
                        </a:rPr>
                        <a:t>9</a:t>
                      </a:r>
                    </a:p>
                  </a:txBody>
                  <a:tcPr marL="68580" marR="68580" marT="0" marB="0"/>
                </a:tc>
                <a:tc>
                  <a:txBody>
                    <a:bodyPr/>
                    <a:lstStyle/>
                    <a:p>
                      <a:r>
                        <a:rPr lang="uk-UA" sz="1600" kern="1200" noProof="0" dirty="0">
                          <a:solidFill>
                            <a:schemeClr val="dk1"/>
                          </a:solidFill>
                          <a:effectLst/>
                          <a:latin typeface="+mn-lt"/>
                          <a:ea typeface="+mn-ea"/>
                          <a:cs typeface="+mn-cs"/>
                        </a:rPr>
                        <a:t>Раціональне водокористування та стічні води</a:t>
                      </a:r>
                      <a:r>
                        <a:rPr lang="uk-UA" sz="1600" kern="1200" noProof="0" dirty="0">
                          <a:solidFill>
                            <a:schemeClr val="dk1"/>
                          </a:solidFill>
                          <a:effectLst/>
                          <a:latin typeface="Times New Roman" panose="02020603050405020304" pitchFamily="18" charset="0"/>
                          <a:ea typeface="+mn-ea"/>
                          <a:cs typeface="+mn-cs"/>
                        </a:rPr>
                        <a:t> </a:t>
                      </a:r>
                      <a:endParaRPr lang="uk-UA" sz="1600" kern="1200" noProof="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316882794"/>
                  </a:ext>
                </a:extLst>
              </a:tr>
              <a:tr h="360958">
                <a:tc>
                  <a:txBody>
                    <a:bodyPr/>
                    <a:lstStyle/>
                    <a:p>
                      <a:r>
                        <a:rPr lang="uk-UA" sz="1600" noProof="0">
                          <a:effectLst/>
                          <a:latin typeface="+mn-lt"/>
                          <a:ea typeface="Times New Roman" panose="02020603050405020304" pitchFamily="18" charset="0"/>
                        </a:rPr>
                        <a:t>10</a:t>
                      </a:r>
                    </a:p>
                  </a:txBody>
                  <a:tcPr marL="68580" marR="68580" marT="0" marB="0"/>
                </a:tc>
                <a:tc>
                  <a:txBody>
                    <a:bodyPr/>
                    <a:lstStyle/>
                    <a:p>
                      <a:r>
                        <a:rPr lang="uk-UA" sz="1600" kern="1200" noProof="0">
                          <a:solidFill>
                            <a:schemeClr val="dk1"/>
                          </a:solidFill>
                          <a:effectLst/>
                          <a:latin typeface="+mn-lt"/>
                          <a:ea typeface="+mn-ea"/>
                          <a:cs typeface="+mn-cs"/>
                        </a:rPr>
                        <a:t>Енергозбереження та енергоефективтивність</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82094399"/>
                  </a:ext>
                </a:extLst>
              </a:tr>
              <a:tr h="494304">
                <a:tc>
                  <a:txBody>
                    <a:bodyPr/>
                    <a:lstStyle/>
                    <a:p>
                      <a:r>
                        <a:rPr lang="uk-UA" sz="1600" noProof="0">
                          <a:effectLst/>
                          <a:latin typeface="+mn-lt"/>
                          <a:ea typeface="Times New Roman" panose="02020603050405020304" pitchFamily="18" charset="0"/>
                        </a:rPr>
                        <a:t>11</a:t>
                      </a:r>
                    </a:p>
                  </a:txBody>
                  <a:tcPr marL="68580" marR="68580" marT="0" marB="0"/>
                </a:tc>
                <a:tc>
                  <a:txBody>
                    <a:bodyPr/>
                    <a:lstStyle/>
                    <a:p>
                      <a:r>
                        <a:rPr lang="uk-UA" sz="1600" kern="1200" noProof="0" dirty="0">
                          <a:solidFill>
                            <a:schemeClr val="dk1"/>
                          </a:solidFill>
                          <a:effectLst/>
                          <a:latin typeface="+mn-lt"/>
                          <a:ea typeface="+mn-ea"/>
                          <a:cs typeface="+mn-cs"/>
                        </a:rPr>
                        <a:t>Захист  довкілля при будівництві, експлуатації и утилізації об'єкта</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69684229"/>
                  </a:ext>
                </a:extLst>
              </a:tr>
              <a:tr h="348260">
                <a:tc>
                  <a:txBody>
                    <a:bodyPr/>
                    <a:lstStyle/>
                    <a:p>
                      <a:r>
                        <a:rPr lang="uk-UA" sz="1600" noProof="0">
                          <a:effectLst/>
                          <a:latin typeface="+mn-lt"/>
                          <a:ea typeface="Times New Roman" panose="02020603050405020304" pitchFamily="18" charset="0"/>
                        </a:rPr>
                        <a:t>12</a:t>
                      </a:r>
                    </a:p>
                  </a:txBody>
                  <a:tcPr marL="68580" marR="68580" marT="0" marB="0"/>
                </a:tc>
                <a:tc>
                  <a:txBody>
                    <a:bodyPr/>
                    <a:lstStyle/>
                    <a:p>
                      <a:r>
                        <a:rPr lang="uk-UA" sz="1600" kern="1200" noProof="0" dirty="0">
                          <a:solidFill>
                            <a:schemeClr val="dk1"/>
                          </a:solidFill>
                          <a:effectLst/>
                          <a:latin typeface="+mn-lt"/>
                          <a:ea typeface="+mn-ea"/>
                          <a:cs typeface="+mn-cs"/>
                        </a:rPr>
                        <a:t>Безпека життєдіяльності </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82719736"/>
                  </a:ext>
                </a:extLst>
              </a:tr>
              <a:tr h="337025">
                <a:tc>
                  <a:txBody>
                    <a:bodyPr/>
                    <a:lstStyle/>
                    <a:p>
                      <a:r>
                        <a:rPr lang="uk-UA" sz="1600" noProof="0">
                          <a:effectLst/>
                          <a:latin typeface="+mn-lt"/>
                          <a:ea typeface="Times New Roman" panose="02020603050405020304" pitchFamily="18" charset="0"/>
                        </a:rPr>
                        <a:t>13</a:t>
                      </a:r>
                    </a:p>
                  </a:txBody>
                  <a:tcPr marL="68580" marR="68580" marT="0" marB="0"/>
                </a:tc>
                <a:tc>
                  <a:txBody>
                    <a:bodyPr/>
                    <a:lstStyle/>
                    <a:p>
                      <a:r>
                        <a:rPr lang="uk-UA" sz="1600" kern="1200" noProof="0">
                          <a:solidFill>
                            <a:schemeClr val="dk1"/>
                          </a:solidFill>
                          <a:effectLst/>
                          <a:latin typeface="+mn-lt"/>
                          <a:ea typeface="+mn-ea"/>
                          <a:cs typeface="+mn-cs"/>
                        </a:rPr>
                        <a:t>Екологічні вимоги до будівельної продукції </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66116631"/>
                  </a:ext>
                </a:extLst>
              </a:tr>
              <a:tr h="353875">
                <a:tc>
                  <a:txBody>
                    <a:bodyPr/>
                    <a:lstStyle/>
                    <a:p>
                      <a:r>
                        <a:rPr lang="uk-UA" sz="1600" noProof="0">
                          <a:effectLst/>
                          <a:latin typeface="+mn-lt"/>
                          <a:ea typeface="Times New Roman" panose="02020603050405020304" pitchFamily="18" charset="0"/>
                        </a:rPr>
                        <a:t>14</a:t>
                      </a:r>
                    </a:p>
                  </a:txBody>
                  <a:tcPr marL="68580" marR="68580" marT="0" marB="0"/>
                </a:tc>
                <a:tc>
                  <a:txBody>
                    <a:bodyPr/>
                    <a:lstStyle/>
                    <a:p>
                      <a:r>
                        <a:rPr lang="uk-UA" sz="1600" kern="1200" noProof="0">
                          <a:solidFill>
                            <a:schemeClr val="dk1"/>
                          </a:solidFill>
                          <a:effectLst/>
                          <a:latin typeface="+mn-lt"/>
                          <a:ea typeface="+mn-ea"/>
                          <a:cs typeface="+mn-cs"/>
                        </a:rPr>
                        <a:t>Інноваціїі</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32559144"/>
                  </a:ext>
                </a:extLst>
              </a:tr>
              <a:tr h="494304">
                <a:tc>
                  <a:txBody>
                    <a:bodyPr/>
                    <a:lstStyle/>
                    <a:p>
                      <a:r>
                        <a:rPr lang="uk-UA" sz="1600" noProof="0">
                          <a:effectLst/>
                          <a:latin typeface="+mn-lt"/>
                          <a:ea typeface="Times New Roman" panose="02020603050405020304" pitchFamily="18" charset="0"/>
                        </a:rPr>
                        <a:t>15</a:t>
                      </a:r>
                    </a:p>
                  </a:txBody>
                  <a:tcPr marL="68580" marR="68580" marT="0" marB="0"/>
                </a:tc>
                <a:tc>
                  <a:txBody>
                    <a:bodyPr/>
                    <a:lstStyle/>
                    <a:p>
                      <a:r>
                        <a:rPr lang="uk-UA" sz="1600" kern="1200" noProof="0" dirty="0">
                          <a:solidFill>
                            <a:schemeClr val="dk1"/>
                          </a:solidFill>
                          <a:effectLst/>
                          <a:latin typeface="+mn-lt"/>
                          <a:ea typeface="+mn-ea"/>
                          <a:cs typeface="+mn-cs"/>
                        </a:rPr>
                        <a:t>Метод оцінювання та підтвердження відповідності </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4447082"/>
                  </a:ext>
                </a:extLst>
              </a:tr>
            </a:tbl>
          </a:graphicData>
        </a:graphic>
      </p:graphicFrame>
      <p:pic>
        <p:nvPicPr>
          <p:cNvPr id="9" name="Рисунок 8">
            <a:extLst>
              <a:ext uri="{FF2B5EF4-FFF2-40B4-BE49-F238E27FC236}">
                <a16:creationId xmlns:a16="http://schemas.microsoft.com/office/drawing/2014/main" id="{43560F27-6D09-4239-8408-DE761FB887A9}"/>
              </a:ext>
            </a:extLst>
          </p:cNvPr>
          <p:cNvPicPr>
            <a:picLocks noChangeAspect="1"/>
          </p:cNvPicPr>
          <p:nvPr/>
        </p:nvPicPr>
        <p:blipFill>
          <a:blip r:embed="rId2"/>
          <a:stretch>
            <a:fillRect/>
          </a:stretch>
        </p:blipFill>
        <p:spPr>
          <a:xfrm>
            <a:off x="5227153" y="5541818"/>
            <a:ext cx="6964847" cy="1205345"/>
          </a:xfrm>
          <a:prstGeom prst="rect">
            <a:avLst/>
          </a:prstGeom>
        </p:spPr>
      </p:pic>
      <p:pic>
        <p:nvPicPr>
          <p:cNvPr id="12292" name="Picture 4" descr="Green Building Images - Free Download on Freepik">
            <a:extLst>
              <a:ext uri="{FF2B5EF4-FFF2-40B4-BE49-F238E27FC236}">
                <a16:creationId xmlns:a16="http://schemas.microsoft.com/office/drawing/2014/main" id="{E9E55B62-B423-4E48-9029-567264151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709" y="834722"/>
            <a:ext cx="4350616" cy="435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038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Box 22"/>
          <p:cNvSpPr txBox="1"/>
          <p:nvPr/>
        </p:nvSpPr>
        <p:spPr>
          <a:xfrm>
            <a:off x="7535406" y="2255969"/>
            <a:ext cx="4071429" cy="49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b="1">
                <a:latin typeface="Trebuchet MS"/>
                <a:ea typeface="Trebuchet MS"/>
                <a:cs typeface="Trebuchet MS"/>
                <a:sym typeface="Trebuchet MS"/>
              </a:defRPr>
            </a:lvl1pPr>
          </a:lstStyle>
          <a:p>
            <a:r>
              <a:rPr lang="en-US" sz="2000" dirty="0"/>
              <a:t>svitla</a:t>
            </a:r>
            <a:r>
              <a:rPr sz="2000" dirty="0"/>
              <a:t>na.</a:t>
            </a:r>
            <a:r>
              <a:rPr lang="en-US" sz="2000" dirty="0"/>
              <a:t>berzina</a:t>
            </a:r>
            <a:r>
              <a:rPr sz="2000" dirty="0"/>
              <a:t>@gmail.com </a:t>
            </a:r>
            <a:endParaRPr lang="en-US" sz="2000" dirty="0"/>
          </a:p>
        </p:txBody>
      </p:sp>
      <p:grpSp>
        <p:nvGrpSpPr>
          <p:cNvPr id="268" name="Group 21"/>
          <p:cNvGrpSpPr/>
          <p:nvPr/>
        </p:nvGrpSpPr>
        <p:grpSpPr>
          <a:xfrm>
            <a:off x="3511853" y="6100669"/>
            <a:ext cx="284164" cy="309564"/>
            <a:chOff x="0" y="0"/>
            <a:chExt cx="284163" cy="309563"/>
          </a:xfrm>
        </p:grpSpPr>
        <p:sp>
          <p:nvSpPr>
            <p:cNvPr id="264" name="Freeform 5"/>
            <p:cNvSpPr/>
            <p:nvPr/>
          </p:nvSpPr>
          <p:spPr>
            <a:xfrm>
              <a:off x="-1" y="-1"/>
              <a:ext cx="284165" cy="309565"/>
            </a:xfrm>
            <a:custGeom>
              <a:avLst/>
              <a:gdLst/>
              <a:ahLst/>
              <a:cxnLst>
                <a:cxn ang="0">
                  <a:pos x="wd2" y="hd2"/>
                </a:cxn>
                <a:cxn ang="5400000">
                  <a:pos x="wd2" y="hd2"/>
                </a:cxn>
                <a:cxn ang="10800000">
                  <a:pos x="wd2" y="hd2"/>
                </a:cxn>
                <a:cxn ang="16200000">
                  <a:pos x="wd2" y="hd2"/>
                </a:cxn>
              </a:cxnLst>
              <a:rect l="0" t="0" r="r" b="b"/>
              <a:pathLst>
                <a:path w="21600" h="21600" extrusionOk="0">
                  <a:moveTo>
                    <a:pt x="21600" y="7625"/>
                  </a:moveTo>
                  <a:cubicBezTo>
                    <a:pt x="21600" y="5590"/>
                    <a:pt x="20736" y="3681"/>
                    <a:pt x="19156" y="2236"/>
                  </a:cubicBezTo>
                  <a:cubicBezTo>
                    <a:pt x="17577" y="791"/>
                    <a:pt x="15480" y="0"/>
                    <a:pt x="13267" y="0"/>
                  </a:cubicBezTo>
                  <a:cubicBezTo>
                    <a:pt x="8333" y="0"/>
                    <a:pt x="8333" y="0"/>
                    <a:pt x="8333" y="0"/>
                  </a:cubicBezTo>
                  <a:cubicBezTo>
                    <a:pt x="8333" y="0"/>
                    <a:pt x="8333" y="0"/>
                    <a:pt x="8333" y="0"/>
                  </a:cubicBezTo>
                  <a:cubicBezTo>
                    <a:pt x="6109" y="0"/>
                    <a:pt x="4023" y="791"/>
                    <a:pt x="2444" y="2236"/>
                  </a:cubicBezTo>
                  <a:cubicBezTo>
                    <a:pt x="864" y="3681"/>
                    <a:pt x="0" y="5590"/>
                    <a:pt x="0" y="7625"/>
                  </a:cubicBezTo>
                  <a:cubicBezTo>
                    <a:pt x="0" y="11169"/>
                    <a:pt x="0" y="11169"/>
                    <a:pt x="0" y="11169"/>
                  </a:cubicBezTo>
                  <a:cubicBezTo>
                    <a:pt x="0" y="12741"/>
                    <a:pt x="519" y="14259"/>
                    <a:pt x="1510" y="15546"/>
                  </a:cubicBezTo>
                  <a:cubicBezTo>
                    <a:pt x="2386" y="16685"/>
                    <a:pt x="3562" y="17571"/>
                    <a:pt x="4933" y="18130"/>
                  </a:cubicBezTo>
                  <a:cubicBezTo>
                    <a:pt x="4933" y="20176"/>
                    <a:pt x="4933" y="20176"/>
                    <a:pt x="4933" y="20176"/>
                  </a:cubicBezTo>
                  <a:cubicBezTo>
                    <a:pt x="4933" y="21231"/>
                    <a:pt x="5579" y="21600"/>
                    <a:pt x="6132" y="21600"/>
                  </a:cubicBezTo>
                  <a:cubicBezTo>
                    <a:pt x="6524" y="21600"/>
                    <a:pt x="6927" y="21421"/>
                    <a:pt x="7308" y="21073"/>
                  </a:cubicBezTo>
                  <a:cubicBezTo>
                    <a:pt x="9786" y="18795"/>
                    <a:pt x="9786" y="18795"/>
                    <a:pt x="9786" y="18795"/>
                  </a:cubicBezTo>
                  <a:cubicBezTo>
                    <a:pt x="13267" y="18795"/>
                    <a:pt x="13267" y="18795"/>
                    <a:pt x="13267" y="18795"/>
                  </a:cubicBezTo>
                  <a:cubicBezTo>
                    <a:pt x="15480" y="18795"/>
                    <a:pt x="17577" y="18004"/>
                    <a:pt x="19156" y="16559"/>
                  </a:cubicBezTo>
                  <a:cubicBezTo>
                    <a:pt x="20736" y="15114"/>
                    <a:pt x="21600" y="13205"/>
                    <a:pt x="21600" y="11169"/>
                  </a:cubicBezTo>
                  <a:lnTo>
                    <a:pt x="21600" y="7625"/>
                  </a:lnTo>
                  <a:close/>
                  <a:moveTo>
                    <a:pt x="13267" y="17529"/>
                  </a:moveTo>
                  <a:cubicBezTo>
                    <a:pt x="9509" y="17529"/>
                    <a:pt x="9509" y="17529"/>
                    <a:pt x="9509" y="17529"/>
                  </a:cubicBezTo>
                  <a:cubicBezTo>
                    <a:pt x="9325" y="17529"/>
                    <a:pt x="9140" y="17603"/>
                    <a:pt x="9013" y="17719"/>
                  </a:cubicBezTo>
                  <a:cubicBezTo>
                    <a:pt x="6328" y="20176"/>
                    <a:pt x="6328" y="20176"/>
                    <a:pt x="6328" y="20176"/>
                  </a:cubicBezTo>
                  <a:cubicBezTo>
                    <a:pt x="6328" y="20176"/>
                    <a:pt x="6316" y="20187"/>
                    <a:pt x="6316" y="20187"/>
                  </a:cubicBezTo>
                  <a:cubicBezTo>
                    <a:pt x="6316" y="20176"/>
                    <a:pt x="6316" y="20176"/>
                    <a:pt x="6316" y="20176"/>
                  </a:cubicBezTo>
                  <a:cubicBezTo>
                    <a:pt x="6316" y="17708"/>
                    <a:pt x="6316" y="17708"/>
                    <a:pt x="6316" y="17708"/>
                  </a:cubicBezTo>
                  <a:cubicBezTo>
                    <a:pt x="6316" y="17445"/>
                    <a:pt x="6143" y="17213"/>
                    <a:pt x="5878" y="17118"/>
                  </a:cubicBezTo>
                  <a:cubicBezTo>
                    <a:pt x="3193" y="16179"/>
                    <a:pt x="1383" y="13795"/>
                    <a:pt x="1383" y="11169"/>
                  </a:cubicBezTo>
                  <a:cubicBezTo>
                    <a:pt x="1383" y="7625"/>
                    <a:pt x="1383" y="7625"/>
                    <a:pt x="1383" y="7625"/>
                  </a:cubicBezTo>
                  <a:cubicBezTo>
                    <a:pt x="1383" y="5938"/>
                    <a:pt x="2109" y="4335"/>
                    <a:pt x="3423" y="3132"/>
                  </a:cubicBezTo>
                  <a:cubicBezTo>
                    <a:pt x="4737" y="1930"/>
                    <a:pt x="6489" y="1266"/>
                    <a:pt x="8333" y="1266"/>
                  </a:cubicBezTo>
                  <a:cubicBezTo>
                    <a:pt x="13267" y="1266"/>
                    <a:pt x="13267" y="1266"/>
                    <a:pt x="13267" y="1266"/>
                  </a:cubicBezTo>
                  <a:cubicBezTo>
                    <a:pt x="15111" y="1266"/>
                    <a:pt x="16863" y="1930"/>
                    <a:pt x="18177" y="3132"/>
                  </a:cubicBezTo>
                  <a:cubicBezTo>
                    <a:pt x="19491" y="4335"/>
                    <a:pt x="20217" y="5938"/>
                    <a:pt x="20217" y="7625"/>
                  </a:cubicBezTo>
                  <a:cubicBezTo>
                    <a:pt x="20217" y="11169"/>
                    <a:pt x="20217" y="11169"/>
                    <a:pt x="20217" y="11169"/>
                  </a:cubicBezTo>
                  <a:cubicBezTo>
                    <a:pt x="20217" y="14681"/>
                    <a:pt x="17105" y="17529"/>
                    <a:pt x="13267" y="17529"/>
                  </a:cubicBezTo>
                  <a:close/>
                  <a:moveTo>
                    <a:pt x="13267" y="17529"/>
                  </a:moveTo>
                  <a:cubicBezTo>
                    <a:pt x="13267" y="17529"/>
                    <a:pt x="13267" y="17529"/>
                    <a:pt x="13267" y="17529"/>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5" name="Freeform 6"/>
            <p:cNvSpPr/>
            <p:nvPr/>
          </p:nvSpPr>
          <p:spPr>
            <a:xfrm>
              <a:off x="44516" y="69850"/>
              <a:ext cx="158685" cy="160339"/>
            </a:xfrm>
            <a:custGeom>
              <a:avLst/>
              <a:gdLst/>
              <a:ahLst/>
              <a:cxnLst>
                <a:cxn ang="0">
                  <a:pos x="wd2" y="hd2"/>
                </a:cxn>
                <a:cxn ang="5400000">
                  <a:pos x="wd2" y="hd2"/>
                </a:cxn>
                <a:cxn ang="10800000">
                  <a:pos x="wd2" y="hd2"/>
                </a:cxn>
                <a:cxn ang="16200000">
                  <a:pos x="wd2" y="hd2"/>
                </a:cxn>
              </a:cxnLst>
              <a:rect l="0" t="0" r="r" b="b"/>
              <a:pathLst>
                <a:path w="21168" h="21600" extrusionOk="0">
                  <a:moveTo>
                    <a:pt x="16261" y="10605"/>
                  </a:moveTo>
                  <a:cubicBezTo>
                    <a:pt x="15778" y="10133"/>
                    <a:pt x="15014" y="10133"/>
                    <a:pt x="14551" y="10605"/>
                  </a:cubicBezTo>
                  <a:cubicBezTo>
                    <a:pt x="13566" y="11610"/>
                    <a:pt x="13566" y="11610"/>
                    <a:pt x="13566" y="11610"/>
                  </a:cubicBezTo>
                  <a:cubicBezTo>
                    <a:pt x="9785" y="7754"/>
                    <a:pt x="9785" y="7754"/>
                    <a:pt x="9785" y="7754"/>
                  </a:cubicBezTo>
                  <a:cubicBezTo>
                    <a:pt x="10770" y="6769"/>
                    <a:pt x="10770" y="6769"/>
                    <a:pt x="10770" y="6769"/>
                  </a:cubicBezTo>
                  <a:cubicBezTo>
                    <a:pt x="10991" y="6523"/>
                    <a:pt x="11112" y="6215"/>
                    <a:pt x="11112" y="5887"/>
                  </a:cubicBezTo>
                  <a:cubicBezTo>
                    <a:pt x="11112" y="5559"/>
                    <a:pt x="10991" y="5251"/>
                    <a:pt x="10770" y="5026"/>
                  </a:cubicBezTo>
                  <a:cubicBezTo>
                    <a:pt x="6205" y="349"/>
                    <a:pt x="6205" y="349"/>
                    <a:pt x="6205" y="349"/>
                  </a:cubicBezTo>
                  <a:cubicBezTo>
                    <a:pt x="5964" y="123"/>
                    <a:pt x="5662" y="0"/>
                    <a:pt x="5340" y="0"/>
                  </a:cubicBezTo>
                  <a:cubicBezTo>
                    <a:pt x="5018" y="0"/>
                    <a:pt x="4717" y="123"/>
                    <a:pt x="4495" y="349"/>
                  </a:cubicBezTo>
                  <a:cubicBezTo>
                    <a:pt x="1298" y="3631"/>
                    <a:pt x="1298" y="3631"/>
                    <a:pt x="1298" y="3631"/>
                  </a:cubicBezTo>
                  <a:cubicBezTo>
                    <a:pt x="-432" y="5395"/>
                    <a:pt x="-432" y="8267"/>
                    <a:pt x="1298" y="10031"/>
                  </a:cubicBezTo>
                  <a:cubicBezTo>
                    <a:pt x="11353" y="20267"/>
                    <a:pt x="11353" y="20267"/>
                    <a:pt x="11353" y="20267"/>
                  </a:cubicBezTo>
                  <a:cubicBezTo>
                    <a:pt x="12178" y="21128"/>
                    <a:pt x="13304" y="21600"/>
                    <a:pt x="14491" y="21600"/>
                  </a:cubicBezTo>
                  <a:cubicBezTo>
                    <a:pt x="15677" y="21600"/>
                    <a:pt x="16784" y="21128"/>
                    <a:pt x="17628" y="20267"/>
                  </a:cubicBezTo>
                  <a:cubicBezTo>
                    <a:pt x="20826" y="17005"/>
                    <a:pt x="20826" y="17005"/>
                    <a:pt x="20826" y="17005"/>
                  </a:cubicBezTo>
                  <a:cubicBezTo>
                    <a:pt x="21047" y="16779"/>
                    <a:pt x="21168" y="16472"/>
                    <a:pt x="21168" y="16144"/>
                  </a:cubicBezTo>
                  <a:cubicBezTo>
                    <a:pt x="21168" y="15815"/>
                    <a:pt x="21047" y="15508"/>
                    <a:pt x="20826" y="15282"/>
                  </a:cubicBezTo>
                  <a:lnTo>
                    <a:pt x="16261" y="10605"/>
                  </a:lnTo>
                  <a:close/>
                  <a:moveTo>
                    <a:pt x="15919" y="18544"/>
                  </a:moveTo>
                  <a:cubicBezTo>
                    <a:pt x="15537" y="18913"/>
                    <a:pt x="15034" y="19138"/>
                    <a:pt x="14491" y="19138"/>
                  </a:cubicBezTo>
                  <a:cubicBezTo>
                    <a:pt x="13948" y="19138"/>
                    <a:pt x="13425" y="18913"/>
                    <a:pt x="13043" y="18544"/>
                  </a:cubicBezTo>
                  <a:cubicBezTo>
                    <a:pt x="3007" y="8287"/>
                    <a:pt x="3007" y="8287"/>
                    <a:pt x="3007" y="8287"/>
                  </a:cubicBezTo>
                  <a:cubicBezTo>
                    <a:pt x="2203" y="7467"/>
                    <a:pt x="2203" y="6174"/>
                    <a:pt x="3007" y="5354"/>
                  </a:cubicBezTo>
                  <a:cubicBezTo>
                    <a:pt x="5340" y="2974"/>
                    <a:pt x="5340" y="2974"/>
                    <a:pt x="5340" y="2974"/>
                  </a:cubicBezTo>
                  <a:cubicBezTo>
                    <a:pt x="8216" y="5887"/>
                    <a:pt x="8216" y="5887"/>
                    <a:pt x="8216" y="5887"/>
                  </a:cubicBezTo>
                  <a:cubicBezTo>
                    <a:pt x="7231" y="6892"/>
                    <a:pt x="7231" y="6892"/>
                    <a:pt x="7231" y="6892"/>
                  </a:cubicBezTo>
                  <a:cubicBezTo>
                    <a:pt x="7009" y="7118"/>
                    <a:pt x="6889" y="7426"/>
                    <a:pt x="6889" y="7754"/>
                  </a:cubicBezTo>
                  <a:cubicBezTo>
                    <a:pt x="6889" y="8082"/>
                    <a:pt x="7009" y="8390"/>
                    <a:pt x="7231" y="8615"/>
                  </a:cubicBezTo>
                  <a:cubicBezTo>
                    <a:pt x="12721" y="14215"/>
                    <a:pt x="12721" y="14215"/>
                    <a:pt x="12721" y="14215"/>
                  </a:cubicBezTo>
                  <a:cubicBezTo>
                    <a:pt x="13184" y="14687"/>
                    <a:pt x="13948" y="14708"/>
                    <a:pt x="14431" y="14215"/>
                  </a:cubicBezTo>
                  <a:cubicBezTo>
                    <a:pt x="15396" y="13231"/>
                    <a:pt x="15396" y="13231"/>
                    <a:pt x="15396" y="13231"/>
                  </a:cubicBezTo>
                  <a:cubicBezTo>
                    <a:pt x="18252" y="16144"/>
                    <a:pt x="18252" y="16144"/>
                    <a:pt x="18252" y="16144"/>
                  </a:cubicBezTo>
                  <a:lnTo>
                    <a:pt x="15919" y="18544"/>
                  </a:lnTo>
                  <a:close/>
                  <a:moveTo>
                    <a:pt x="15919" y="18544"/>
                  </a:moveTo>
                  <a:cubicBezTo>
                    <a:pt x="15919" y="18544"/>
                    <a:pt x="15919" y="18544"/>
                    <a:pt x="15919" y="18544"/>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6" name="Freeform 7"/>
            <p:cNvSpPr/>
            <p:nvPr/>
          </p:nvSpPr>
          <p:spPr>
            <a:xfrm>
              <a:off x="134938" y="39687"/>
              <a:ext cx="104776" cy="104777"/>
            </a:xfrm>
            <a:custGeom>
              <a:avLst/>
              <a:gdLst/>
              <a:ahLst/>
              <a:cxnLst>
                <a:cxn ang="0">
                  <a:pos x="wd2" y="hd2"/>
                </a:cxn>
                <a:cxn ang="5400000">
                  <a:pos x="wd2" y="hd2"/>
                </a:cxn>
                <a:cxn ang="10800000">
                  <a:pos x="wd2" y="hd2"/>
                </a:cxn>
                <a:cxn ang="16200000">
                  <a:pos x="wd2" y="hd2"/>
                </a:cxn>
              </a:cxnLst>
              <a:rect l="0" t="0" r="r" b="b"/>
              <a:pathLst>
                <a:path w="21600" h="21600" extrusionOk="0">
                  <a:moveTo>
                    <a:pt x="1867" y="0"/>
                  </a:moveTo>
                  <a:cubicBezTo>
                    <a:pt x="809" y="0"/>
                    <a:pt x="0" y="839"/>
                    <a:pt x="0" y="1865"/>
                  </a:cubicBezTo>
                  <a:cubicBezTo>
                    <a:pt x="0" y="2921"/>
                    <a:pt x="809" y="3729"/>
                    <a:pt x="1867" y="3729"/>
                  </a:cubicBezTo>
                  <a:cubicBezTo>
                    <a:pt x="6131" y="3729"/>
                    <a:pt x="10146" y="5408"/>
                    <a:pt x="13165" y="8422"/>
                  </a:cubicBezTo>
                  <a:cubicBezTo>
                    <a:pt x="16184" y="11437"/>
                    <a:pt x="17865" y="15446"/>
                    <a:pt x="17865" y="19735"/>
                  </a:cubicBezTo>
                  <a:cubicBezTo>
                    <a:pt x="17865" y="20761"/>
                    <a:pt x="18674" y="21600"/>
                    <a:pt x="19733" y="21600"/>
                  </a:cubicBezTo>
                  <a:cubicBezTo>
                    <a:pt x="20760" y="21600"/>
                    <a:pt x="21600" y="20761"/>
                    <a:pt x="21600" y="19735"/>
                  </a:cubicBezTo>
                  <a:cubicBezTo>
                    <a:pt x="21600" y="14452"/>
                    <a:pt x="19546" y="9510"/>
                    <a:pt x="15811" y="5781"/>
                  </a:cubicBezTo>
                  <a:cubicBezTo>
                    <a:pt x="12076" y="2051"/>
                    <a:pt x="7127" y="0"/>
                    <a:pt x="1867" y="0"/>
                  </a:cubicBezTo>
                  <a:close/>
                  <a:moveTo>
                    <a:pt x="1867" y="0"/>
                  </a:moveTo>
                  <a:cubicBezTo>
                    <a:pt x="1867" y="0"/>
                    <a:pt x="1867" y="0"/>
                    <a:pt x="1867" y="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7" name="Freeform 8"/>
            <p:cNvSpPr/>
            <p:nvPr/>
          </p:nvSpPr>
          <p:spPr>
            <a:xfrm>
              <a:off x="134938" y="79375"/>
              <a:ext cx="66676" cy="65089"/>
            </a:xfrm>
            <a:custGeom>
              <a:avLst/>
              <a:gdLst/>
              <a:ahLst/>
              <a:cxnLst>
                <a:cxn ang="0">
                  <a:pos x="wd2" y="hd2"/>
                </a:cxn>
                <a:cxn ang="5400000">
                  <a:pos x="wd2" y="hd2"/>
                </a:cxn>
                <a:cxn ang="10800000">
                  <a:pos x="wd2" y="hd2"/>
                </a:cxn>
                <a:cxn ang="16200000">
                  <a:pos x="wd2" y="hd2"/>
                </a:cxn>
              </a:cxnLst>
              <a:rect l="0" t="0" r="r" b="b"/>
              <a:pathLst>
                <a:path w="21600" h="21600" extrusionOk="0">
                  <a:moveTo>
                    <a:pt x="15669" y="18634"/>
                  </a:moveTo>
                  <a:cubicBezTo>
                    <a:pt x="15669" y="20315"/>
                    <a:pt x="16954" y="21600"/>
                    <a:pt x="18634" y="21600"/>
                  </a:cubicBezTo>
                  <a:cubicBezTo>
                    <a:pt x="20265" y="21600"/>
                    <a:pt x="21600" y="20315"/>
                    <a:pt x="21600" y="18634"/>
                  </a:cubicBezTo>
                  <a:cubicBezTo>
                    <a:pt x="21600" y="8403"/>
                    <a:pt x="13197" y="0"/>
                    <a:pt x="2966" y="0"/>
                  </a:cubicBezTo>
                  <a:cubicBezTo>
                    <a:pt x="1285" y="0"/>
                    <a:pt x="0" y="1335"/>
                    <a:pt x="0" y="2966"/>
                  </a:cubicBezTo>
                  <a:cubicBezTo>
                    <a:pt x="0" y="4646"/>
                    <a:pt x="1285" y="5931"/>
                    <a:pt x="2966" y="5931"/>
                  </a:cubicBezTo>
                  <a:cubicBezTo>
                    <a:pt x="9935" y="5931"/>
                    <a:pt x="15669" y="11665"/>
                    <a:pt x="15669" y="18634"/>
                  </a:cubicBezTo>
                  <a:close/>
                  <a:moveTo>
                    <a:pt x="15669" y="18634"/>
                  </a:moveTo>
                  <a:cubicBezTo>
                    <a:pt x="15669" y="18634"/>
                    <a:pt x="15669" y="18634"/>
                    <a:pt x="15669" y="18634"/>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269" name="Freeform 12"/>
          <p:cNvSpPr/>
          <p:nvPr/>
        </p:nvSpPr>
        <p:spPr>
          <a:xfrm>
            <a:off x="3163891" y="6127012"/>
            <a:ext cx="264254" cy="236241"/>
          </a:xfrm>
          <a:custGeom>
            <a:avLst/>
            <a:gdLst/>
            <a:ahLst/>
            <a:cxnLst>
              <a:cxn ang="0">
                <a:pos x="wd2" y="hd2"/>
              </a:cxn>
              <a:cxn ang="5400000">
                <a:pos x="wd2" y="hd2"/>
              </a:cxn>
              <a:cxn ang="10800000">
                <a:pos x="wd2" y="hd2"/>
              </a:cxn>
              <a:cxn ang="16200000">
                <a:pos x="wd2" y="hd2"/>
              </a:cxn>
            </a:cxnLst>
            <a:rect l="0" t="0" r="r" b="b"/>
            <a:pathLst>
              <a:path w="21600" h="21600" extrusionOk="0">
                <a:moveTo>
                  <a:pt x="17394" y="21600"/>
                </a:moveTo>
                <a:cubicBezTo>
                  <a:pt x="17216" y="21600"/>
                  <a:pt x="17073" y="21560"/>
                  <a:pt x="16931" y="21441"/>
                </a:cubicBezTo>
                <a:cubicBezTo>
                  <a:pt x="11477" y="17336"/>
                  <a:pt x="11477" y="17336"/>
                  <a:pt x="11477" y="17336"/>
                </a:cubicBezTo>
                <a:cubicBezTo>
                  <a:pt x="8554" y="19687"/>
                  <a:pt x="8554" y="19687"/>
                  <a:pt x="8554" y="19687"/>
                </a:cubicBezTo>
                <a:cubicBezTo>
                  <a:pt x="8341" y="19846"/>
                  <a:pt x="8055" y="19886"/>
                  <a:pt x="7770" y="19807"/>
                </a:cubicBezTo>
                <a:cubicBezTo>
                  <a:pt x="7521" y="19687"/>
                  <a:pt x="7307" y="19448"/>
                  <a:pt x="7236" y="19129"/>
                </a:cubicBezTo>
                <a:cubicBezTo>
                  <a:pt x="5774" y="12952"/>
                  <a:pt x="5774" y="12952"/>
                  <a:pt x="5774" y="12952"/>
                </a:cubicBezTo>
                <a:cubicBezTo>
                  <a:pt x="535" y="10720"/>
                  <a:pt x="535" y="10720"/>
                  <a:pt x="535" y="10720"/>
                </a:cubicBezTo>
                <a:cubicBezTo>
                  <a:pt x="214" y="10561"/>
                  <a:pt x="0" y="10202"/>
                  <a:pt x="0" y="9804"/>
                </a:cubicBezTo>
                <a:cubicBezTo>
                  <a:pt x="0" y="9405"/>
                  <a:pt x="214" y="9086"/>
                  <a:pt x="535" y="8927"/>
                </a:cubicBezTo>
                <a:cubicBezTo>
                  <a:pt x="20424" y="80"/>
                  <a:pt x="20424" y="80"/>
                  <a:pt x="20424" y="80"/>
                </a:cubicBezTo>
                <a:cubicBezTo>
                  <a:pt x="20495" y="40"/>
                  <a:pt x="20602" y="0"/>
                  <a:pt x="20709" y="0"/>
                </a:cubicBezTo>
                <a:cubicBezTo>
                  <a:pt x="20745" y="0"/>
                  <a:pt x="20780" y="0"/>
                  <a:pt x="20816" y="0"/>
                </a:cubicBezTo>
                <a:cubicBezTo>
                  <a:pt x="20994" y="0"/>
                  <a:pt x="21208" y="120"/>
                  <a:pt x="21350" y="279"/>
                </a:cubicBezTo>
                <a:cubicBezTo>
                  <a:pt x="21386" y="279"/>
                  <a:pt x="21386" y="319"/>
                  <a:pt x="21386" y="319"/>
                </a:cubicBezTo>
                <a:cubicBezTo>
                  <a:pt x="21529" y="478"/>
                  <a:pt x="21600" y="677"/>
                  <a:pt x="21600" y="877"/>
                </a:cubicBezTo>
                <a:cubicBezTo>
                  <a:pt x="21600" y="956"/>
                  <a:pt x="21600" y="996"/>
                  <a:pt x="21600" y="1036"/>
                </a:cubicBezTo>
                <a:cubicBezTo>
                  <a:pt x="21600" y="1076"/>
                  <a:pt x="21600" y="1116"/>
                  <a:pt x="21600" y="1156"/>
                </a:cubicBezTo>
                <a:cubicBezTo>
                  <a:pt x="18250" y="20843"/>
                  <a:pt x="18250" y="20843"/>
                  <a:pt x="18250" y="20843"/>
                </a:cubicBezTo>
                <a:cubicBezTo>
                  <a:pt x="18178" y="21162"/>
                  <a:pt x="18000" y="21401"/>
                  <a:pt x="17715" y="21560"/>
                </a:cubicBezTo>
                <a:cubicBezTo>
                  <a:pt x="17608" y="21600"/>
                  <a:pt x="17501" y="21600"/>
                  <a:pt x="17394" y="21600"/>
                </a:cubicBezTo>
                <a:close/>
                <a:moveTo>
                  <a:pt x="11976" y="15383"/>
                </a:moveTo>
                <a:cubicBezTo>
                  <a:pt x="16788" y="19049"/>
                  <a:pt x="16788" y="19049"/>
                  <a:pt x="16788" y="19049"/>
                </a:cubicBezTo>
                <a:cubicBezTo>
                  <a:pt x="19426" y="3746"/>
                  <a:pt x="19426" y="3746"/>
                  <a:pt x="19426" y="3746"/>
                </a:cubicBezTo>
                <a:cubicBezTo>
                  <a:pt x="9980" y="13869"/>
                  <a:pt x="9980" y="13869"/>
                  <a:pt x="9980" y="13869"/>
                </a:cubicBezTo>
                <a:cubicBezTo>
                  <a:pt x="11941" y="15343"/>
                  <a:pt x="11941" y="15343"/>
                  <a:pt x="11941" y="15343"/>
                </a:cubicBezTo>
                <a:cubicBezTo>
                  <a:pt x="11941" y="15383"/>
                  <a:pt x="11941" y="15383"/>
                  <a:pt x="11976" y="15383"/>
                </a:cubicBezTo>
                <a:close/>
                <a:moveTo>
                  <a:pt x="7949" y="14546"/>
                </a:moveTo>
                <a:cubicBezTo>
                  <a:pt x="8590" y="17296"/>
                  <a:pt x="8590" y="17296"/>
                  <a:pt x="8590" y="17296"/>
                </a:cubicBezTo>
                <a:cubicBezTo>
                  <a:pt x="9980" y="16180"/>
                  <a:pt x="9980" y="16180"/>
                  <a:pt x="9980" y="16180"/>
                </a:cubicBezTo>
                <a:cubicBezTo>
                  <a:pt x="8162" y="14785"/>
                  <a:pt x="8162" y="14785"/>
                  <a:pt x="8162" y="14785"/>
                </a:cubicBezTo>
                <a:cubicBezTo>
                  <a:pt x="8055" y="14745"/>
                  <a:pt x="7984" y="14666"/>
                  <a:pt x="7949" y="14546"/>
                </a:cubicBezTo>
                <a:close/>
                <a:moveTo>
                  <a:pt x="3208" y="9804"/>
                </a:moveTo>
                <a:cubicBezTo>
                  <a:pt x="6808" y="11318"/>
                  <a:pt x="6808" y="11318"/>
                  <a:pt x="6808" y="11318"/>
                </a:cubicBezTo>
                <a:cubicBezTo>
                  <a:pt x="7057" y="11438"/>
                  <a:pt x="7236" y="11677"/>
                  <a:pt x="7307" y="11996"/>
                </a:cubicBezTo>
                <a:cubicBezTo>
                  <a:pt x="7770" y="13908"/>
                  <a:pt x="7770" y="13908"/>
                  <a:pt x="7770" y="13908"/>
                </a:cubicBezTo>
                <a:cubicBezTo>
                  <a:pt x="7806" y="13669"/>
                  <a:pt x="7877" y="13470"/>
                  <a:pt x="8020" y="13311"/>
                </a:cubicBezTo>
                <a:cubicBezTo>
                  <a:pt x="17038" y="3666"/>
                  <a:pt x="17038" y="3666"/>
                  <a:pt x="17038" y="3666"/>
                </a:cubicBezTo>
                <a:lnTo>
                  <a:pt x="3208" y="9804"/>
                </a:lnTo>
                <a:close/>
                <a:moveTo>
                  <a:pt x="3208" y="9804"/>
                </a:moveTo>
                <a:cubicBezTo>
                  <a:pt x="3208" y="9804"/>
                  <a:pt x="3208" y="9804"/>
                  <a:pt x="3208" y="9804"/>
                </a:cubicBezTo>
              </a:path>
            </a:pathLst>
          </a:custGeom>
          <a:solidFill>
            <a:srgbClr val="FFFFFF"/>
          </a:solidFill>
          <a:ln w="12700">
            <a:miter lim="400000"/>
          </a:ln>
        </p:spPr>
        <p:txBody>
          <a:bodyPr lIns="45719" rIns="45719"/>
          <a:lstStyle/>
          <a:p>
            <a:endParaRPr/>
          </a:p>
        </p:txBody>
      </p:sp>
      <p:sp>
        <p:nvSpPr>
          <p:cNvPr id="273" name="Freeform 16"/>
          <p:cNvSpPr/>
          <p:nvPr/>
        </p:nvSpPr>
        <p:spPr>
          <a:xfrm>
            <a:off x="6501420" y="2418411"/>
            <a:ext cx="446204" cy="319028"/>
          </a:xfrm>
          <a:custGeom>
            <a:avLst/>
            <a:gdLst/>
            <a:ahLst/>
            <a:cxnLst>
              <a:cxn ang="0">
                <a:pos x="wd2" y="hd2"/>
              </a:cxn>
              <a:cxn ang="5400000">
                <a:pos x="wd2" y="hd2"/>
              </a:cxn>
              <a:cxn ang="10800000">
                <a:pos x="wd2" y="hd2"/>
              </a:cxn>
              <a:cxn ang="16200000">
                <a:pos x="wd2" y="hd2"/>
              </a:cxn>
            </a:cxnLst>
            <a:rect l="0" t="0" r="r" b="b"/>
            <a:pathLst>
              <a:path w="21600" h="21600" extrusionOk="0">
                <a:moveTo>
                  <a:pt x="21600" y="2492"/>
                </a:moveTo>
                <a:cubicBezTo>
                  <a:pt x="21600" y="1122"/>
                  <a:pt x="20746" y="0"/>
                  <a:pt x="19702" y="0"/>
                </a:cubicBezTo>
                <a:cubicBezTo>
                  <a:pt x="1898" y="0"/>
                  <a:pt x="1898" y="0"/>
                  <a:pt x="1898" y="0"/>
                </a:cubicBezTo>
                <a:cubicBezTo>
                  <a:pt x="854" y="0"/>
                  <a:pt x="0" y="1122"/>
                  <a:pt x="0" y="2492"/>
                </a:cubicBezTo>
                <a:cubicBezTo>
                  <a:pt x="0" y="19108"/>
                  <a:pt x="0" y="19108"/>
                  <a:pt x="0" y="19108"/>
                </a:cubicBezTo>
                <a:cubicBezTo>
                  <a:pt x="0" y="20478"/>
                  <a:pt x="854" y="21600"/>
                  <a:pt x="1898" y="21600"/>
                </a:cubicBezTo>
                <a:cubicBezTo>
                  <a:pt x="19702" y="21600"/>
                  <a:pt x="19702" y="21600"/>
                  <a:pt x="19702" y="21600"/>
                </a:cubicBezTo>
                <a:cubicBezTo>
                  <a:pt x="20746" y="21600"/>
                  <a:pt x="21600" y="20478"/>
                  <a:pt x="21600" y="19108"/>
                </a:cubicBezTo>
                <a:lnTo>
                  <a:pt x="21600" y="2492"/>
                </a:lnTo>
                <a:close/>
                <a:moveTo>
                  <a:pt x="1266" y="2825"/>
                </a:moveTo>
                <a:cubicBezTo>
                  <a:pt x="7362" y="10758"/>
                  <a:pt x="7362" y="10758"/>
                  <a:pt x="7362" y="10758"/>
                </a:cubicBezTo>
                <a:cubicBezTo>
                  <a:pt x="1266" y="18762"/>
                  <a:pt x="1266" y="18762"/>
                  <a:pt x="1266" y="18762"/>
                </a:cubicBezTo>
                <a:lnTo>
                  <a:pt x="1266" y="2825"/>
                </a:lnTo>
                <a:close/>
                <a:moveTo>
                  <a:pt x="10842" y="12946"/>
                </a:moveTo>
                <a:cubicBezTo>
                  <a:pt x="2162" y="1662"/>
                  <a:pt x="2162" y="1662"/>
                  <a:pt x="2162" y="1662"/>
                </a:cubicBezTo>
                <a:cubicBezTo>
                  <a:pt x="19438" y="1662"/>
                  <a:pt x="19438" y="1662"/>
                  <a:pt x="19438" y="1662"/>
                </a:cubicBezTo>
                <a:lnTo>
                  <a:pt x="10842" y="12946"/>
                </a:lnTo>
                <a:close/>
                <a:moveTo>
                  <a:pt x="8258" y="11935"/>
                </a:moveTo>
                <a:cubicBezTo>
                  <a:pt x="10399" y="14718"/>
                  <a:pt x="10399" y="14718"/>
                  <a:pt x="10399" y="14718"/>
                </a:cubicBezTo>
                <a:cubicBezTo>
                  <a:pt x="10642" y="15037"/>
                  <a:pt x="11043" y="15037"/>
                  <a:pt x="11285" y="14705"/>
                </a:cubicBezTo>
                <a:cubicBezTo>
                  <a:pt x="13373" y="11977"/>
                  <a:pt x="13373" y="11977"/>
                  <a:pt x="13373" y="11977"/>
                </a:cubicBezTo>
                <a:cubicBezTo>
                  <a:pt x="19438" y="19938"/>
                  <a:pt x="19438" y="19938"/>
                  <a:pt x="19438" y="19938"/>
                </a:cubicBezTo>
                <a:cubicBezTo>
                  <a:pt x="2162" y="19938"/>
                  <a:pt x="2162" y="19938"/>
                  <a:pt x="2162" y="19938"/>
                </a:cubicBezTo>
                <a:lnTo>
                  <a:pt x="8258" y="11935"/>
                </a:lnTo>
                <a:close/>
                <a:moveTo>
                  <a:pt x="14270" y="10800"/>
                </a:moveTo>
                <a:cubicBezTo>
                  <a:pt x="20334" y="2838"/>
                  <a:pt x="20334" y="2838"/>
                  <a:pt x="20334" y="2838"/>
                </a:cubicBezTo>
                <a:cubicBezTo>
                  <a:pt x="20334" y="18762"/>
                  <a:pt x="20334" y="18762"/>
                  <a:pt x="20334" y="18762"/>
                </a:cubicBezTo>
                <a:lnTo>
                  <a:pt x="14270" y="10800"/>
                </a:lnTo>
                <a:close/>
              </a:path>
            </a:pathLst>
          </a:custGeom>
          <a:solidFill>
            <a:srgbClr val="000000"/>
          </a:solidFill>
          <a:ln w="12700">
            <a:miter lim="400000"/>
          </a:ln>
        </p:spPr>
        <p:txBody>
          <a:bodyPr lIns="45719" rIns="45719"/>
          <a:lstStyle/>
          <a:p>
            <a:endParaRPr/>
          </a:p>
        </p:txBody>
      </p:sp>
      <p:sp>
        <p:nvSpPr>
          <p:cNvPr id="284" name="Rectangle 6"/>
          <p:cNvSpPr/>
          <p:nvPr/>
        </p:nvSpPr>
        <p:spPr>
          <a:xfrm rot="10800000">
            <a:off x="6684986" y="1363715"/>
            <a:ext cx="4628650" cy="2362330"/>
          </a:xfrm>
          <a:custGeom>
            <a:avLst/>
            <a:gdLst/>
            <a:ahLst/>
            <a:cxnLst>
              <a:cxn ang="0">
                <a:pos x="wd2" y="hd2"/>
              </a:cxn>
              <a:cxn ang="5400000">
                <a:pos x="wd2" y="hd2"/>
              </a:cxn>
              <a:cxn ang="10800000">
                <a:pos x="wd2" y="hd2"/>
              </a:cxn>
              <a:cxn ang="16200000">
                <a:pos x="wd2" y="hd2"/>
              </a:cxn>
            </a:cxnLst>
            <a:rect l="0" t="0" r="r" b="b"/>
            <a:pathLst>
              <a:path w="21600" h="21600" extrusionOk="0">
                <a:moveTo>
                  <a:pt x="21585" y="21600"/>
                </a:moveTo>
                <a:lnTo>
                  <a:pt x="0" y="21600"/>
                </a:lnTo>
                <a:lnTo>
                  <a:pt x="0" y="0"/>
                </a:lnTo>
                <a:lnTo>
                  <a:pt x="21600" y="0"/>
                </a:lnTo>
              </a:path>
            </a:pathLst>
          </a:custGeom>
          <a:ln w="28575">
            <a:solidFill>
              <a:srgbClr val="137B2C"/>
            </a:solidFill>
            <a:miter/>
          </a:ln>
        </p:spPr>
        <p:txBody>
          <a:bodyPr lIns="45719" rIns="45719" anchor="ctr"/>
          <a:lstStyle/>
          <a:p>
            <a:pPr algn="ctr">
              <a:defRPr>
                <a:solidFill>
                  <a:srgbClr val="FFFFFF"/>
                </a:solidFill>
              </a:defRPr>
            </a:pPr>
            <a:endParaRPr/>
          </a:p>
        </p:txBody>
      </p:sp>
      <p:sp>
        <p:nvSpPr>
          <p:cNvPr id="285" name="TextBox 27"/>
          <p:cNvSpPr txBox="1"/>
          <p:nvPr/>
        </p:nvSpPr>
        <p:spPr>
          <a:xfrm>
            <a:off x="6798164" y="1642156"/>
            <a:ext cx="273112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400" b="1">
                <a:solidFill>
                  <a:srgbClr val="008D36"/>
                </a:solidFill>
                <a:latin typeface="Trebuchet MS"/>
                <a:ea typeface="Trebuchet MS"/>
                <a:cs typeface="Trebuchet MS"/>
                <a:sym typeface="Trebuchet MS"/>
              </a:defRPr>
            </a:lvl1pPr>
          </a:lstStyle>
          <a:p>
            <a:r>
              <a:rPr lang="uk-UA" dirty="0">
                <a:solidFill>
                  <a:schemeClr val="tx1">
                    <a:lumMod val="85000"/>
                    <a:lumOff val="15000"/>
                  </a:schemeClr>
                </a:solidFill>
              </a:rPr>
              <a:t>Світлана </a:t>
            </a:r>
            <a:r>
              <a:rPr lang="uk-UA" dirty="0" err="1">
                <a:solidFill>
                  <a:schemeClr val="tx1">
                    <a:lumMod val="85000"/>
                    <a:lumOff val="15000"/>
                  </a:schemeClr>
                </a:solidFill>
              </a:rPr>
              <a:t>Берзіна</a:t>
            </a:r>
            <a:endParaRPr dirty="0">
              <a:solidFill>
                <a:schemeClr val="tx1">
                  <a:lumMod val="85000"/>
                  <a:lumOff val="15000"/>
                </a:schemeClr>
              </a:solidFill>
            </a:endParaRPr>
          </a:p>
        </p:txBody>
      </p:sp>
      <p:sp>
        <p:nvSpPr>
          <p:cNvPr id="287" name="Rectangle 33"/>
          <p:cNvSpPr txBox="1"/>
          <p:nvPr/>
        </p:nvSpPr>
        <p:spPr>
          <a:xfrm>
            <a:off x="6798164" y="468112"/>
            <a:ext cx="2567367"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a:solidFill>
                  <a:srgbClr val="FFFFFF"/>
                </a:solidFill>
                <a:latin typeface="Trebuchet MS"/>
                <a:ea typeface="Trebuchet MS"/>
                <a:cs typeface="Trebuchet MS"/>
                <a:sym typeface="Trebuchet MS"/>
              </a:defRPr>
            </a:lvl1pPr>
          </a:lstStyle>
          <a:p>
            <a:r>
              <a:rPr b="1" dirty="0" err="1">
                <a:solidFill>
                  <a:schemeClr val="tx1">
                    <a:lumMod val="85000"/>
                    <a:lumOff val="15000"/>
                  </a:schemeClr>
                </a:solidFill>
                <a:latin typeface="+mn-lt"/>
              </a:rPr>
              <a:t>Дяку</a:t>
            </a:r>
            <a:r>
              <a:rPr lang="uk-UA" b="1" dirty="0">
                <a:solidFill>
                  <a:schemeClr val="tx1">
                    <a:lumMod val="85000"/>
                    <a:lumOff val="15000"/>
                  </a:schemeClr>
                </a:solidFill>
                <a:latin typeface="+mn-lt"/>
              </a:rPr>
              <a:t>ю </a:t>
            </a:r>
            <a:r>
              <a:rPr b="1" dirty="0" err="1">
                <a:solidFill>
                  <a:schemeClr val="tx1">
                    <a:lumMod val="85000"/>
                    <a:lumOff val="15000"/>
                  </a:schemeClr>
                </a:solidFill>
                <a:latin typeface="+mn-lt"/>
              </a:rPr>
              <a:t>за</a:t>
            </a:r>
            <a:r>
              <a:rPr b="1" dirty="0">
                <a:solidFill>
                  <a:schemeClr val="tx1">
                    <a:lumMod val="85000"/>
                    <a:lumOff val="15000"/>
                  </a:schemeClr>
                </a:solidFill>
                <a:latin typeface="+mn-lt"/>
              </a:rPr>
              <a:t> </a:t>
            </a:r>
            <a:r>
              <a:rPr b="1" dirty="0" err="1">
                <a:solidFill>
                  <a:schemeClr val="tx1">
                    <a:lumMod val="85000"/>
                    <a:lumOff val="15000"/>
                  </a:schemeClr>
                </a:solidFill>
                <a:latin typeface="+mn-lt"/>
              </a:rPr>
              <a:t>увагу</a:t>
            </a:r>
            <a:r>
              <a:rPr lang="uk-UA" b="1" dirty="0">
                <a:solidFill>
                  <a:schemeClr val="tx1">
                    <a:lumMod val="85000"/>
                    <a:lumOff val="15000"/>
                  </a:schemeClr>
                </a:solidFill>
                <a:latin typeface="+mn-lt"/>
              </a:rPr>
              <a:t>!</a:t>
            </a:r>
            <a:endParaRPr b="1" dirty="0">
              <a:solidFill>
                <a:schemeClr val="tx1">
                  <a:lumMod val="85000"/>
                  <a:lumOff val="15000"/>
                </a:schemeClr>
              </a:solidFill>
              <a:latin typeface="+mn-lt"/>
            </a:endParaRPr>
          </a:p>
        </p:txBody>
      </p:sp>
      <p:sp>
        <p:nvSpPr>
          <p:cNvPr id="27" name="object 31"/>
          <p:cNvSpPr/>
          <p:nvPr/>
        </p:nvSpPr>
        <p:spPr>
          <a:xfrm>
            <a:off x="6540957" y="3052030"/>
            <a:ext cx="367131" cy="461665"/>
          </a:xfrm>
          <a:custGeom>
            <a:avLst/>
            <a:gdLst/>
            <a:ahLst/>
            <a:cxnLst/>
            <a:rect l="l" t="t" r="r" b="b"/>
            <a:pathLst>
              <a:path w="216534" h="384809">
                <a:moveTo>
                  <a:pt x="204307" y="0"/>
                </a:moveTo>
                <a:lnTo>
                  <a:pt x="12012" y="0"/>
                </a:lnTo>
                <a:lnTo>
                  <a:pt x="4498" y="1017"/>
                </a:lnTo>
                <a:lnTo>
                  <a:pt x="490" y="5013"/>
                </a:lnTo>
                <a:lnTo>
                  <a:pt x="0" y="12024"/>
                </a:lnTo>
                <a:lnTo>
                  <a:pt x="0" y="372566"/>
                </a:lnTo>
                <a:lnTo>
                  <a:pt x="992" y="380080"/>
                </a:lnTo>
                <a:lnTo>
                  <a:pt x="4988" y="384088"/>
                </a:lnTo>
                <a:lnTo>
                  <a:pt x="12012" y="384578"/>
                </a:lnTo>
                <a:lnTo>
                  <a:pt x="204307" y="384578"/>
                </a:lnTo>
                <a:lnTo>
                  <a:pt x="211809" y="383586"/>
                </a:lnTo>
                <a:lnTo>
                  <a:pt x="215817" y="379590"/>
                </a:lnTo>
                <a:lnTo>
                  <a:pt x="216332" y="372566"/>
                </a:lnTo>
                <a:lnTo>
                  <a:pt x="216332" y="360541"/>
                </a:lnTo>
                <a:lnTo>
                  <a:pt x="24036" y="360541"/>
                </a:lnTo>
                <a:lnTo>
                  <a:pt x="24036" y="24036"/>
                </a:lnTo>
                <a:lnTo>
                  <a:pt x="216332" y="24036"/>
                </a:lnTo>
                <a:lnTo>
                  <a:pt x="216332" y="12024"/>
                </a:lnTo>
                <a:lnTo>
                  <a:pt x="215314" y="4498"/>
                </a:lnTo>
                <a:lnTo>
                  <a:pt x="211306" y="515"/>
                </a:lnTo>
                <a:lnTo>
                  <a:pt x="204307" y="0"/>
                </a:lnTo>
                <a:close/>
              </a:path>
              <a:path w="216534" h="384809">
                <a:moveTo>
                  <a:pt x="216332" y="24036"/>
                </a:moveTo>
                <a:lnTo>
                  <a:pt x="192295" y="24036"/>
                </a:lnTo>
                <a:lnTo>
                  <a:pt x="192295" y="360541"/>
                </a:lnTo>
                <a:lnTo>
                  <a:pt x="216332" y="360541"/>
                </a:lnTo>
                <a:lnTo>
                  <a:pt x="216332" y="24036"/>
                </a:lnTo>
                <a:close/>
              </a:path>
              <a:path w="216534" h="384809">
                <a:moveTo>
                  <a:pt x="114178" y="312467"/>
                </a:moveTo>
                <a:lnTo>
                  <a:pt x="102153" y="312467"/>
                </a:lnTo>
                <a:lnTo>
                  <a:pt x="94640" y="313485"/>
                </a:lnTo>
                <a:lnTo>
                  <a:pt x="90631" y="317481"/>
                </a:lnTo>
                <a:lnTo>
                  <a:pt x="90141" y="324492"/>
                </a:lnTo>
                <a:lnTo>
                  <a:pt x="91134" y="332006"/>
                </a:lnTo>
                <a:lnTo>
                  <a:pt x="95130" y="336014"/>
                </a:lnTo>
                <a:lnTo>
                  <a:pt x="102153" y="336504"/>
                </a:lnTo>
                <a:lnTo>
                  <a:pt x="114178" y="336504"/>
                </a:lnTo>
                <a:lnTo>
                  <a:pt x="121692" y="335512"/>
                </a:lnTo>
                <a:lnTo>
                  <a:pt x="125688" y="331516"/>
                </a:lnTo>
                <a:lnTo>
                  <a:pt x="126190" y="324492"/>
                </a:lnTo>
                <a:lnTo>
                  <a:pt x="125173" y="316978"/>
                </a:lnTo>
                <a:lnTo>
                  <a:pt x="121177" y="312983"/>
                </a:lnTo>
                <a:lnTo>
                  <a:pt x="114178" y="312467"/>
                </a:lnTo>
                <a:close/>
              </a:path>
              <a:path w="216534" h="384809">
                <a:moveTo>
                  <a:pt x="150227" y="48073"/>
                </a:moveTo>
                <a:lnTo>
                  <a:pt x="66104" y="48073"/>
                </a:lnTo>
                <a:lnTo>
                  <a:pt x="58590" y="49091"/>
                </a:lnTo>
                <a:lnTo>
                  <a:pt x="54570" y="53087"/>
                </a:lnTo>
                <a:lnTo>
                  <a:pt x="54080" y="60086"/>
                </a:lnTo>
                <a:lnTo>
                  <a:pt x="55085" y="67600"/>
                </a:lnTo>
                <a:lnTo>
                  <a:pt x="59080" y="71620"/>
                </a:lnTo>
                <a:lnTo>
                  <a:pt x="66104" y="72110"/>
                </a:lnTo>
                <a:lnTo>
                  <a:pt x="150227" y="72110"/>
                </a:lnTo>
                <a:lnTo>
                  <a:pt x="157741" y="71118"/>
                </a:lnTo>
                <a:lnTo>
                  <a:pt x="161737" y="67122"/>
                </a:lnTo>
                <a:lnTo>
                  <a:pt x="162240" y="60086"/>
                </a:lnTo>
                <a:lnTo>
                  <a:pt x="161234" y="52572"/>
                </a:lnTo>
                <a:lnTo>
                  <a:pt x="157239" y="48576"/>
                </a:lnTo>
                <a:lnTo>
                  <a:pt x="150227" y="48073"/>
                </a:lnTo>
                <a:close/>
              </a:path>
            </a:pathLst>
          </a:custGeom>
          <a:solidFill>
            <a:schemeClr val="tx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TextBox 22">
            <a:extLst>
              <a:ext uri="{FF2B5EF4-FFF2-40B4-BE49-F238E27FC236}">
                <a16:creationId xmlns:a16="http://schemas.microsoft.com/office/drawing/2014/main" id="{1E254865-39E6-499B-BDA7-F95E16711D97}"/>
              </a:ext>
            </a:extLst>
          </p:cNvPr>
          <p:cNvSpPr txBox="1"/>
          <p:nvPr/>
        </p:nvSpPr>
        <p:spPr>
          <a:xfrm>
            <a:off x="7549869" y="3064168"/>
            <a:ext cx="2325128" cy="49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150000"/>
              </a:lnSpc>
              <a:defRPr b="1">
                <a:latin typeface="Trebuchet MS"/>
                <a:ea typeface="Trebuchet MS"/>
                <a:cs typeface="Trebuchet MS"/>
                <a:sym typeface="Trebuchet MS"/>
              </a:defRPr>
            </a:lvl1pPr>
          </a:lstStyle>
          <a:p>
            <a:r>
              <a:rPr lang="en-US" sz="2000" dirty="0"/>
              <a:t>+38099-642-81-57</a:t>
            </a:r>
          </a:p>
        </p:txBody>
      </p:sp>
      <p:sp>
        <p:nvSpPr>
          <p:cNvPr id="4" name="TextBox 3">
            <a:extLst>
              <a:ext uri="{FF2B5EF4-FFF2-40B4-BE49-F238E27FC236}">
                <a16:creationId xmlns:a16="http://schemas.microsoft.com/office/drawing/2014/main" id="{9B39FE03-53ED-49A8-80C3-9BCBAF883D5E}"/>
              </a:ext>
            </a:extLst>
          </p:cNvPr>
          <p:cNvSpPr txBox="1"/>
          <p:nvPr/>
        </p:nvSpPr>
        <p:spPr>
          <a:xfrm>
            <a:off x="7512992" y="2828835"/>
            <a:ext cx="2775953" cy="369332"/>
          </a:xfrm>
          <a:prstGeom prst="rect">
            <a:avLst/>
          </a:prstGeom>
          <a:noFill/>
        </p:spPr>
        <p:txBody>
          <a:bodyPr wrap="none" rtlCol="0">
            <a:spAutoFit/>
          </a:bodyPr>
          <a:lstStyle/>
          <a:p>
            <a:r>
              <a:rPr lang="en-US" b="1" dirty="0"/>
              <a:t>Viber, Telegram, WhatsApp</a:t>
            </a:r>
            <a:endParaRPr lang="uk-UA" b="1" dirty="0"/>
          </a:p>
        </p:txBody>
      </p:sp>
      <p:pic>
        <p:nvPicPr>
          <p:cNvPr id="5" name="Рисунок 4">
            <a:extLst>
              <a:ext uri="{FF2B5EF4-FFF2-40B4-BE49-F238E27FC236}">
                <a16:creationId xmlns:a16="http://schemas.microsoft.com/office/drawing/2014/main" id="{7D866788-0D9F-49E0-8BB8-04ABC7A93059}"/>
              </a:ext>
            </a:extLst>
          </p:cNvPr>
          <p:cNvPicPr>
            <a:picLocks noChangeAspect="1"/>
          </p:cNvPicPr>
          <p:nvPr/>
        </p:nvPicPr>
        <p:blipFill>
          <a:blip r:embed="rId2"/>
          <a:stretch>
            <a:fillRect/>
          </a:stretch>
        </p:blipFill>
        <p:spPr>
          <a:xfrm>
            <a:off x="287944" y="-1"/>
            <a:ext cx="4909705" cy="6858000"/>
          </a:xfrm>
          <a:prstGeom prst="rect">
            <a:avLst/>
          </a:prstGeom>
          <a:solidFill>
            <a:srgbClr val="E4E9EE"/>
          </a:solidFill>
        </p:spPr>
      </p:pic>
      <p:pic>
        <p:nvPicPr>
          <p:cNvPr id="33" name="Picture 6" descr="Веб-сайт – Бесплатные иконки: поисковая оптимизация и Интернет">
            <a:extLst>
              <a:ext uri="{FF2B5EF4-FFF2-40B4-BE49-F238E27FC236}">
                <a16:creationId xmlns:a16="http://schemas.microsoft.com/office/drawing/2014/main" id="{6E679DD8-453B-4B09-9960-3BF73AF6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825" y="3874580"/>
            <a:ext cx="879598" cy="87959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3D9C85A-7C3E-435C-A27F-32BB98E3E98F}"/>
              </a:ext>
            </a:extLst>
          </p:cNvPr>
          <p:cNvSpPr txBox="1"/>
          <p:nvPr/>
        </p:nvSpPr>
        <p:spPr>
          <a:xfrm>
            <a:off x="7427700" y="3923181"/>
            <a:ext cx="5318118" cy="830997"/>
          </a:xfrm>
          <a:prstGeom prst="rect">
            <a:avLst/>
          </a:prstGeom>
          <a:noFill/>
        </p:spPr>
        <p:txBody>
          <a:bodyPr wrap="square">
            <a:spAutoFit/>
          </a:bodyPr>
          <a:lstStyle/>
          <a:p>
            <a:r>
              <a:rPr lang="de-DE" sz="2400" b="1" dirty="0"/>
              <a:t>https://iem.org.ua/</a:t>
            </a:r>
            <a:endParaRPr lang="uk-UA" sz="2400" b="1" dirty="0"/>
          </a:p>
          <a:p>
            <a:r>
              <a:rPr lang="uk-UA" sz="2400" b="1" dirty="0"/>
              <a:t>Бібліотека </a:t>
            </a:r>
          </a:p>
        </p:txBody>
      </p:sp>
      <p:sp>
        <p:nvSpPr>
          <p:cNvPr id="2" name="Прямокутник 1">
            <a:extLst>
              <a:ext uri="{FF2B5EF4-FFF2-40B4-BE49-F238E27FC236}">
                <a16:creationId xmlns:a16="http://schemas.microsoft.com/office/drawing/2014/main" id="{42EF8858-8A6B-4DC7-A7BE-1CC606B4692F}"/>
              </a:ext>
            </a:extLst>
          </p:cNvPr>
          <p:cNvSpPr/>
          <p:nvPr/>
        </p:nvSpPr>
        <p:spPr>
          <a:xfrm>
            <a:off x="3511852" y="5874327"/>
            <a:ext cx="1438839" cy="757382"/>
          </a:xfrm>
          <a:prstGeom prst="rect">
            <a:avLst/>
          </a:prstGeom>
          <a:solidFill>
            <a:srgbClr val="E4E9EE"/>
          </a:solidFill>
          <a:ln>
            <a:solidFill>
              <a:srgbClr val="E4E9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EFA59955-336F-4848-937A-5BC4913E9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228" y="1580878"/>
            <a:ext cx="4924425" cy="39052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ircular Economy Action Plan – European Panel Federation">
            <a:extLst>
              <a:ext uri="{FF2B5EF4-FFF2-40B4-BE49-F238E27FC236}">
                <a16:creationId xmlns:a16="http://schemas.microsoft.com/office/drawing/2014/main" id="{79EB9D37-A91E-4B5B-86EC-0D11CA5A4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91" y="1580878"/>
            <a:ext cx="5206608" cy="4096159"/>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6FD45259-BE2C-44B8-A4EC-BBBF94BF62F2}"/>
              </a:ext>
            </a:extLst>
          </p:cNvPr>
          <p:cNvSpPr>
            <a:spLocks noGrp="1"/>
          </p:cNvSpPr>
          <p:nvPr>
            <p:ph type="title"/>
          </p:nvPr>
        </p:nvSpPr>
        <p:spPr>
          <a:xfrm>
            <a:off x="515736" y="128324"/>
            <a:ext cx="8572845" cy="1008112"/>
          </a:xfrm>
        </p:spPr>
        <p:txBody>
          <a:bodyPr/>
          <a:lstStyle/>
          <a:p>
            <a:pPr marL="342900" indent="-342900" algn="l" rtl="0">
              <a:buFont typeface="Arial" panose="020B0604020202020204" pitchFamily="34" charset="0"/>
              <a:buChar char="•"/>
            </a:pPr>
            <a:r>
              <a:rPr lang="uk-UA" sz="2400" b="1" dirty="0">
                <a:latin typeface="+mn-lt"/>
                <a:cs typeface="Arial" panose="020B0604020202020204" pitchFamily="34" charset="0"/>
              </a:rPr>
              <a:t>Циркулярна економіка та єдиний ринок зеленої продукції</a:t>
            </a:r>
          </a:p>
        </p:txBody>
      </p:sp>
    </p:spTree>
    <p:extLst>
      <p:ext uri="{BB962C8B-B14F-4D97-AF65-F5344CB8AC3E}">
        <p14:creationId xmlns:p14="http://schemas.microsoft.com/office/powerpoint/2010/main" val="147914552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7ECC23-8DAA-40FC-9534-5693E2F05427}"/>
              </a:ext>
            </a:extLst>
          </p:cNvPr>
          <p:cNvSpPr txBox="1"/>
          <p:nvPr/>
        </p:nvSpPr>
        <p:spPr>
          <a:xfrm>
            <a:off x="554182" y="296960"/>
            <a:ext cx="10963563" cy="1969770"/>
          </a:xfrm>
          <a:prstGeom prst="rect">
            <a:avLst/>
          </a:prstGeom>
          <a:noFill/>
        </p:spPr>
        <p:txBody>
          <a:bodyPr wrap="square">
            <a:spAutoFit/>
          </a:bodyPr>
          <a:lstStyle/>
          <a:p>
            <a:pPr marL="342900" indent="-342900">
              <a:buFont typeface="Arial" panose="020B0604020202020204" pitchFamily="34" charset="0"/>
              <a:buChar char="•"/>
            </a:pPr>
            <a:r>
              <a:rPr lang="uk-UA" sz="2400" b="1" i="0" dirty="0">
                <a:solidFill>
                  <a:srgbClr val="333333"/>
                </a:solidFill>
                <a:effectLst/>
              </a:rPr>
              <a:t>Ініціатива Євросоюзу «Фенікс</a:t>
            </a:r>
            <a:r>
              <a:rPr lang="uk-UA" sz="2400" b="1" dirty="0">
                <a:solidFill>
                  <a:srgbClr val="333333"/>
                </a:solidFill>
              </a:rPr>
              <a:t>» – 7 млн євро.</a:t>
            </a:r>
            <a:r>
              <a:rPr lang="uk-UA" sz="2400" dirty="0">
                <a:solidFill>
                  <a:srgbClr val="333333"/>
                </a:solidFill>
              </a:rPr>
              <a:t> </a:t>
            </a:r>
            <a:r>
              <a:rPr lang="uk-UA" sz="2400" b="1" i="0" dirty="0">
                <a:solidFill>
                  <a:srgbClr val="333333"/>
                </a:solidFill>
                <a:effectLst/>
              </a:rPr>
              <a:t>на зелену розбудову </a:t>
            </a:r>
            <a:r>
              <a:rPr lang="uk-UA" sz="2400" b="1" dirty="0">
                <a:solidFill>
                  <a:srgbClr val="333333"/>
                </a:solidFill>
              </a:rPr>
              <a:t>України до грудня 2023 року</a:t>
            </a:r>
          </a:p>
          <a:p>
            <a:endParaRPr lang="uk-UA" sz="800" b="1" i="0" dirty="0">
              <a:solidFill>
                <a:srgbClr val="333333"/>
              </a:solidFill>
              <a:effectLst/>
            </a:endParaRPr>
          </a:p>
          <a:p>
            <a:r>
              <a:rPr lang="uk-UA" sz="2400" b="0" i="0" dirty="0">
                <a:solidFill>
                  <a:srgbClr val="333333"/>
                </a:solidFill>
                <a:effectLst/>
              </a:rPr>
              <a:t>Розвиток </a:t>
            </a:r>
            <a:r>
              <a:rPr lang="uk-UA" sz="2400" dirty="0">
                <a:solidFill>
                  <a:srgbClr val="333333"/>
                </a:solidFill>
              </a:rPr>
              <a:t>співпраці між європейськими та українськими архітекторами, які </a:t>
            </a:r>
            <a:r>
              <a:rPr lang="uk-UA" sz="2400" dirty="0" err="1">
                <a:solidFill>
                  <a:srgbClr val="333333"/>
                </a:solidFill>
              </a:rPr>
              <a:t>проєктуватимуть</a:t>
            </a:r>
            <a:r>
              <a:rPr lang="uk-UA" sz="2400" dirty="0">
                <a:solidFill>
                  <a:srgbClr val="333333"/>
                </a:solidFill>
              </a:rPr>
              <a:t> зелені будинки, енергоефективні сучасні школи, дитячі садки.</a:t>
            </a:r>
            <a:endParaRPr lang="uk-UA" sz="2400" dirty="0"/>
          </a:p>
          <a:p>
            <a:endParaRPr lang="uk-UA" dirty="0"/>
          </a:p>
        </p:txBody>
      </p:sp>
      <p:pic>
        <p:nvPicPr>
          <p:cNvPr id="13318" name="Picture 6" descr="Спільний брифінг міністра Руслана Стрільця та Комісара ЄС з питань  навколишнього середовища, океанів і рибальства Віргініюса">
            <a:extLst>
              <a:ext uri="{FF2B5EF4-FFF2-40B4-BE49-F238E27FC236}">
                <a16:creationId xmlns:a16="http://schemas.microsoft.com/office/drawing/2014/main" id="{0AE228EE-AB8C-4B7E-8AF4-B1E945DB1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272" y="2143619"/>
            <a:ext cx="5596658" cy="31980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2AFFE8A-2E53-442D-8E23-50450D9692B3}"/>
              </a:ext>
            </a:extLst>
          </p:cNvPr>
          <p:cNvSpPr txBox="1"/>
          <p:nvPr/>
        </p:nvSpPr>
        <p:spPr>
          <a:xfrm>
            <a:off x="554182" y="2143619"/>
            <a:ext cx="5865090" cy="3046988"/>
          </a:xfrm>
          <a:prstGeom prst="rect">
            <a:avLst/>
          </a:prstGeom>
          <a:noFill/>
        </p:spPr>
        <p:txBody>
          <a:bodyPr wrap="square">
            <a:spAutoFit/>
          </a:bodyPr>
          <a:lstStyle/>
          <a:p>
            <a:pPr marL="0" indent="0">
              <a:buNone/>
            </a:pPr>
            <a:r>
              <a:rPr lang="uk-UA" sz="2400" b="0" i="1" dirty="0">
                <a:solidFill>
                  <a:srgbClr val="333333"/>
                </a:solidFill>
                <a:effectLst/>
              </a:rPr>
              <a:t>«Фінансова підтримка в рамках ініціативи «Фенікс» є дуже важливою для відбудови «зелених розумних» міст в Україні. Така ініціатива - це можливість не просто зрозуміти, що потрібно для відновлення України, а й уніфікувати підходи</a:t>
            </a:r>
            <a:r>
              <a:rPr lang="uk-UA" sz="2400" i="1" dirty="0">
                <a:solidFill>
                  <a:srgbClr val="333333"/>
                </a:solidFill>
              </a:rPr>
              <a:t> з європейськими та міжнародними стандартами….</a:t>
            </a:r>
            <a:r>
              <a:rPr lang="uk-UA" sz="2400" b="0" i="1" dirty="0">
                <a:solidFill>
                  <a:srgbClr val="333333"/>
                </a:solidFill>
                <a:effectLst/>
              </a:rPr>
              <a:t>».</a:t>
            </a:r>
            <a:endParaRPr lang="uk-UA" sz="2400" i="1" dirty="0"/>
          </a:p>
        </p:txBody>
      </p:sp>
      <p:sp>
        <p:nvSpPr>
          <p:cNvPr id="14" name="TextBox 13">
            <a:extLst>
              <a:ext uri="{FF2B5EF4-FFF2-40B4-BE49-F238E27FC236}">
                <a16:creationId xmlns:a16="http://schemas.microsoft.com/office/drawing/2014/main" id="{E433FF43-5E25-493A-A854-9C0A63867322}"/>
              </a:ext>
            </a:extLst>
          </p:cNvPr>
          <p:cNvSpPr txBox="1"/>
          <p:nvPr/>
        </p:nvSpPr>
        <p:spPr>
          <a:xfrm>
            <a:off x="6326908" y="5341709"/>
            <a:ext cx="5449455" cy="1077218"/>
          </a:xfrm>
          <a:prstGeom prst="rect">
            <a:avLst/>
          </a:prstGeom>
          <a:noFill/>
        </p:spPr>
        <p:txBody>
          <a:bodyPr wrap="square">
            <a:spAutoFit/>
          </a:bodyPr>
          <a:lstStyle/>
          <a:p>
            <a:r>
              <a:rPr lang="uk-UA" sz="1600" b="0" i="0" dirty="0">
                <a:solidFill>
                  <a:srgbClr val="333333"/>
                </a:solidFill>
                <a:effectLst/>
              </a:rPr>
              <a:t>17 лютого</a:t>
            </a:r>
            <a:r>
              <a:rPr lang="uk-UA" sz="1600" dirty="0">
                <a:solidFill>
                  <a:srgbClr val="333333"/>
                </a:solidFill>
              </a:rPr>
              <a:t> 2023, </a:t>
            </a:r>
            <a:r>
              <a:rPr lang="uk-UA" sz="1600" b="0" i="0" dirty="0">
                <a:solidFill>
                  <a:srgbClr val="333333"/>
                </a:solidFill>
                <a:effectLst/>
              </a:rPr>
              <a:t>спільний брифінг </a:t>
            </a:r>
            <a:r>
              <a:rPr lang="uk-UA" sz="1600" dirty="0">
                <a:solidFill>
                  <a:srgbClr val="333333"/>
                </a:solidFill>
              </a:rPr>
              <a:t>Комісара ЄС з питань навколишнього середовища, океанів і рибальства </a:t>
            </a:r>
            <a:r>
              <a:rPr lang="uk-UA" sz="1600" dirty="0" err="1">
                <a:solidFill>
                  <a:srgbClr val="333333"/>
                </a:solidFill>
              </a:rPr>
              <a:t>Віргініюса</a:t>
            </a:r>
            <a:r>
              <a:rPr lang="uk-UA" sz="1600" dirty="0">
                <a:solidFill>
                  <a:srgbClr val="333333"/>
                </a:solidFill>
              </a:rPr>
              <a:t> </a:t>
            </a:r>
            <a:r>
              <a:rPr lang="uk-UA" sz="1600" dirty="0" err="1">
                <a:solidFill>
                  <a:srgbClr val="333333"/>
                </a:solidFill>
              </a:rPr>
              <a:t>Сінкявічюса</a:t>
            </a:r>
            <a:r>
              <a:rPr lang="uk-UA" sz="1600" dirty="0">
                <a:solidFill>
                  <a:srgbClr val="333333"/>
                </a:solidFill>
              </a:rPr>
              <a:t> та Міністра захисту довкілля і природних ресурсів України </a:t>
            </a:r>
            <a:r>
              <a:rPr lang="uk-UA" sz="1600" b="0" i="0" dirty="0">
                <a:solidFill>
                  <a:srgbClr val="333333"/>
                </a:solidFill>
                <a:effectLst/>
              </a:rPr>
              <a:t>Руслана Стрільця.</a:t>
            </a:r>
            <a:endParaRPr lang="uk-UA" sz="1600" dirty="0"/>
          </a:p>
        </p:txBody>
      </p:sp>
    </p:spTree>
    <p:extLst>
      <p:ext uri="{BB962C8B-B14F-4D97-AF65-F5344CB8AC3E}">
        <p14:creationId xmlns:p14="http://schemas.microsoft.com/office/powerpoint/2010/main" val="3354794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a:extLst>
              <a:ext uri="{FF2B5EF4-FFF2-40B4-BE49-F238E27FC236}">
                <a16:creationId xmlns:a16="http://schemas.microsoft.com/office/drawing/2014/main" id="{D68A0D0B-33EF-446A-ADFC-B54410BDCB93}"/>
              </a:ext>
            </a:extLst>
          </p:cNvPr>
          <p:cNvSpPr>
            <a:spLocks noGrp="1"/>
          </p:cNvSpPr>
          <p:nvPr>
            <p:ph type="title"/>
          </p:nvPr>
        </p:nvSpPr>
        <p:spPr>
          <a:xfrm>
            <a:off x="599017" y="319619"/>
            <a:ext cx="10909492" cy="493182"/>
          </a:xfrm>
        </p:spPr>
        <p:txBody>
          <a:bodyPr/>
          <a:lstStyle/>
          <a:p>
            <a:pPr algn="ctr"/>
            <a:r>
              <a:rPr lang="uk-UA" altLang="ru-RU" sz="2400" dirty="0"/>
              <a:t>ПУБЛІЧНІ ЗАКУПІВЛІ</a:t>
            </a:r>
            <a:endParaRPr lang="ru-RU" altLang="ru-RU" sz="2400" dirty="0"/>
          </a:p>
        </p:txBody>
      </p:sp>
      <p:sp>
        <p:nvSpPr>
          <p:cNvPr id="34819" name="Объект 2">
            <a:extLst>
              <a:ext uri="{FF2B5EF4-FFF2-40B4-BE49-F238E27FC236}">
                <a16:creationId xmlns:a16="http://schemas.microsoft.com/office/drawing/2014/main" id="{60BC1EA2-794D-4B30-A348-DE473B9DD247}"/>
              </a:ext>
            </a:extLst>
          </p:cNvPr>
          <p:cNvSpPr>
            <a:spLocks noGrp="1"/>
          </p:cNvSpPr>
          <p:nvPr>
            <p:ph idx="1"/>
          </p:nvPr>
        </p:nvSpPr>
        <p:spPr>
          <a:xfrm>
            <a:off x="776817" y="1212851"/>
            <a:ext cx="11072283" cy="4660900"/>
          </a:xfrm>
        </p:spPr>
        <p:txBody>
          <a:bodyPr/>
          <a:lstStyle/>
          <a:p>
            <a:r>
              <a:rPr lang="uk-UA" altLang="ru-RU" sz="1867"/>
              <a:t>Зниження впливів на довкілля як і ефективність закупівлі у цілому повинні враховувати характеристики предмету закупівлі щодо енергоспоживання та супутніх індикаторів, таких як енергоефективність, викиди парникових газів тощо. Таким чином, </a:t>
            </a:r>
            <a:r>
              <a:rPr lang="uk-UA" altLang="ru-RU" sz="1867" b="1"/>
              <a:t>енергоефективні публічні закупівлі </a:t>
            </a:r>
            <a:r>
              <a:rPr lang="uk-UA" altLang="ru-RU" sz="1867"/>
              <a:t>(ЕЕПЗ) слід розглядати як складову СПЗ, сфокусовану на аспектах енергоефективності та пов’язаних з ними інших характеристиках. </a:t>
            </a:r>
          </a:p>
          <a:p>
            <a:endParaRPr lang="uk-UA" altLang="ru-RU" sz="1867"/>
          </a:p>
          <a:p>
            <a:r>
              <a:rPr lang="uk-UA" altLang="ru-RU" sz="1867" b="1"/>
              <a:t>Сталі публічні закупівлі</a:t>
            </a:r>
            <a:r>
              <a:rPr lang="uk-UA" altLang="ru-RU" sz="1867"/>
              <a:t> (СПЗ) визначаються як процес, за допомогою якого органи влади при закупівлі товарів, робіт чи послуг на всіх етапах прагнуть досягти відповідного балансу між трьома складовими сталого розвитку — економічною, соціальною та екологічною. </a:t>
            </a:r>
          </a:p>
          <a:p>
            <a:endParaRPr lang="uk-UA" altLang="ru-RU" sz="1867"/>
          </a:p>
          <a:p>
            <a:r>
              <a:rPr lang="uk-UA" altLang="ru-RU" sz="1867"/>
              <a:t>Виокремлюючи з поняття сталих закупівель екологічну складову, здійснюють так звані </a:t>
            </a:r>
            <a:r>
              <a:rPr lang="uk-UA" altLang="ru-RU" sz="1867" b="1"/>
              <a:t>зелені публічні закупівлі</a:t>
            </a:r>
            <a:r>
              <a:rPr lang="uk-UA" altLang="ru-RU" sz="1867"/>
              <a:t> (ЗПЗ) — закупівлі, орієнтовані на захист і поліпшення стану довкілля. ЗПЗ визначається як процес, за допомогою якого органи влади прагнуть закуповувати товари, роботи чи послуги зі зменшеним впливом на довкілля протягом життєвого циклу порівняно з товарами, роботами чи послугами з аналогічним функціональним призначенням, які можна було б придбати натомість. </a:t>
            </a:r>
          </a:p>
          <a:p>
            <a:endParaRPr lang="uk-UA" altLang="ru-RU" sz="1867"/>
          </a:p>
        </p:txBody>
      </p:sp>
      <p:sp>
        <p:nvSpPr>
          <p:cNvPr id="4" name="Дата 3">
            <a:extLst>
              <a:ext uri="{FF2B5EF4-FFF2-40B4-BE49-F238E27FC236}">
                <a16:creationId xmlns:a16="http://schemas.microsoft.com/office/drawing/2014/main" id="{FD9E134B-6566-4C63-97B4-EFA15D17E68A}"/>
              </a:ext>
            </a:extLst>
          </p:cNvPr>
          <p:cNvSpPr>
            <a:spLocks noGrp="1"/>
          </p:cNvSpPr>
          <p:nvPr>
            <p:ph type="dt" sz="quarter" idx="10"/>
          </p:nvPr>
        </p:nvSpPr>
        <p:spPr/>
        <p:txBody>
          <a:bodyPr/>
          <a:lstStyle/>
          <a:p>
            <a:pPr>
              <a:defRPr/>
            </a:pPr>
            <a:fld id="{76A0DF40-3270-4541-A7A6-D173DD09D417}" type="datetime1">
              <a:rPr lang="ru-RU" smtClean="0"/>
              <a:pPr>
                <a:defRPr/>
              </a:pPr>
              <a:t>11.06.2023</a:t>
            </a:fld>
            <a:endParaRPr lang="ru-RU"/>
          </a:p>
        </p:txBody>
      </p:sp>
      <p:sp>
        <p:nvSpPr>
          <p:cNvPr id="5" name="Нижний колонтитул 4">
            <a:extLst>
              <a:ext uri="{FF2B5EF4-FFF2-40B4-BE49-F238E27FC236}">
                <a16:creationId xmlns:a16="http://schemas.microsoft.com/office/drawing/2014/main" id="{D3826E4B-C9DD-4FEF-B85F-F1DC2447B3EA}"/>
              </a:ext>
            </a:extLst>
          </p:cNvPr>
          <p:cNvSpPr>
            <a:spLocks noGrp="1"/>
          </p:cNvSpPr>
          <p:nvPr>
            <p:ph type="ftr" sz="quarter" idx="11"/>
          </p:nvPr>
        </p:nvSpPr>
        <p:spPr/>
        <p:txBody>
          <a:bodyPr/>
          <a:lstStyle/>
          <a:p>
            <a:pPr>
              <a:defRPr/>
            </a:pPr>
            <a:endParaRPr lang="ru-RU"/>
          </a:p>
        </p:txBody>
      </p:sp>
      <p:sp>
        <p:nvSpPr>
          <p:cNvPr id="34822" name="Номер слайда 5">
            <a:extLst>
              <a:ext uri="{FF2B5EF4-FFF2-40B4-BE49-F238E27FC236}">
                <a16:creationId xmlns:a16="http://schemas.microsoft.com/office/drawing/2014/main" id="{11872E05-6219-4397-9164-CAA72258601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FAEA4F6-A2D0-41B7-AC08-51E187DBCCE2}" type="slidenum">
              <a:rPr lang="ru-RU" altLang="ru-RU"/>
              <a:pPr/>
              <a:t>6</a:t>
            </a:fld>
            <a:endParaRPr lang="ru-RU" altLang="ru-RU"/>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id="{9202838D-D425-44D5-BFE7-012627117812}"/>
              </a:ext>
            </a:extLst>
          </p:cNvPr>
          <p:cNvSpPr>
            <a:spLocks noChangeArrowheads="1"/>
          </p:cNvSpPr>
          <p:nvPr/>
        </p:nvSpPr>
        <p:spPr bwMode="auto">
          <a:xfrm>
            <a:off x="908051" y="1322917"/>
            <a:ext cx="6096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a:r>
              <a:rPr lang="uk-UA" altLang="ru-RU" sz="2000" b="1"/>
              <a:t>Що?</a:t>
            </a:r>
            <a:endParaRPr lang="ru-RU" altLang="ru-RU" sz="2000" b="1"/>
          </a:p>
          <a:p>
            <a:pPr defTabSz="1219170"/>
            <a:r>
              <a:rPr lang="uk-UA" altLang="ru-RU" sz="2000"/>
              <a:t>   стандартне або особливе замовлення</a:t>
            </a:r>
          </a:p>
          <a:p>
            <a:pPr defTabSz="1219170"/>
            <a:r>
              <a:rPr lang="uk-UA" altLang="ru-RU" sz="2000"/>
              <a:t>   визначення категорії продукції з врахуванням поставленої цілі</a:t>
            </a:r>
          </a:p>
        </p:txBody>
      </p:sp>
      <p:sp>
        <p:nvSpPr>
          <p:cNvPr id="35843" name="Rectangle 5">
            <a:extLst>
              <a:ext uri="{FF2B5EF4-FFF2-40B4-BE49-F238E27FC236}">
                <a16:creationId xmlns:a16="http://schemas.microsoft.com/office/drawing/2014/main" id="{18AD7DBB-6AB1-4FD0-A331-512C628EECCE}"/>
              </a:ext>
            </a:extLst>
          </p:cNvPr>
          <p:cNvSpPr>
            <a:spLocks noChangeArrowheads="1"/>
          </p:cNvSpPr>
          <p:nvPr/>
        </p:nvSpPr>
        <p:spPr bwMode="auto">
          <a:xfrm>
            <a:off x="855134" y="2971801"/>
            <a:ext cx="759883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uk-UA" altLang="ru-RU" sz="2000" b="1"/>
              <a:t>Які критерії вибору?</a:t>
            </a:r>
            <a:endParaRPr lang="ru-RU" altLang="ru-RU" sz="2000" b="1"/>
          </a:p>
          <a:p>
            <a:pPr eaLnBrk="1" hangingPunct="1"/>
            <a:r>
              <a:rPr lang="uk-UA" altLang="ru-RU" sz="2000"/>
              <a:t>    технічні, якісні, функціональні та інші характеристики предмету закупівель</a:t>
            </a:r>
          </a:p>
        </p:txBody>
      </p:sp>
      <p:sp>
        <p:nvSpPr>
          <p:cNvPr id="35844" name="Rectangle 6">
            <a:extLst>
              <a:ext uri="{FF2B5EF4-FFF2-40B4-BE49-F238E27FC236}">
                <a16:creationId xmlns:a16="http://schemas.microsoft.com/office/drawing/2014/main" id="{37EC9D9B-9EA2-41DD-8E30-D22935043CF0}"/>
              </a:ext>
            </a:extLst>
          </p:cNvPr>
          <p:cNvSpPr>
            <a:spLocks noChangeArrowheads="1"/>
          </p:cNvSpPr>
          <p:nvPr/>
        </p:nvSpPr>
        <p:spPr bwMode="auto">
          <a:xfrm>
            <a:off x="874185" y="4440767"/>
            <a:ext cx="765598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uk-UA" altLang="ru-RU" sz="2000" b="1"/>
              <a:t>Які істотні умови та моніторинг виконання?</a:t>
            </a:r>
            <a:endParaRPr lang="ru-RU" altLang="ru-RU" sz="2000" b="1"/>
          </a:p>
          <a:p>
            <a:pPr eaLnBrk="1" hangingPunct="1"/>
            <a:r>
              <a:rPr lang="uk-UA" altLang="ru-RU" sz="2000"/>
              <a:t>   розробляння згідно цілей замовника</a:t>
            </a:r>
          </a:p>
        </p:txBody>
      </p:sp>
      <p:sp>
        <p:nvSpPr>
          <p:cNvPr id="35845" name="Text Box 7">
            <a:extLst>
              <a:ext uri="{FF2B5EF4-FFF2-40B4-BE49-F238E27FC236}">
                <a16:creationId xmlns:a16="http://schemas.microsoft.com/office/drawing/2014/main" id="{D7D4C9CE-5DD0-47D8-8737-5031C8CB5E16}"/>
              </a:ext>
            </a:extLst>
          </p:cNvPr>
          <p:cNvSpPr txBox="1">
            <a:spLocks noChangeArrowheads="1"/>
          </p:cNvSpPr>
          <p:nvPr/>
        </p:nvSpPr>
        <p:spPr bwMode="auto">
          <a:xfrm>
            <a:off x="901701" y="546101"/>
            <a:ext cx="41359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a:r>
              <a:rPr lang="ru-RU" altLang="ru-RU" sz="2400" b="1">
                <a:solidFill>
                  <a:srgbClr val="C80F0F"/>
                </a:solidFill>
              </a:rPr>
              <a:t>ПРЕДМЕТ ЗАКУПІВЛІ</a:t>
            </a:r>
          </a:p>
        </p:txBody>
      </p:sp>
      <p:pic>
        <p:nvPicPr>
          <p:cNvPr id="35846" name="Picture 9">
            <a:extLst>
              <a:ext uri="{FF2B5EF4-FFF2-40B4-BE49-F238E27FC236}">
                <a16:creationId xmlns:a16="http://schemas.microsoft.com/office/drawing/2014/main" id="{97DBBC40-76F7-4B34-A2D2-6BDE85BD6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617" y="556685"/>
            <a:ext cx="3175000" cy="469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араллелограмм 4">
            <a:extLst>
              <a:ext uri="{FF2B5EF4-FFF2-40B4-BE49-F238E27FC236}">
                <a16:creationId xmlns:a16="http://schemas.microsoft.com/office/drawing/2014/main" id="{F372AAB5-AC8D-4188-BDEF-BF2252DA81C9}"/>
              </a:ext>
            </a:extLst>
          </p:cNvPr>
          <p:cNvSpPr/>
          <p:nvPr/>
        </p:nvSpPr>
        <p:spPr>
          <a:xfrm>
            <a:off x="990601" y="2080685"/>
            <a:ext cx="184151" cy="16510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err="1"/>
          </a:p>
        </p:txBody>
      </p:sp>
      <p:sp>
        <p:nvSpPr>
          <p:cNvPr id="2" name="Параллелограмм 4">
            <a:extLst>
              <a:ext uri="{FF2B5EF4-FFF2-40B4-BE49-F238E27FC236}">
                <a16:creationId xmlns:a16="http://schemas.microsoft.com/office/drawing/2014/main" id="{986C626F-44FF-46EB-9555-13C109292FA2}"/>
              </a:ext>
            </a:extLst>
          </p:cNvPr>
          <p:cNvSpPr/>
          <p:nvPr/>
        </p:nvSpPr>
        <p:spPr>
          <a:xfrm>
            <a:off x="1001184" y="1722967"/>
            <a:ext cx="184149" cy="16510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err="1"/>
          </a:p>
        </p:txBody>
      </p:sp>
      <p:sp>
        <p:nvSpPr>
          <p:cNvPr id="3" name="Параллелограмм 4">
            <a:extLst>
              <a:ext uri="{FF2B5EF4-FFF2-40B4-BE49-F238E27FC236}">
                <a16:creationId xmlns:a16="http://schemas.microsoft.com/office/drawing/2014/main" id="{0E2BD932-AA8B-4C09-9F8E-5F05A00D5A9C}"/>
              </a:ext>
            </a:extLst>
          </p:cNvPr>
          <p:cNvSpPr/>
          <p:nvPr/>
        </p:nvSpPr>
        <p:spPr>
          <a:xfrm>
            <a:off x="967318" y="3416301"/>
            <a:ext cx="184149" cy="16510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err="1"/>
          </a:p>
        </p:txBody>
      </p:sp>
      <p:sp>
        <p:nvSpPr>
          <p:cNvPr id="4" name="Параллелограмм 4">
            <a:extLst>
              <a:ext uri="{FF2B5EF4-FFF2-40B4-BE49-F238E27FC236}">
                <a16:creationId xmlns:a16="http://schemas.microsoft.com/office/drawing/2014/main" id="{C98E8E98-6A98-4DAB-9D7F-E09D0BB06FFB}"/>
              </a:ext>
            </a:extLst>
          </p:cNvPr>
          <p:cNvSpPr/>
          <p:nvPr/>
        </p:nvSpPr>
        <p:spPr>
          <a:xfrm>
            <a:off x="946151" y="4876801"/>
            <a:ext cx="184149" cy="16510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err="1"/>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93502604-D625-4FCD-BF07-A8BE65F2CE95}"/>
              </a:ext>
            </a:extLst>
          </p:cNvPr>
          <p:cNvSpPr/>
          <p:nvPr/>
        </p:nvSpPr>
        <p:spPr>
          <a:xfrm>
            <a:off x="446618" y="2548467"/>
            <a:ext cx="11281833" cy="954300"/>
          </a:xfrm>
          <a:prstGeom prst="rect">
            <a:avLst/>
          </a:prstGeom>
          <a:solidFill>
            <a:schemeClr val="bg1"/>
          </a:solidFill>
        </p:spPr>
        <p:txBody>
          <a:bodyPr>
            <a:spAutoFit/>
          </a:bodyPr>
          <a:lstStyle/>
          <a:p>
            <a:pPr>
              <a:defRPr/>
            </a:pPr>
            <a:r>
              <a:rPr lang="uk-UA" sz="1867" dirty="0">
                <a:solidFill>
                  <a:srgbClr val="000000"/>
                </a:solidFill>
              </a:rPr>
              <a:t>Технічні специфікації можуть бути у формі переліку експлуатаційних або функціональних вимог, у тому числі </a:t>
            </a:r>
            <a:r>
              <a:rPr lang="uk-UA" sz="1867" b="1" dirty="0">
                <a:solidFill>
                  <a:srgbClr val="000000"/>
                </a:solidFill>
              </a:rPr>
              <a:t>екологічних характеристик</a:t>
            </a:r>
            <a:r>
              <a:rPr lang="uk-UA" sz="1867" dirty="0">
                <a:solidFill>
                  <a:srgbClr val="000000"/>
                </a:solidFill>
              </a:rPr>
              <a:t>, за умови, що такі вимоги є достатньо точними, щоб предмет закупівлі однозначно розумівся замовником і учасниками.</a:t>
            </a:r>
            <a:endParaRPr lang="uk-UA" sz="1867" dirty="0"/>
          </a:p>
        </p:txBody>
      </p:sp>
      <p:sp>
        <p:nvSpPr>
          <p:cNvPr id="5" name="Прямоугольник 4">
            <a:extLst>
              <a:ext uri="{FF2B5EF4-FFF2-40B4-BE49-F238E27FC236}">
                <a16:creationId xmlns:a16="http://schemas.microsoft.com/office/drawing/2014/main" id="{9D76F679-5A7D-48D6-A882-6CAF20589492}"/>
              </a:ext>
            </a:extLst>
          </p:cNvPr>
          <p:cNvSpPr/>
          <p:nvPr/>
        </p:nvSpPr>
        <p:spPr>
          <a:xfrm>
            <a:off x="446618" y="1468967"/>
            <a:ext cx="6457949" cy="954300"/>
          </a:xfrm>
          <a:prstGeom prst="rect">
            <a:avLst/>
          </a:prstGeom>
          <a:solidFill>
            <a:schemeClr val="bg1"/>
          </a:solidFill>
        </p:spPr>
        <p:txBody>
          <a:bodyPr>
            <a:spAutoFit/>
          </a:bodyPr>
          <a:lstStyle/>
          <a:p>
            <a:pPr>
              <a:defRPr/>
            </a:pPr>
            <a:r>
              <a:rPr lang="uk-UA" sz="1867" b="1" dirty="0">
                <a:solidFill>
                  <a:srgbClr val="000000"/>
                </a:solidFill>
              </a:rPr>
              <a:t>Стаття 23.</a:t>
            </a:r>
            <a:r>
              <a:rPr lang="uk-UA" sz="1867" dirty="0">
                <a:solidFill>
                  <a:srgbClr val="000000"/>
                </a:solidFill>
              </a:rPr>
              <a:t> Технічні специфікації, маркування, сертифікати, протоколи випробувань та інші засоби підтвердження відповідності</a:t>
            </a:r>
            <a:endParaRPr lang="uk-UA" sz="1867" dirty="0"/>
          </a:p>
        </p:txBody>
      </p:sp>
      <p:sp>
        <p:nvSpPr>
          <p:cNvPr id="8" name="TextBox 7">
            <a:extLst>
              <a:ext uri="{FF2B5EF4-FFF2-40B4-BE49-F238E27FC236}">
                <a16:creationId xmlns:a16="http://schemas.microsoft.com/office/drawing/2014/main" id="{72BFAD93-66C3-498A-A86C-E829A4225B70}"/>
              </a:ext>
            </a:extLst>
          </p:cNvPr>
          <p:cNvSpPr txBox="1"/>
          <p:nvPr/>
        </p:nvSpPr>
        <p:spPr>
          <a:xfrm>
            <a:off x="446617" y="531285"/>
            <a:ext cx="5666808" cy="769441"/>
          </a:xfrm>
          <a:prstGeom prst="rect">
            <a:avLst/>
          </a:prstGeom>
          <a:noFill/>
        </p:spPr>
        <p:txBody>
          <a:bodyPr wrap="none">
            <a:spAutoFit/>
          </a:bodyPr>
          <a:lstStyle/>
          <a:p>
            <a:pPr>
              <a:defRPr/>
            </a:pPr>
            <a:r>
              <a:rPr lang="uk-UA" sz="2200" b="1" dirty="0"/>
              <a:t>Закон України «Про публічні закупівлі»</a:t>
            </a:r>
          </a:p>
          <a:p>
            <a:pPr>
              <a:defRPr/>
            </a:pPr>
            <a:r>
              <a:rPr lang="uk-UA" sz="2200" b="1" dirty="0"/>
              <a:t>(нова редакція)</a:t>
            </a:r>
            <a:endParaRPr lang="ru-RU" sz="2200" b="1" dirty="0"/>
          </a:p>
        </p:txBody>
      </p:sp>
      <p:sp>
        <p:nvSpPr>
          <p:cNvPr id="36869" name="Объект 2">
            <a:extLst>
              <a:ext uri="{FF2B5EF4-FFF2-40B4-BE49-F238E27FC236}">
                <a16:creationId xmlns:a16="http://schemas.microsoft.com/office/drawing/2014/main" id="{984B3C6C-F9A8-4001-B12E-9A372FC51A87}"/>
              </a:ext>
            </a:extLst>
          </p:cNvPr>
          <p:cNvSpPr>
            <a:spLocks noGrp="1"/>
          </p:cNvSpPr>
          <p:nvPr>
            <p:ph idx="1"/>
          </p:nvPr>
        </p:nvSpPr>
        <p:spPr>
          <a:xfrm>
            <a:off x="563034" y="3748618"/>
            <a:ext cx="11165417" cy="2501900"/>
          </a:xfrm>
        </p:spPr>
        <p:txBody>
          <a:bodyPr/>
          <a:lstStyle/>
          <a:p>
            <a:r>
              <a:rPr lang="uk-UA" altLang="ru-RU" sz="1867"/>
              <a:t>Технічні специфікації можуть містити посилання на стандартні характеристики, технічні регламенти та умови, вимоги, умовні позначення та термінологію, пов’язані з товарами, роботами чи послугами, що закуповуються, передбачені існуючими міжнародними, європейськими стандартами, іншими спільними технічними європейськими нормами, іншими технічними еталонними системами, визнаними європейськими органами зі стандартизації або національними стандартами, нормами та правилами. До кожного посилання повинен додаватися вираз "або еквівалент".</a:t>
            </a:r>
          </a:p>
          <a:p>
            <a:endParaRPr lang="ru-RU" altLang="ru-RU"/>
          </a:p>
        </p:txBody>
      </p:sp>
      <p:pic>
        <p:nvPicPr>
          <p:cNvPr id="36870" name="Picture 8" descr="Головна | Prozorro">
            <a:extLst>
              <a:ext uri="{FF2B5EF4-FFF2-40B4-BE49-F238E27FC236}">
                <a16:creationId xmlns:a16="http://schemas.microsoft.com/office/drawing/2014/main" id="{9A6DF12B-8BD9-4C21-AB13-77BB9E8CC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718" y="461434"/>
            <a:ext cx="4438649" cy="136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ъект 2">
            <a:extLst>
              <a:ext uri="{FF2B5EF4-FFF2-40B4-BE49-F238E27FC236}">
                <a16:creationId xmlns:a16="http://schemas.microsoft.com/office/drawing/2014/main" id="{73C1CF77-DF67-4D4C-8C8D-9A983B6334B6}"/>
              </a:ext>
            </a:extLst>
          </p:cNvPr>
          <p:cNvSpPr>
            <a:spLocks noGrp="1"/>
          </p:cNvSpPr>
          <p:nvPr>
            <p:ph idx="1"/>
          </p:nvPr>
        </p:nvSpPr>
        <p:spPr>
          <a:xfrm>
            <a:off x="848784" y="1907118"/>
            <a:ext cx="10928349" cy="4660900"/>
          </a:xfrm>
        </p:spPr>
        <p:txBody>
          <a:bodyPr/>
          <a:lstStyle/>
          <a:p>
            <a:r>
              <a:rPr lang="ru-RU" altLang="ru-RU" sz="1867"/>
              <a:t>У разі застосування критерію оцінки вартості життєвого циклу до цього критерію крім ціни товару (роботи, послуги) може включатися один або декілька витрат замовника протягом життєвого циклу товару (товарів), роботи (робіт) або послуги (послуг), а саме витрати, пов’язані з:</a:t>
            </a:r>
          </a:p>
          <a:p>
            <a:r>
              <a:rPr lang="ru-RU" altLang="ru-RU" sz="1867"/>
              <a:t>1) використанням товару (товарів), роботи (робіт) або послуги (послуг), зокрема споживання енергії та інших ресурсів;</a:t>
            </a:r>
          </a:p>
          <a:p>
            <a:r>
              <a:rPr lang="ru-RU" altLang="ru-RU" sz="1867"/>
              <a:t>2) технічним обслуговуванням;</a:t>
            </a:r>
          </a:p>
          <a:p>
            <a:r>
              <a:rPr lang="ru-RU" altLang="ru-RU" sz="1867"/>
              <a:t>3) збором та утилізацією товару (товарів);</a:t>
            </a:r>
          </a:p>
          <a:p>
            <a:r>
              <a:rPr lang="ru-RU" altLang="ru-RU" sz="1867"/>
              <a:t>4) впливом зовнішніх екологічних чинників протягом життєвого циклу товару (товарів), роботи (робіт) або послуги (послуг), у разі якщо їхня грошова вартість може бути визначена, зокрема вплив викидів парникових газів, інших забруднюючих речовин та інші витрати, пов’язані із зменшенням впливу на навколишнє середовище (довкілля).</a:t>
            </a:r>
          </a:p>
          <a:p>
            <a:r>
              <a:rPr lang="ru-RU" altLang="ru-RU" sz="1867"/>
              <a:t>У разі застосування критерію оцінки вартості життєвого циклу, всі його складові не повинні містити вимог, що обмежують конкуренцію та призводять до дискримінації учасників.</a:t>
            </a:r>
          </a:p>
        </p:txBody>
      </p:sp>
      <p:sp>
        <p:nvSpPr>
          <p:cNvPr id="4" name="Дата 3">
            <a:extLst>
              <a:ext uri="{FF2B5EF4-FFF2-40B4-BE49-F238E27FC236}">
                <a16:creationId xmlns:a16="http://schemas.microsoft.com/office/drawing/2014/main" id="{F4EB61DA-B949-413A-ADDC-5718A4932A00}"/>
              </a:ext>
            </a:extLst>
          </p:cNvPr>
          <p:cNvSpPr>
            <a:spLocks noGrp="1"/>
          </p:cNvSpPr>
          <p:nvPr>
            <p:ph type="dt" sz="quarter" idx="10"/>
          </p:nvPr>
        </p:nvSpPr>
        <p:spPr/>
        <p:txBody>
          <a:bodyPr/>
          <a:lstStyle/>
          <a:p>
            <a:pPr>
              <a:defRPr/>
            </a:pPr>
            <a:fld id="{3D6AF52B-C856-4753-BF96-34BE6F80E78D}" type="datetime1">
              <a:rPr lang="ru-RU" smtClean="0"/>
              <a:pPr>
                <a:defRPr/>
              </a:pPr>
              <a:t>11.06.2023</a:t>
            </a:fld>
            <a:endParaRPr lang="ru-RU"/>
          </a:p>
        </p:txBody>
      </p:sp>
      <p:sp>
        <p:nvSpPr>
          <p:cNvPr id="5" name="Нижний колонтитул 4">
            <a:extLst>
              <a:ext uri="{FF2B5EF4-FFF2-40B4-BE49-F238E27FC236}">
                <a16:creationId xmlns:a16="http://schemas.microsoft.com/office/drawing/2014/main" id="{7C970A42-E769-40B1-930C-DAA92B0A6D24}"/>
              </a:ext>
            </a:extLst>
          </p:cNvPr>
          <p:cNvSpPr>
            <a:spLocks noGrp="1"/>
          </p:cNvSpPr>
          <p:nvPr>
            <p:ph type="ftr" sz="quarter" idx="11"/>
          </p:nvPr>
        </p:nvSpPr>
        <p:spPr/>
        <p:txBody>
          <a:bodyPr/>
          <a:lstStyle/>
          <a:p>
            <a:pPr>
              <a:defRPr/>
            </a:pPr>
            <a:endParaRPr lang="ru-RU"/>
          </a:p>
        </p:txBody>
      </p:sp>
      <p:sp>
        <p:nvSpPr>
          <p:cNvPr id="37893" name="Номер слайда 5">
            <a:extLst>
              <a:ext uri="{FF2B5EF4-FFF2-40B4-BE49-F238E27FC236}">
                <a16:creationId xmlns:a16="http://schemas.microsoft.com/office/drawing/2014/main" id="{2018BD39-CB55-4ABB-B0B3-D2F87F1A243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B34B0F0-08F5-489C-AC78-AA29EB199847}" type="slidenum">
              <a:rPr lang="ru-RU" altLang="ru-RU"/>
              <a:pPr/>
              <a:t>9</a:t>
            </a:fld>
            <a:endParaRPr lang="ru-RU" altLang="ru-RU"/>
          </a:p>
        </p:txBody>
      </p:sp>
      <p:sp>
        <p:nvSpPr>
          <p:cNvPr id="7" name="Прямоугольник 6">
            <a:extLst>
              <a:ext uri="{FF2B5EF4-FFF2-40B4-BE49-F238E27FC236}">
                <a16:creationId xmlns:a16="http://schemas.microsoft.com/office/drawing/2014/main" id="{BEBA44AB-4958-43FA-AE3D-DA34BD84E58E}"/>
              </a:ext>
            </a:extLst>
          </p:cNvPr>
          <p:cNvSpPr/>
          <p:nvPr/>
        </p:nvSpPr>
        <p:spPr>
          <a:xfrm>
            <a:off x="709084" y="228601"/>
            <a:ext cx="9946216" cy="430887"/>
          </a:xfrm>
          <a:prstGeom prst="rect">
            <a:avLst/>
          </a:prstGeom>
          <a:solidFill>
            <a:schemeClr val="bg1"/>
          </a:solidFill>
        </p:spPr>
        <p:txBody>
          <a:bodyPr>
            <a:spAutoFit/>
          </a:bodyPr>
          <a:lstStyle/>
          <a:p>
            <a:pPr>
              <a:defRPr/>
            </a:pPr>
            <a:r>
              <a:rPr lang="uk-UA" sz="2200" b="1" dirty="0">
                <a:solidFill>
                  <a:srgbClr val="000000"/>
                </a:solidFill>
              </a:rPr>
              <a:t>Стаття 29.</a:t>
            </a:r>
            <a:r>
              <a:rPr lang="uk-UA" sz="2200" dirty="0">
                <a:solidFill>
                  <a:srgbClr val="000000"/>
                </a:solidFill>
              </a:rPr>
              <a:t> Розгляд та оцінка тендерних пропозицій/пропозицій</a:t>
            </a:r>
            <a:endParaRPr lang="uk-UA" sz="2200" dirty="0"/>
          </a:p>
        </p:txBody>
      </p:sp>
      <p:sp>
        <p:nvSpPr>
          <p:cNvPr id="8" name="Прямоугольник 7">
            <a:extLst>
              <a:ext uri="{FF2B5EF4-FFF2-40B4-BE49-F238E27FC236}">
                <a16:creationId xmlns:a16="http://schemas.microsoft.com/office/drawing/2014/main" id="{B8D0BB80-AF0F-4495-8B70-F188D7C11D01}"/>
              </a:ext>
            </a:extLst>
          </p:cNvPr>
          <p:cNvSpPr/>
          <p:nvPr/>
        </p:nvSpPr>
        <p:spPr>
          <a:xfrm>
            <a:off x="709084" y="770467"/>
            <a:ext cx="11436349" cy="954300"/>
          </a:xfrm>
          <a:prstGeom prst="rect">
            <a:avLst/>
          </a:prstGeom>
          <a:solidFill>
            <a:schemeClr val="bg1"/>
          </a:solidFill>
        </p:spPr>
        <p:txBody>
          <a:bodyPr>
            <a:spAutoFit/>
          </a:bodyPr>
          <a:lstStyle/>
          <a:p>
            <a:pPr>
              <a:defRPr/>
            </a:pPr>
            <a:r>
              <a:rPr lang="uk-UA" sz="1867" dirty="0"/>
              <a:t>Критеріями оцінки пропозиції МОЖЕ бути  «... 3) ціна/вартість життєвого циклу разом з іншими критеріями оцінки, зокрема, такими як: …… </a:t>
            </a:r>
            <a:r>
              <a:rPr lang="uk-UA" sz="1867" b="1" dirty="0"/>
              <a:t>застосування заходів охорони навколишнього середовища та/або соціального захисту, які пов’язані із предметом закупівлі</a:t>
            </a:r>
            <a:r>
              <a:rPr lang="uk-UA" sz="1867" dirty="0"/>
              <a:t>».</a:t>
            </a:r>
          </a:p>
        </p:txBody>
      </p:sp>
    </p:spTree>
  </p:cSld>
  <p:clrMapOvr>
    <a:masterClrMapping/>
  </p:clrMapOvr>
  <p:transition>
    <p:fade/>
  </p:transition>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1435</TotalTime>
  <Words>2222</Words>
  <Application>Microsoft Office PowerPoint</Application>
  <PresentationFormat>Широкий екран</PresentationFormat>
  <Paragraphs>271</Paragraphs>
  <Slides>38</Slides>
  <Notes>3</Notes>
  <HiddenSlides>0</HiddenSlides>
  <MMClips>0</MMClips>
  <ScaleCrop>false</ScaleCrop>
  <HeadingPairs>
    <vt:vector size="6" baseType="variant">
      <vt:variant>
        <vt:lpstr>Використані шрифти</vt:lpstr>
      </vt:variant>
      <vt:variant>
        <vt:i4>8</vt:i4>
      </vt:variant>
      <vt:variant>
        <vt:lpstr>Тема</vt:lpstr>
      </vt:variant>
      <vt:variant>
        <vt:i4>3</vt:i4>
      </vt:variant>
      <vt:variant>
        <vt:lpstr>Заголовки слайдів</vt:lpstr>
      </vt:variant>
      <vt:variant>
        <vt:i4>38</vt:i4>
      </vt:variant>
    </vt:vector>
  </HeadingPairs>
  <TitlesOfParts>
    <vt:vector size="49" baseType="lpstr">
      <vt:lpstr>Arial</vt:lpstr>
      <vt:lpstr>AvantGardeGothicC</vt:lpstr>
      <vt:lpstr>Calibri</vt:lpstr>
      <vt:lpstr>Calibri Light</vt:lpstr>
      <vt:lpstr>Symbol</vt:lpstr>
      <vt:lpstr>Times New Roman</vt:lpstr>
      <vt:lpstr>Trebuchet MS</vt:lpstr>
      <vt:lpstr>Wingdings</vt:lpstr>
      <vt:lpstr>1_Тема Office</vt:lpstr>
      <vt:lpstr>Master English</vt:lpstr>
      <vt:lpstr>1_Master English</vt:lpstr>
      <vt:lpstr>Презентація PowerPoint</vt:lpstr>
      <vt:lpstr>Кліматичні та енергетичні  цілі ЄС 2030 року</vt:lpstr>
      <vt:lpstr>Презентація PowerPoint</vt:lpstr>
      <vt:lpstr>Циркулярна економіка та єдиний ринок зеленої продукції</vt:lpstr>
      <vt:lpstr>Презентація PowerPoint</vt:lpstr>
      <vt:lpstr>ПУБЛІЧНІ ЗАКУПІВЛІ</vt:lpstr>
      <vt:lpstr>Презентація PowerPoint</vt:lpstr>
      <vt:lpstr>Презентація PowerPoint</vt:lpstr>
      <vt:lpstr>Презентація PowerPoint</vt:lpstr>
      <vt:lpstr>Презентація PowerPoint</vt:lpstr>
      <vt:lpstr>Пункт 5 статті 23 Закону про публічні закупівлі</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Екологічно сертифікована продукція не може бути класифікована як</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Максим Сільвестров</dc:creator>
  <cp:lastModifiedBy>Svetlana Berzina</cp:lastModifiedBy>
  <cp:revision>111</cp:revision>
  <dcterms:created xsi:type="dcterms:W3CDTF">2021-09-13T23:22:57Z</dcterms:created>
  <dcterms:modified xsi:type="dcterms:W3CDTF">2023-06-11T20:59:49Z</dcterms:modified>
</cp:coreProperties>
</file>