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726" r:id="rId2"/>
  </p:sldMasterIdLst>
  <p:notesMasterIdLst>
    <p:notesMasterId r:id="rId46"/>
  </p:notesMasterIdLst>
  <p:sldIdLst>
    <p:sldId id="4851" r:id="rId3"/>
    <p:sldId id="4855" r:id="rId4"/>
    <p:sldId id="4872" r:id="rId5"/>
    <p:sldId id="4856" r:id="rId6"/>
    <p:sldId id="4859" r:id="rId7"/>
    <p:sldId id="4861" r:id="rId8"/>
    <p:sldId id="4863" r:id="rId9"/>
    <p:sldId id="4864" r:id="rId10"/>
    <p:sldId id="4870" r:id="rId11"/>
    <p:sldId id="4869" r:id="rId12"/>
    <p:sldId id="4868" r:id="rId13"/>
    <p:sldId id="4865" r:id="rId14"/>
    <p:sldId id="4871" r:id="rId15"/>
    <p:sldId id="4858" r:id="rId16"/>
    <p:sldId id="906" r:id="rId17"/>
    <p:sldId id="350" r:id="rId18"/>
    <p:sldId id="884" r:id="rId19"/>
    <p:sldId id="886" r:id="rId20"/>
    <p:sldId id="4821" r:id="rId21"/>
    <p:sldId id="4857" r:id="rId22"/>
    <p:sldId id="4822" r:id="rId23"/>
    <p:sldId id="904" r:id="rId24"/>
    <p:sldId id="888" r:id="rId25"/>
    <p:sldId id="933" r:id="rId26"/>
    <p:sldId id="333" r:id="rId27"/>
    <p:sldId id="4797" r:id="rId28"/>
    <p:sldId id="766" r:id="rId29"/>
    <p:sldId id="4867" r:id="rId30"/>
    <p:sldId id="879" r:id="rId31"/>
    <p:sldId id="837" r:id="rId32"/>
    <p:sldId id="382" r:id="rId33"/>
    <p:sldId id="384" r:id="rId34"/>
    <p:sldId id="924" r:id="rId35"/>
    <p:sldId id="760" r:id="rId36"/>
    <p:sldId id="4845" r:id="rId37"/>
    <p:sldId id="934" r:id="rId38"/>
    <p:sldId id="882" r:id="rId39"/>
    <p:sldId id="830" r:id="rId40"/>
    <p:sldId id="905" r:id="rId41"/>
    <p:sldId id="920" r:id="rId42"/>
    <p:sldId id="875" r:id="rId43"/>
    <p:sldId id="833" r:id="rId44"/>
    <p:sldId id="4866" r:id="rId4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озділ за замовчуванням" id="{160DB9F9-2DD9-4E72-80C6-173921F899E3}">
          <p14:sldIdLst>
            <p14:sldId id="4851"/>
            <p14:sldId id="4855"/>
            <p14:sldId id="4872"/>
            <p14:sldId id="4856"/>
            <p14:sldId id="4859"/>
            <p14:sldId id="4861"/>
            <p14:sldId id="4863"/>
            <p14:sldId id="4864"/>
            <p14:sldId id="4870"/>
            <p14:sldId id="4869"/>
            <p14:sldId id="4868"/>
            <p14:sldId id="4865"/>
            <p14:sldId id="4871"/>
            <p14:sldId id="4858"/>
            <p14:sldId id="906"/>
            <p14:sldId id="350"/>
            <p14:sldId id="884"/>
            <p14:sldId id="886"/>
            <p14:sldId id="4821"/>
            <p14:sldId id="4857"/>
            <p14:sldId id="4822"/>
            <p14:sldId id="904"/>
            <p14:sldId id="888"/>
            <p14:sldId id="933"/>
            <p14:sldId id="333"/>
            <p14:sldId id="4797"/>
            <p14:sldId id="766"/>
            <p14:sldId id="4867"/>
            <p14:sldId id="879"/>
            <p14:sldId id="837"/>
            <p14:sldId id="382"/>
            <p14:sldId id="384"/>
            <p14:sldId id="924"/>
            <p14:sldId id="760"/>
            <p14:sldId id="4845"/>
            <p14:sldId id="934"/>
            <p14:sldId id="882"/>
            <p14:sldId id="830"/>
            <p14:sldId id="905"/>
            <p14:sldId id="920"/>
            <p14:sldId id="875"/>
            <p14:sldId id="833"/>
            <p14:sldId id="48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9524"/>
    <a:srgbClr val="007EFD"/>
    <a:srgbClr val="1F6189"/>
    <a:srgbClr val="01A54F"/>
    <a:srgbClr val="96B825"/>
    <a:srgbClr val="0F5588"/>
    <a:srgbClr val="312783"/>
    <a:srgbClr val="785E55"/>
    <a:srgbClr val="50B86A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12" autoAdjust="0"/>
    <p:restoredTop sz="94622" autoAdjust="0"/>
  </p:normalViewPr>
  <p:slideViewPr>
    <p:cSldViewPr snapToGrid="0">
      <p:cViewPr varScale="1">
        <p:scale>
          <a:sx n="92" d="100"/>
          <a:sy n="92" d="100"/>
        </p:scale>
        <p:origin x="269" y="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001460-4204-4D17-85D8-824E82F53A06}" type="datetimeFigureOut">
              <a:rPr lang="uk-UA" smtClean="0"/>
              <a:t>20.10.2024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11684A-C3CB-412A-92C9-722667F55FF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5275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89D9E-6826-4106-80E7-6C1D18E9515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455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9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5.jpeg"/><Relationship Id="rId4" Type="http://schemas.openxmlformats.org/officeDocument/2006/relationships/image" Target="../media/image8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9.jpe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5.jpeg"/><Relationship Id="rId4" Type="http://schemas.openxmlformats.org/officeDocument/2006/relationships/image" Target="../media/image8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20" descr="Ein Bild, das Kette enthält.&#10;&#10;Automatisch generierte Beschreibung">
            <a:extLst>
              <a:ext uri="{FF2B5EF4-FFF2-40B4-BE49-F238E27FC236}">
                <a16:creationId xmlns:a16="http://schemas.microsoft.com/office/drawing/2014/main" id="{1F9D74AD-2A04-44CB-880A-A2403A999471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26747"/>
          <a:stretch>
            <a:fillRect/>
          </a:stretch>
        </p:blipFill>
        <p:spPr bwMode="gray">
          <a:xfrm>
            <a:off x="165101" y="165101"/>
            <a:ext cx="11857567" cy="472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17" descr="Ein Bild, das Säge enthält.&#10;&#10;Automatisch generierte Beschreibung">
            <a:extLst>
              <a:ext uri="{FF2B5EF4-FFF2-40B4-BE49-F238E27FC236}">
                <a16:creationId xmlns:a16="http://schemas.microsoft.com/office/drawing/2014/main" id="{62C40F74-BF17-4D14-9916-295825D186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5101" y="846667"/>
            <a:ext cx="11859684" cy="404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ar">
            <a:extLst>
              <a:ext uri="{FF2B5EF4-FFF2-40B4-BE49-F238E27FC236}">
                <a16:creationId xmlns:a16="http://schemas.microsoft.com/office/drawing/2014/main" id="{96221EA8-51B2-4420-97CF-C69F38F0A4AD}"/>
              </a:ext>
            </a:extLst>
          </p:cNvPr>
          <p:cNvSpPr/>
          <p:nvPr userDrawn="1"/>
        </p:nvSpPr>
        <p:spPr bwMode="gray">
          <a:xfrm>
            <a:off x="7158567" y="4887384"/>
            <a:ext cx="4864100" cy="29633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1800" dirty="0" err="1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pic>
        <p:nvPicPr>
          <p:cNvPr id="8" name="Рисунок 2">
            <a:extLst>
              <a:ext uri="{FF2B5EF4-FFF2-40B4-BE49-F238E27FC236}">
                <a16:creationId xmlns:a16="http://schemas.microsoft.com/office/drawing/2014/main" id="{ADF57EB8-127A-4F0C-A200-1BBA8DE46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1" y="5037668"/>
            <a:ext cx="4745567" cy="165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">
            <a:extLst>
              <a:ext uri="{FF2B5EF4-FFF2-40B4-BE49-F238E27FC236}">
                <a16:creationId xmlns:a16="http://schemas.microsoft.com/office/drawing/2014/main" id="{DBB89D8E-D231-4D44-A1E3-463A756C7AA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8" b="13058"/>
          <a:stretch>
            <a:fillRect/>
          </a:stretch>
        </p:blipFill>
        <p:spPr bwMode="auto">
          <a:xfrm>
            <a:off x="467784" y="5082117"/>
            <a:ext cx="5384800" cy="16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933131" y="3022265"/>
            <a:ext cx="10628948" cy="48019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9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616579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891755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tar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Key Visual">
            <a:extLst>
              <a:ext uri="{FF2B5EF4-FFF2-40B4-BE49-F238E27FC236}">
                <a16:creationId xmlns:a16="http://schemas.microsoft.com/office/drawing/2014/main" id="{4BD96B65-4E6B-43CB-958D-0248BC01424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65101" y="165101"/>
            <a:ext cx="5044017" cy="1341967"/>
            <a:chOff x="4846637" y="119557"/>
            <a:chExt cx="3783013" cy="1005693"/>
          </a:xfrm>
        </p:grpSpPr>
        <p:sp>
          <p:nvSpPr>
            <p:cNvPr id="6" name="Freihandform: Form 8">
              <a:extLst>
                <a:ext uri="{FF2B5EF4-FFF2-40B4-BE49-F238E27FC236}">
                  <a16:creationId xmlns:a16="http://schemas.microsoft.com/office/drawing/2014/main" id="{8A4B55DE-68C5-4112-BB77-956281B34BAB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7" name="Freihandform: Form 10">
              <a:extLst>
                <a:ext uri="{FF2B5EF4-FFF2-40B4-BE49-F238E27FC236}">
                  <a16:creationId xmlns:a16="http://schemas.microsoft.com/office/drawing/2014/main" id="{437B29A2-B204-40AD-8A77-3607A83D5452}"/>
                </a:ext>
              </a:extLst>
            </p:cNvPr>
            <p:cNvSpPr/>
            <p:nvPr userDrawn="1"/>
          </p:nvSpPr>
          <p:spPr bwMode="gray">
            <a:xfrm>
              <a:off x="4919662" y="119557"/>
              <a:ext cx="1036638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8" name="Freihandform: Form 11">
              <a:extLst>
                <a:ext uri="{FF2B5EF4-FFF2-40B4-BE49-F238E27FC236}">
                  <a16:creationId xmlns:a16="http://schemas.microsoft.com/office/drawing/2014/main" id="{16639417-0937-4727-882E-5C2BFD820C8F}"/>
                </a:ext>
              </a:extLst>
            </p:cNvPr>
            <p:cNvSpPr/>
            <p:nvPr userDrawn="1"/>
          </p:nvSpPr>
          <p:spPr bwMode="gray">
            <a:xfrm>
              <a:off x="7610475" y="119557"/>
              <a:ext cx="508000" cy="47746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Freihandform: Form 13">
              <a:extLst>
                <a:ext uri="{FF2B5EF4-FFF2-40B4-BE49-F238E27FC236}">
                  <a16:creationId xmlns:a16="http://schemas.microsoft.com/office/drawing/2014/main" id="{37F344DF-4DE8-4153-9818-8EE1D3CADC8B}"/>
                </a:ext>
              </a:extLst>
            </p:cNvPr>
            <p:cNvSpPr/>
            <p:nvPr userDrawn="1"/>
          </p:nvSpPr>
          <p:spPr bwMode="gray">
            <a:xfrm flipH="1">
              <a:off x="7164387" y="119557"/>
              <a:ext cx="950913" cy="482225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0" name="Freihandform: Form 15">
              <a:extLst>
                <a:ext uri="{FF2B5EF4-FFF2-40B4-BE49-F238E27FC236}">
                  <a16:creationId xmlns:a16="http://schemas.microsoft.com/office/drawing/2014/main" id="{65897BA5-321A-4512-AA51-2B0341DC4892}"/>
                </a:ext>
              </a:extLst>
            </p:cNvPr>
            <p:cNvSpPr/>
            <p:nvPr userDrawn="1"/>
          </p:nvSpPr>
          <p:spPr bwMode="gray">
            <a:xfrm>
              <a:off x="4919662" y="119557"/>
              <a:ext cx="214630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19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933131" y="3022265"/>
            <a:ext cx="10628948" cy="48019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1" name="Datumsplatzhalter 5">
            <a:extLst>
              <a:ext uri="{FF2B5EF4-FFF2-40B4-BE49-F238E27FC236}">
                <a16:creationId xmlns:a16="http://schemas.microsoft.com/office/drawing/2014/main" id="{062A4FBC-7D9B-4105-B291-E7CF220C7A6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2" name="Fußzeilenplatzhalter 6">
            <a:extLst>
              <a:ext uri="{FF2B5EF4-FFF2-40B4-BE49-F238E27FC236}">
                <a16:creationId xmlns:a16="http://schemas.microsoft.com/office/drawing/2014/main" id="{B71920E9-734D-4116-9CF6-89EEB06FDB6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3" name="Foliennummernplatzhalter 9">
            <a:extLst>
              <a:ext uri="{FF2B5EF4-FFF2-40B4-BE49-F238E27FC236}">
                <a16:creationId xmlns:a16="http://schemas.microsoft.com/office/drawing/2014/main" id="{533D5DFA-A3E9-4B5D-B909-796A2B232B1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272B42C3-EB69-4BEC-9AAF-D704972B79E0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31469800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mediate slide, b/w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17">
            <a:extLst>
              <a:ext uri="{FF2B5EF4-FFF2-40B4-BE49-F238E27FC236}">
                <a16:creationId xmlns:a16="http://schemas.microsoft.com/office/drawing/2014/main" id="{8960FE9A-7471-40E6-AE5F-0D9C9DFD0A42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7466"/>
          <a:stretch>
            <a:fillRect/>
          </a:stretch>
        </p:blipFill>
        <p:spPr bwMode="gray">
          <a:xfrm>
            <a:off x="165101" y="165100"/>
            <a:ext cx="11857567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5">
            <a:extLst>
              <a:ext uri="{FF2B5EF4-FFF2-40B4-BE49-F238E27FC236}">
                <a16:creationId xmlns:a16="http://schemas.microsoft.com/office/drawing/2014/main" id="{2461A765-F03C-4C5B-A199-525A6AD6CBAC}"/>
              </a:ext>
            </a:extLst>
          </p:cNvPr>
          <p:cNvSpPr>
            <a:spLocks/>
          </p:cNvSpPr>
          <p:nvPr userDrawn="1"/>
        </p:nvSpPr>
        <p:spPr bwMode="gray">
          <a:xfrm>
            <a:off x="165101" y="165100"/>
            <a:ext cx="11857567" cy="5969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ru-RU" noProof="0" dirty="0"/>
              <a:t>Образец заголовка</a:t>
            </a:r>
            <a:endParaRPr lang="en-GB" dirty="0"/>
          </a:p>
        </p:txBody>
      </p:sp>
      <p:sp>
        <p:nvSpPr>
          <p:cNvPr id="6" name="Datumsplatzhalter 6">
            <a:extLst>
              <a:ext uri="{FF2B5EF4-FFF2-40B4-BE49-F238E27FC236}">
                <a16:creationId xmlns:a16="http://schemas.microsoft.com/office/drawing/2014/main" id="{44E34B95-909D-4AD2-856F-5B9389828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7">
            <a:extLst>
              <a:ext uri="{FF2B5EF4-FFF2-40B4-BE49-F238E27FC236}">
                <a16:creationId xmlns:a16="http://schemas.microsoft.com/office/drawing/2014/main" id="{02EC70BC-B245-4FC7-A75F-1E99DBC7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8" name="Foliennummernplatzhalter 8">
            <a:extLst>
              <a:ext uri="{FF2B5EF4-FFF2-40B4-BE49-F238E27FC236}">
                <a16:creationId xmlns:a16="http://schemas.microsoft.com/office/drawing/2014/main" id="{8A3F0E83-90F9-4F38-ACD2-A31C7F43C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FC3CEA35-7961-4BC3-872D-4189FC794D50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404345907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mediate slid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ru-RU" noProof="0" dirty="0"/>
              <a:t>Образец заголовка</a:t>
            </a:r>
            <a:endParaRPr lang="en-GB" dirty="0"/>
          </a:p>
        </p:txBody>
      </p:sp>
      <p:sp>
        <p:nvSpPr>
          <p:cNvPr id="3" name="Fußzeile">
            <a:extLst>
              <a:ext uri="{FF2B5EF4-FFF2-40B4-BE49-F238E27FC236}">
                <a16:creationId xmlns:a16="http://schemas.microsoft.com/office/drawing/2014/main" id="{3D8699A4-BB6F-4C31-83DA-2512CB88BC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4" name="Datum">
            <a:extLst>
              <a:ext uri="{FF2B5EF4-FFF2-40B4-BE49-F238E27FC236}">
                <a16:creationId xmlns:a16="http://schemas.microsoft.com/office/drawing/2014/main" id="{9655DCE4-98D9-4462-AA39-993E8302037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FCA6C239-588B-41FC-A9A6-5126DD5E0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C2AE2C50-FEBB-4E98-B950-02559003A875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02933038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mediate slide, whit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Key Visual">
            <a:extLst>
              <a:ext uri="{FF2B5EF4-FFF2-40B4-BE49-F238E27FC236}">
                <a16:creationId xmlns:a16="http://schemas.microsoft.com/office/drawing/2014/main" id="{EDCBB08F-6003-4E34-A061-32CA48871989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165101" y="4525433"/>
            <a:ext cx="6049433" cy="1608667"/>
            <a:chOff x="4846637" y="119557"/>
            <a:chExt cx="3783013" cy="1005693"/>
          </a:xfrm>
        </p:grpSpPr>
        <p:sp>
          <p:nvSpPr>
            <p:cNvPr id="4" name="Freihandform: Form 12">
              <a:extLst>
                <a:ext uri="{FF2B5EF4-FFF2-40B4-BE49-F238E27FC236}">
                  <a16:creationId xmlns:a16="http://schemas.microsoft.com/office/drawing/2014/main" id="{11F3773F-A9BC-4E60-B6E9-41990A754754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6" name="Freihandform: Form 13">
              <a:extLst>
                <a:ext uri="{FF2B5EF4-FFF2-40B4-BE49-F238E27FC236}">
                  <a16:creationId xmlns:a16="http://schemas.microsoft.com/office/drawing/2014/main" id="{4F3696E7-1D87-4EBB-BA26-02E8ED54193A}"/>
                </a:ext>
              </a:extLst>
            </p:cNvPr>
            <p:cNvSpPr/>
            <p:nvPr userDrawn="1"/>
          </p:nvSpPr>
          <p:spPr bwMode="gray">
            <a:xfrm>
              <a:off x="4919439" y="119557"/>
              <a:ext cx="1036423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7" name="Freihandform: Form 14">
              <a:extLst>
                <a:ext uri="{FF2B5EF4-FFF2-40B4-BE49-F238E27FC236}">
                  <a16:creationId xmlns:a16="http://schemas.microsoft.com/office/drawing/2014/main" id="{58AF3E0B-0894-4CEB-9967-E4AEF167F88C}"/>
                </a:ext>
              </a:extLst>
            </p:cNvPr>
            <p:cNvSpPr/>
            <p:nvPr userDrawn="1"/>
          </p:nvSpPr>
          <p:spPr bwMode="gray">
            <a:xfrm>
              <a:off x="7610434" y="119557"/>
              <a:ext cx="508284" cy="477704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8" name="Freihandform: Form 15">
              <a:extLst>
                <a:ext uri="{FF2B5EF4-FFF2-40B4-BE49-F238E27FC236}">
                  <a16:creationId xmlns:a16="http://schemas.microsoft.com/office/drawing/2014/main" id="{596B9E1E-5BA3-4328-A34E-C84ACDBCEF62}"/>
                </a:ext>
              </a:extLst>
            </p:cNvPr>
            <p:cNvSpPr/>
            <p:nvPr userDrawn="1"/>
          </p:nvSpPr>
          <p:spPr bwMode="gray">
            <a:xfrm flipH="1">
              <a:off x="7164362" y="119557"/>
              <a:ext cx="951709" cy="481674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Freihandform: Form 16">
              <a:extLst>
                <a:ext uri="{FF2B5EF4-FFF2-40B4-BE49-F238E27FC236}">
                  <a16:creationId xmlns:a16="http://schemas.microsoft.com/office/drawing/2014/main" id="{8084E428-9ED1-48FA-B118-D2C7291E21AE}"/>
                </a:ext>
              </a:extLst>
            </p:cNvPr>
            <p:cNvSpPr/>
            <p:nvPr userDrawn="1"/>
          </p:nvSpPr>
          <p:spPr bwMode="gray">
            <a:xfrm>
              <a:off x="4919439" y="119557"/>
              <a:ext cx="2146972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grpSp>
        <p:nvGrpSpPr>
          <p:cNvPr id="10" name="Key Visual">
            <a:extLst>
              <a:ext uri="{FF2B5EF4-FFF2-40B4-BE49-F238E27FC236}">
                <a16:creationId xmlns:a16="http://schemas.microsoft.com/office/drawing/2014/main" id="{4A5B908B-418E-4F43-9A9B-3602B8B2FC51}"/>
              </a:ext>
            </a:extLst>
          </p:cNvPr>
          <p:cNvGrpSpPr>
            <a:grpSpLocks/>
          </p:cNvGrpSpPr>
          <p:nvPr userDrawn="1"/>
        </p:nvGrpSpPr>
        <p:grpSpPr bwMode="auto">
          <a:xfrm flipH="1">
            <a:off x="8934451" y="165100"/>
            <a:ext cx="3088216" cy="821267"/>
            <a:chOff x="4846637" y="119557"/>
            <a:chExt cx="3783013" cy="1005693"/>
          </a:xfrm>
        </p:grpSpPr>
        <p:sp>
          <p:nvSpPr>
            <p:cNvPr id="11" name="Freihandform: Form 36">
              <a:extLst>
                <a:ext uri="{FF2B5EF4-FFF2-40B4-BE49-F238E27FC236}">
                  <a16:creationId xmlns:a16="http://schemas.microsoft.com/office/drawing/2014/main" id="{5EE3C7B9-B8BB-4AC0-A080-5E6198826BDB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2" name="Freihandform: Form 37">
              <a:extLst>
                <a:ext uri="{FF2B5EF4-FFF2-40B4-BE49-F238E27FC236}">
                  <a16:creationId xmlns:a16="http://schemas.microsoft.com/office/drawing/2014/main" id="{21957740-4346-4F02-8A36-0721606F3CDB}"/>
                </a:ext>
              </a:extLst>
            </p:cNvPr>
            <p:cNvSpPr/>
            <p:nvPr userDrawn="1"/>
          </p:nvSpPr>
          <p:spPr bwMode="gray">
            <a:xfrm>
              <a:off x="4919238" y="119557"/>
              <a:ext cx="1037153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3" name="Freihandform: Form 38">
              <a:extLst>
                <a:ext uri="{FF2B5EF4-FFF2-40B4-BE49-F238E27FC236}">
                  <a16:creationId xmlns:a16="http://schemas.microsoft.com/office/drawing/2014/main" id="{5F88C1B6-D6A6-4BF4-BE2C-4768B24FB5CA}"/>
                </a:ext>
              </a:extLst>
            </p:cNvPr>
            <p:cNvSpPr/>
            <p:nvPr userDrawn="1"/>
          </p:nvSpPr>
          <p:spPr bwMode="gray">
            <a:xfrm>
              <a:off x="7610648" y="119557"/>
              <a:ext cx="508205" cy="47692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4" name="Freihandform: Form 39">
              <a:extLst>
                <a:ext uri="{FF2B5EF4-FFF2-40B4-BE49-F238E27FC236}">
                  <a16:creationId xmlns:a16="http://schemas.microsoft.com/office/drawing/2014/main" id="{D22C4222-BCC8-40FD-81F5-E0538DA5E37D}"/>
                </a:ext>
              </a:extLst>
            </p:cNvPr>
            <p:cNvSpPr/>
            <p:nvPr userDrawn="1"/>
          </p:nvSpPr>
          <p:spPr bwMode="gray">
            <a:xfrm flipH="1">
              <a:off x="7164673" y="119557"/>
              <a:ext cx="951587" cy="482111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5" name="Freihandform: Form 40">
              <a:extLst>
                <a:ext uri="{FF2B5EF4-FFF2-40B4-BE49-F238E27FC236}">
                  <a16:creationId xmlns:a16="http://schemas.microsoft.com/office/drawing/2014/main" id="{B7B65C3B-2AC1-44E8-9393-1551C700D2CF}"/>
                </a:ext>
              </a:extLst>
            </p:cNvPr>
            <p:cNvSpPr/>
            <p:nvPr userDrawn="1"/>
          </p:nvSpPr>
          <p:spPr bwMode="gray">
            <a:xfrm>
              <a:off x="4919238" y="119557"/>
              <a:ext cx="2146906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ru-RU" noProof="0" dirty="0"/>
              <a:t>Образец заголовка</a:t>
            </a:r>
            <a:endParaRPr lang="en-GB" dirty="0"/>
          </a:p>
        </p:txBody>
      </p:sp>
      <p:sp>
        <p:nvSpPr>
          <p:cNvPr id="16" name="Datumsplatzhalter 5">
            <a:extLst>
              <a:ext uri="{FF2B5EF4-FFF2-40B4-BE49-F238E27FC236}">
                <a16:creationId xmlns:a16="http://schemas.microsoft.com/office/drawing/2014/main" id="{C9F6FAF3-47F8-4FBF-A3E5-01A3529D2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7" name="Fußzeilenplatzhalter 6">
            <a:extLst>
              <a:ext uri="{FF2B5EF4-FFF2-40B4-BE49-F238E27FC236}">
                <a16:creationId xmlns:a16="http://schemas.microsoft.com/office/drawing/2014/main" id="{21273239-600B-471B-B0AE-6E0C34F86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8" name="Foliennummernplatzhalter 7">
            <a:extLst>
              <a:ext uri="{FF2B5EF4-FFF2-40B4-BE49-F238E27FC236}">
                <a16:creationId xmlns:a16="http://schemas.microsoft.com/office/drawing/2014/main" id="{7A542026-922C-47CC-9549-F645E8DE7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9F9FBD06-B737-454D-8C52-6D1E41C4EEA3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416330733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mediate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mit Pfeil 5">
            <a:extLst>
              <a:ext uri="{FF2B5EF4-FFF2-40B4-BE49-F238E27FC236}">
                <a16:creationId xmlns:a16="http://schemas.microsoft.com/office/drawing/2014/main" id="{9A21AAF5-B28F-4ABB-9019-6A7054C1569A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55AE4AC-1A61-45C9-9497-F9B9A61B24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997018" y="1966385"/>
            <a:ext cx="1661583" cy="114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.">
            <a:extLst>
              <a:ext uri="{FF2B5EF4-FFF2-40B4-BE49-F238E27FC236}">
                <a16:creationId xmlns:a16="http://schemas.microsoft.com/office/drawing/2014/main" id="{4C3E1105-A201-4FD2-BF14-FAA30DF7DFB6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456767" y="171451"/>
            <a:ext cx="196850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1. Click on this icon to insert a new photo.</a:t>
            </a:r>
          </a:p>
        </p:txBody>
      </p:sp>
      <p:sp>
        <p:nvSpPr>
          <p:cNvPr id="7" name="2.">
            <a:extLst>
              <a:ext uri="{FF2B5EF4-FFF2-40B4-BE49-F238E27FC236}">
                <a16:creationId xmlns:a16="http://schemas.microsoft.com/office/drawing/2014/main" id="{A151F50A-DAA0-4C6D-A295-A654B512D09C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336367" y="171452"/>
            <a:ext cx="196850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2. Reset the slide.</a:t>
            </a:r>
          </a:p>
        </p:txBody>
      </p:sp>
      <p:sp>
        <p:nvSpPr>
          <p:cNvPr id="8" name="3.">
            <a:extLst>
              <a:ext uri="{FF2B5EF4-FFF2-40B4-BE49-F238E27FC236}">
                <a16:creationId xmlns:a16="http://schemas.microsoft.com/office/drawing/2014/main" id="{D66B9902-D419-4CB2-90D8-D921B5BF25B2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9681634" y="171451"/>
            <a:ext cx="2484967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3. Where necessary, change the section using the ‘Crop’ function.</a:t>
            </a:r>
          </a:p>
        </p:txBody>
      </p:sp>
      <p:sp>
        <p:nvSpPr>
          <p:cNvPr id="9" name="how">
            <a:extLst>
              <a:ext uri="{FF2B5EF4-FFF2-40B4-BE49-F238E27FC236}">
                <a16:creationId xmlns:a16="http://schemas.microsoft.com/office/drawing/2014/main" id="{885EC533-29B3-4231-BE6A-B9261DE8F398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-3701168" y="237067"/>
            <a:ext cx="3618618" cy="120032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128588" indent="-128588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image above transparent section.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Delete image by pressing the DEL key.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small icon in centre of page.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photo.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‘Home / Reset ’.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If required, edit the section under ‘Format/Crop ’.</a:t>
            </a:r>
          </a:p>
        </p:txBody>
      </p:sp>
      <p:pic>
        <p:nvPicPr>
          <p:cNvPr id="10" name="Grafik 18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F6758BBB-CB77-4B7E-B96D-BBF3FE86E7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8" r="36621"/>
          <a:stretch>
            <a:fillRect/>
          </a:stretch>
        </p:blipFill>
        <p:spPr bwMode="auto">
          <a:xfrm>
            <a:off x="9997017" y="1028700"/>
            <a:ext cx="516467" cy="78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pieren 22">
            <a:extLst>
              <a:ext uri="{FF2B5EF4-FFF2-40B4-BE49-F238E27FC236}">
                <a16:creationId xmlns:a16="http://schemas.microsoft.com/office/drawing/2014/main" id="{0F86BC9B-3D99-4577-8A46-E8C066E3F33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471833" y="1035051"/>
            <a:ext cx="2118784" cy="865716"/>
            <a:chOff x="5604594" y="1459908"/>
            <a:chExt cx="1588101" cy="650246"/>
          </a:xfrm>
        </p:grpSpPr>
        <p:pic>
          <p:nvPicPr>
            <p:cNvPr id="12" name="Grafik 31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A1B62DB7-2905-4F6C-A79C-B5FBE5F511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4594" y="1459908"/>
              <a:ext cx="1588101" cy="650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hteck 32">
              <a:extLst>
                <a:ext uri="{FF2B5EF4-FFF2-40B4-BE49-F238E27FC236}">
                  <a16:creationId xmlns:a16="http://schemas.microsoft.com/office/drawing/2014/main" id="{2F801E06-2B75-4F64-B816-B91E7CC1E498}"/>
                </a:ext>
              </a:extLst>
            </p:cNvPr>
            <p:cNvSpPr/>
            <p:nvPr userDrawn="1"/>
          </p:nvSpPr>
          <p:spPr bwMode="gray">
            <a:xfrm>
              <a:off x="6631069" y="1739721"/>
              <a:ext cx="482300" cy="179652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/>
            </a:p>
          </p:txBody>
        </p:sp>
      </p:grpSp>
      <p:sp>
        <p:nvSpPr>
          <p:cNvPr id="16" name="Rechteck">
            <a:extLst>
              <a:ext uri="{FF2B5EF4-FFF2-40B4-BE49-F238E27FC236}">
                <a16:creationId xmlns:a16="http://schemas.microsoft.com/office/drawing/2014/main" id="{7FA46A7A-8A4D-413B-8DC8-01998717B5EB}"/>
              </a:ext>
            </a:extLst>
          </p:cNvPr>
          <p:cNvSpPr/>
          <p:nvPr userDrawn="1"/>
        </p:nvSpPr>
        <p:spPr bwMode="gray">
          <a:xfrm>
            <a:off x="10039351" y="1280585"/>
            <a:ext cx="446616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sp>
        <p:nvSpPr>
          <p:cNvPr id="13" name="Bildplatzhalter"/>
          <p:cNvSpPr>
            <a:spLocks noGrp="1"/>
          </p:cNvSpPr>
          <p:nvPr>
            <p:ph type="pic" sz="quarter" idx="11"/>
          </p:nvPr>
        </p:nvSpPr>
        <p:spPr bwMode="gray">
          <a:xfrm>
            <a:off x="164181" y="165100"/>
            <a:ext cx="11858487" cy="5968659"/>
          </a:xfrm>
          <a:noFill/>
        </p:spPr>
        <p:txBody>
          <a:bodyPr tIns="720000" rIns="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15" name="Headline"/>
          <p:cNvSpPr>
            <a:spLocks noGrp="1"/>
          </p:cNvSpPr>
          <p:nvPr>
            <p:ph type="title"/>
          </p:nvPr>
        </p:nvSpPr>
        <p:spPr bwMode="gray">
          <a:xfrm>
            <a:off x="164181" y="2093674"/>
            <a:ext cx="11858487" cy="4040085"/>
          </a:xfrm>
          <a:prstGeom prst="rect">
            <a:avLst/>
          </a:prstGeom>
          <a:blipFill dpi="0" rotWithShape="1">
            <a:blip r:embed="rId5">
              <a:alphaModFix amt="80000"/>
            </a:blip>
            <a:srcRect/>
            <a:stretch>
              <a:fillRect l="-10" r="-10"/>
            </a:stretch>
          </a:blipFill>
        </p:spPr>
        <p:txBody>
          <a:bodyPr lIns="900000" bIns="684000">
            <a:noAutofit/>
          </a:bodyPr>
          <a:lstStyle>
            <a:lvl1pPr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7" name="Datumsplatzhalter 6">
            <a:extLst>
              <a:ext uri="{FF2B5EF4-FFF2-40B4-BE49-F238E27FC236}">
                <a16:creationId xmlns:a16="http://schemas.microsoft.com/office/drawing/2014/main" id="{0990BC25-46F4-4C19-B4C1-8ADB500B4C8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8" name="Fußzeilenplatzhalter 7">
            <a:extLst>
              <a:ext uri="{FF2B5EF4-FFF2-40B4-BE49-F238E27FC236}">
                <a16:creationId xmlns:a16="http://schemas.microsoft.com/office/drawing/2014/main" id="{33430FEF-1E2F-4194-B941-E66B38CF8F4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9" name="Foliennummernplatzhalter 10">
            <a:extLst>
              <a:ext uri="{FF2B5EF4-FFF2-40B4-BE49-F238E27FC236}">
                <a16:creationId xmlns:a16="http://schemas.microsoft.com/office/drawing/2014/main" id="{7CD6B198-FBDF-4C0C-87BC-8F888F926C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7543BDB4-C06E-4D77-AFD9-7DB884CBEAC7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77022205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ndar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4" name="Fußzeile">
            <a:extLst>
              <a:ext uri="{FF2B5EF4-FFF2-40B4-BE49-F238E27FC236}">
                <a16:creationId xmlns:a16="http://schemas.microsoft.com/office/drawing/2014/main" id="{C7D30F02-4984-4D61-9C3A-A7EBE48C313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5" name="Datum">
            <a:extLst>
              <a:ext uri="{FF2B5EF4-FFF2-40B4-BE49-F238E27FC236}">
                <a16:creationId xmlns:a16="http://schemas.microsoft.com/office/drawing/2014/main" id="{8BB977F6-729E-435B-880E-B0DB917BCF8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7C5B739B-EE42-4454-AF16-25F492CFF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AD3E5D1D-223E-41A3-B0E9-E66AF2C6E552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62333606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ndard text slide with sub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/>
          </p:nvPr>
        </p:nvSpPr>
        <p:spPr bwMode="gray">
          <a:xfrm>
            <a:off x="599755" y="352037"/>
            <a:ext cx="11422911" cy="360753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4"/>
          </p:nvPr>
        </p:nvSpPr>
        <p:spPr bwMode="gray">
          <a:xfrm>
            <a:off x="599018" y="774701"/>
            <a:ext cx="11423649" cy="501651"/>
          </a:xfrm>
        </p:spPr>
        <p:txBody>
          <a:bodyPr rtlCol="0">
            <a:noAutofit/>
          </a:bodyPr>
          <a:lstStyle>
            <a:lvl1pPr>
              <a:defRPr lang="de-DE" sz="1867" b="0" cap="none" baseline="0" smtClean="0">
                <a:latin typeface="+mj-lt"/>
                <a:ea typeface="+mj-ea"/>
                <a:cs typeface="+mj-cs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en-US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7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5" name="Fußzeile">
            <a:extLst>
              <a:ext uri="{FF2B5EF4-FFF2-40B4-BE49-F238E27FC236}">
                <a16:creationId xmlns:a16="http://schemas.microsoft.com/office/drawing/2014/main" id="{07EF0575-CBEA-44D5-9412-A79673E900C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AA42859F-50B9-450B-A55B-F5C33B9F040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9" name="Foliennummernplatzhalter">
            <a:extLst>
              <a:ext uri="{FF2B5EF4-FFF2-40B4-BE49-F238E27FC236}">
                <a16:creationId xmlns:a16="http://schemas.microsoft.com/office/drawing/2014/main" id="{CD77CA6E-940A-4FEF-A3FD-DEF9D108F27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159C8EF8-23A6-49C2-B4BB-4A5DBD7B99F7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377355477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ndard tex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Key Visual">
            <a:extLst>
              <a:ext uri="{FF2B5EF4-FFF2-40B4-BE49-F238E27FC236}">
                <a16:creationId xmlns:a16="http://schemas.microsoft.com/office/drawing/2014/main" id="{46F82497-25C8-4188-95DE-42B1C9BB9F48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165101" y="5310718"/>
            <a:ext cx="3094567" cy="823383"/>
            <a:chOff x="4846637" y="119557"/>
            <a:chExt cx="3783013" cy="1005693"/>
          </a:xfrm>
        </p:grpSpPr>
        <p:sp>
          <p:nvSpPr>
            <p:cNvPr id="5" name="Freihandform: Form 20">
              <a:extLst>
                <a:ext uri="{FF2B5EF4-FFF2-40B4-BE49-F238E27FC236}">
                  <a16:creationId xmlns:a16="http://schemas.microsoft.com/office/drawing/2014/main" id="{5AEA2164-70E1-4A45-9A59-D56208C84F9D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6" name="Freihandform: Form 21">
              <a:extLst>
                <a:ext uri="{FF2B5EF4-FFF2-40B4-BE49-F238E27FC236}">
                  <a16:creationId xmlns:a16="http://schemas.microsoft.com/office/drawing/2014/main" id="{05364AF2-33D5-4686-9EF6-8F64D638C06A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10376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7" name="Freihandform: Form 22">
              <a:extLst>
                <a:ext uri="{FF2B5EF4-FFF2-40B4-BE49-F238E27FC236}">
                  <a16:creationId xmlns:a16="http://schemas.microsoft.com/office/drawing/2014/main" id="{27B9A0F1-B25E-4B3A-8033-EE39A1DEE90B}"/>
                </a:ext>
              </a:extLst>
            </p:cNvPr>
            <p:cNvSpPr/>
            <p:nvPr userDrawn="1"/>
          </p:nvSpPr>
          <p:spPr bwMode="gray">
            <a:xfrm>
              <a:off x="7610151" y="119557"/>
              <a:ext cx="507162" cy="478285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Freihandform: Form 23">
              <a:extLst>
                <a:ext uri="{FF2B5EF4-FFF2-40B4-BE49-F238E27FC236}">
                  <a16:creationId xmlns:a16="http://schemas.microsoft.com/office/drawing/2014/main" id="{094E7DAE-CABE-46AB-9B93-17405D25B194}"/>
                </a:ext>
              </a:extLst>
            </p:cNvPr>
            <p:cNvSpPr/>
            <p:nvPr userDrawn="1"/>
          </p:nvSpPr>
          <p:spPr bwMode="gray">
            <a:xfrm flipH="1">
              <a:off x="7165091" y="119557"/>
              <a:ext cx="949635" cy="480872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0" name="Freihandform: Form 24">
              <a:extLst>
                <a:ext uri="{FF2B5EF4-FFF2-40B4-BE49-F238E27FC236}">
                  <a16:creationId xmlns:a16="http://schemas.microsoft.com/office/drawing/2014/main" id="{C7200EA6-791D-4447-80FC-C33526E559B5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2147675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2"/>
            <a:ext cx="9563579" cy="378644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11" name="Datumsplatzhalter 5">
            <a:extLst>
              <a:ext uri="{FF2B5EF4-FFF2-40B4-BE49-F238E27FC236}">
                <a16:creationId xmlns:a16="http://schemas.microsoft.com/office/drawing/2014/main" id="{E4615FC4-C80E-44C4-9569-FCB91364E1B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2" name="Fußzeilenplatzhalter 6">
            <a:extLst>
              <a:ext uri="{FF2B5EF4-FFF2-40B4-BE49-F238E27FC236}">
                <a16:creationId xmlns:a16="http://schemas.microsoft.com/office/drawing/2014/main" id="{4EDAB6A9-E913-44C8-8B99-B6EB21882BF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A4F174E6-4B9B-41C8-A101-7E623A3262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B9746A02-60E6-4F61-8710-5EEC1387B554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06208404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 bwMode="gray">
          <a:xfrm>
            <a:off x="6517957" y="1361293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5" name="Fußzeile">
            <a:extLst>
              <a:ext uri="{FF2B5EF4-FFF2-40B4-BE49-F238E27FC236}">
                <a16:creationId xmlns:a16="http://schemas.microsoft.com/office/drawing/2014/main" id="{6B473A27-0608-442F-B9D9-1DB26710DC3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6D2CE714-18C7-4812-8767-0E39046EC5A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oliennummernplatzhalter">
            <a:extLst>
              <a:ext uri="{FF2B5EF4-FFF2-40B4-BE49-F238E27FC236}">
                <a16:creationId xmlns:a16="http://schemas.microsoft.com/office/drawing/2014/main" id="{2CD462AD-3370-4043-9B09-A547753E5C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229B6557-FDD6-423A-B94E-00C286265C3D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09173407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, with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2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4" name="Fußzeile">
            <a:extLst>
              <a:ext uri="{FF2B5EF4-FFF2-40B4-BE49-F238E27FC236}">
                <a16:creationId xmlns:a16="http://schemas.microsoft.com/office/drawing/2014/main" id="{699FDF1D-1999-4612-BE3F-B2EDCCE5ABC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5" name="Datum">
            <a:extLst>
              <a:ext uri="{FF2B5EF4-FFF2-40B4-BE49-F238E27FC236}">
                <a16:creationId xmlns:a16="http://schemas.microsoft.com/office/drawing/2014/main" id="{AFAD98D6-C11D-4956-BC75-D4CB204650C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10A2BDE4-DE79-4552-BDBF-FD30AF4FDF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8555E675-7CDE-4D67-891E-65218F3325CF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26338138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/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2">
            <a:extLst>
              <a:ext uri="{FF2B5EF4-FFF2-40B4-BE49-F238E27FC236}">
                <a16:creationId xmlns:a16="http://schemas.microsoft.com/office/drawing/2014/main" id="{3E9ED0F8-AD8E-4570-B65A-E6DA3C096A48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26747"/>
          <a:stretch>
            <a:fillRect/>
          </a:stretch>
        </p:blipFill>
        <p:spPr bwMode="gray">
          <a:xfrm>
            <a:off x="165101" y="165101"/>
            <a:ext cx="11857567" cy="472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14" descr="Ein Bild, das Säge enthält.&#10;&#10;Automatisch generierte Beschreibung">
            <a:extLst>
              <a:ext uri="{FF2B5EF4-FFF2-40B4-BE49-F238E27FC236}">
                <a16:creationId xmlns:a16="http://schemas.microsoft.com/office/drawing/2014/main" id="{608560DA-8370-48D6-B445-D31F1D636B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5101" y="846667"/>
            <a:ext cx="11859684" cy="404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ar">
            <a:extLst>
              <a:ext uri="{FF2B5EF4-FFF2-40B4-BE49-F238E27FC236}">
                <a16:creationId xmlns:a16="http://schemas.microsoft.com/office/drawing/2014/main" id="{BA8C8703-1422-410F-B802-CDD311BB4646}"/>
              </a:ext>
            </a:extLst>
          </p:cNvPr>
          <p:cNvSpPr/>
          <p:nvPr userDrawn="1"/>
        </p:nvSpPr>
        <p:spPr bwMode="gray">
          <a:xfrm>
            <a:off x="7158567" y="4887384"/>
            <a:ext cx="4864100" cy="29633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1800" dirty="0" err="1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pic>
        <p:nvPicPr>
          <p:cNvPr id="8" name="Рисунок 13">
            <a:extLst>
              <a:ext uri="{FF2B5EF4-FFF2-40B4-BE49-F238E27FC236}">
                <a16:creationId xmlns:a16="http://schemas.microsoft.com/office/drawing/2014/main" id="{507DDCD2-9271-4FF4-8B27-E569DCB75A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8" b="13058"/>
          <a:stretch>
            <a:fillRect/>
          </a:stretch>
        </p:blipFill>
        <p:spPr bwMode="auto">
          <a:xfrm>
            <a:off x="467784" y="5082117"/>
            <a:ext cx="5384800" cy="16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616579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933131" y="3022265"/>
            <a:ext cx="10628948" cy="48019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9517376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,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5966593"/>
          </a:xfrm>
          <a:solidFill>
            <a:schemeClr val="bg2"/>
          </a:solidFill>
        </p:spPr>
        <p:txBody>
          <a:bodyPr tIns="1440000" rtlCol="0">
            <a:noAutofit/>
          </a:bodyPr>
          <a:lstStyle>
            <a:lvl1pPr algn="ctr">
              <a:defRPr sz="1333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477280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5" name="Fußzeile">
            <a:extLst>
              <a:ext uri="{FF2B5EF4-FFF2-40B4-BE49-F238E27FC236}">
                <a16:creationId xmlns:a16="http://schemas.microsoft.com/office/drawing/2014/main" id="{18DFB07D-8A09-413A-8350-5BDF10A3A23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7" name="Datum">
            <a:extLst>
              <a:ext uri="{FF2B5EF4-FFF2-40B4-BE49-F238E27FC236}">
                <a16:creationId xmlns:a16="http://schemas.microsoft.com/office/drawing/2014/main" id="{9DFF4953-1D3E-4880-AF85-E452DC793AC8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9" name="Foliennummernplatzhalter">
            <a:extLst>
              <a:ext uri="{FF2B5EF4-FFF2-40B4-BE49-F238E27FC236}">
                <a16:creationId xmlns:a16="http://schemas.microsoft.com/office/drawing/2014/main" id="{7B6FDB81-4DC5-4404-B6AB-FA8CDC11EAD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21377CC6-0D95-45A1-8AC1-028756C5E75F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53746922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, 1 photo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Key Visual">
            <a:extLst>
              <a:ext uri="{FF2B5EF4-FFF2-40B4-BE49-F238E27FC236}">
                <a16:creationId xmlns:a16="http://schemas.microsoft.com/office/drawing/2014/main" id="{2B34903B-4C2B-499F-B669-F80DDB9D21E3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165101" y="5310718"/>
            <a:ext cx="3094567" cy="823383"/>
            <a:chOff x="4846637" y="119557"/>
            <a:chExt cx="3783013" cy="1005693"/>
          </a:xfrm>
        </p:grpSpPr>
        <p:sp>
          <p:nvSpPr>
            <p:cNvPr id="7" name="Freihandform: Form 9">
              <a:extLst>
                <a:ext uri="{FF2B5EF4-FFF2-40B4-BE49-F238E27FC236}">
                  <a16:creationId xmlns:a16="http://schemas.microsoft.com/office/drawing/2014/main" id="{B48F6F75-044C-4EAA-97B7-0326FD7F0B10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9" name="Freihandform: Form 10">
              <a:extLst>
                <a:ext uri="{FF2B5EF4-FFF2-40B4-BE49-F238E27FC236}">
                  <a16:creationId xmlns:a16="http://schemas.microsoft.com/office/drawing/2014/main" id="{8F6974CB-A849-4A83-9306-B49C11A2D0B7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10376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0" name="Freihandform: Form 12">
              <a:extLst>
                <a:ext uri="{FF2B5EF4-FFF2-40B4-BE49-F238E27FC236}">
                  <a16:creationId xmlns:a16="http://schemas.microsoft.com/office/drawing/2014/main" id="{889BC930-2DD1-4810-90CA-17AF3797CE81}"/>
                </a:ext>
              </a:extLst>
            </p:cNvPr>
            <p:cNvSpPr/>
            <p:nvPr userDrawn="1"/>
          </p:nvSpPr>
          <p:spPr bwMode="gray">
            <a:xfrm>
              <a:off x="7610151" y="119557"/>
              <a:ext cx="507162" cy="478285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1" name="Freihandform: Form 13">
              <a:extLst>
                <a:ext uri="{FF2B5EF4-FFF2-40B4-BE49-F238E27FC236}">
                  <a16:creationId xmlns:a16="http://schemas.microsoft.com/office/drawing/2014/main" id="{E9CEE6D7-BCCE-4AE5-B5B5-1CE5E45E1C21}"/>
                </a:ext>
              </a:extLst>
            </p:cNvPr>
            <p:cNvSpPr/>
            <p:nvPr userDrawn="1"/>
          </p:nvSpPr>
          <p:spPr bwMode="gray">
            <a:xfrm flipH="1">
              <a:off x="7165091" y="119557"/>
              <a:ext cx="949635" cy="480872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2" name="Freihandform: Form 14">
              <a:extLst>
                <a:ext uri="{FF2B5EF4-FFF2-40B4-BE49-F238E27FC236}">
                  <a16:creationId xmlns:a16="http://schemas.microsoft.com/office/drawing/2014/main" id="{6E1CC55B-62B1-42EF-A4A3-E38C757E3D25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2147675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6" name="Bildplatzhalter 5"/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5966593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37999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2" name="Titel 1"/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13" name="Datumsplatzhalter 1">
            <a:extLst>
              <a:ext uri="{FF2B5EF4-FFF2-40B4-BE49-F238E27FC236}">
                <a16:creationId xmlns:a16="http://schemas.microsoft.com/office/drawing/2014/main" id="{A85BA95B-701C-434C-A988-000F962B8C4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4" name="Fußzeilenplatzhalter 6">
            <a:extLst>
              <a:ext uri="{FF2B5EF4-FFF2-40B4-BE49-F238E27FC236}">
                <a16:creationId xmlns:a16="http://schemas.microsoft.com/office/drawing/2014/main" id="{A62992F1-E234-451F-86C3-0C585897D1B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5" name="Foliennummernplatzhalter 11">
            <a:extLst>
              <a:ext uri="{FF2B5EF4-FFF2-40B4-BE49-F238E27FC236}">
                <a16:creationId xmlns:a16="http://schemas.microsoft.com/office/drawing/2014/main" id="{4EE593C9-2116-469A-A61B-2DE59C14E57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842F23A7-86CC-4AA2-B202-B5F7F8B2A1F3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329596643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, 2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2860727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477280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18" name="Bildplatzhalter 5"/>
          <p:cNvSpPr>
            <a:spLocks noGrp="1"/>
          </p:cNvSpPr>
          <p:nvPr>
            <p:ph type="pic" sz="quarter" idx="16"/>
          </p:nvPr>
        </p:nvSpPr>
        <p:spPr bwMode="gray">
          <a:xfrm>
            <a:off x="7371926" y="3273373"/>
            <a:ext cx="4653681" cy="2860727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19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6452847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7" name="Fußzeile">
            <a:extLst>
              <a:ext uri="{FF2B5EF4-FFF2-40B4-BE49-F238E27FC236}">
                <a16:creationId xmlns:a16="http://schemas.microsoft.com/office/drawing/2014/main" id="{6F726A8F-D74B-41EB-B6DF-291922E3570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9" name="Datum">
            <a:extLst>
              <a:ext uri="{FF2B5EF4-FFF2-40B4-BE49-F238E27FC236}">
                <a16:creationId xmlns:a16="http://schemas.microsoft.com/office/drawing/2014/main" id="{1CA4EF0F-0FD8-4C3B-A4E1-B300CF124A8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0" name="Foliennummernplatzhalter">
            <a:extLst>
              <a:ext uri="{FF2B5EF4-FFF2-40B4-BE49-F238E27FC236}">
                <a16:creationId xmlns:a16="http://schemas.microsoft.com/office/drawing/2014/main" id="{539833F8-3CF7-4DCA-A94B-2C6E23C53ED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0770433C-B1DB-4A3C-80D9-B697C03DDA0E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3111191013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, 2 photos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Key Visual">
            <a:extLst>
              <a:ext uri="{FF2B5EF4-FFF2-40B4-BE49-F238E27FC236}">
                <a16:creationId xmlns:a16="http://schemas.microsoft.com/office/drawing/2014/main" id="{78B1166C-8483-4651-90D9-D58236C19757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165101" y="5310718"/>
            <a:ext cx="3094567" cy="823383"/>
            <a:chOff x="4846637" y="119557"/>
            <a:chExt cx="3783013" cy="1005693"/>
          </a:xfrm>
        </p:grpSpPr>
        <p:sp>
          <p:nvSpPr>
            <p:cNvPr id="9" name="Freihandform: Form 9">
              <a:extLst>
                <a:ext uri="{FF2B5EF4-FFF2-40B4-BE49-F238E27FC236}">
                  <a16:creationId xmlns:a16="http://schemas.microsoft.com/office/drawing/2014/main" id="{51972D2C-8E12-4137-91E5-7BD05C463C98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0" name="Freihandform: Form 10">
              <a:extLst>
                <a:ext uri="{FF2B5EF4-FFF2-40B4-BE49-F238E27FC236}">
                  <a16:creationId xmlns:a16="http://schemas.microsoft.com/office/drawing/2014/main" id="{BDEC4A32-959E-43FB-A567-27B32256247B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10376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1" name="Freihandform: Form 12">
              <a:extLst>
                <a:ext uri="{FF2B5EF4-FFF2-40B4-BE49-F238E27FC236}">
                  <a16:creationId xmlns:a16="http://schemas.microsoft.com/office/drawing/2014/main" id="{E57A5483-9719-419B-AD9D-4BA79540AA96}"/>
                </a:ext>
              </a:extLst>
            </p:cNvPr>
            <p:cNvSpPr/>
            <p:nvPr userDrawn="1"/>
          </p:nvSpPr>
          <p:spPr bwMode="gray">
            <a:xfrm>
              <a:off x="7610151" y="119557"/>
              <a:ext cx="507162" cy="478285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2" name="Freihandform: Form 13">
              <a:extLst>
                <a:ext uri="{FF2B5EF4-FFF2-40B4-BE49-F238E27FC236}">
                  <a16:creationId xmlns:a16="http://schemas.microsoft.com/office/drawing/2014/main" id="{23D5F8B7-A732-484B-8BEB-52267D517AE7}"/>
                </a:ext>
              </a:extLst>
            </p:cNvPr>
            <p:cNvSpPr/>
            <p:nvPr userDrawn="1"/>
          </p:nvSpPr>
          <p:spPr bwMode="gray">
            <a:xfrm flipH="1">
              <a:off x="7165091" y="119557"/>
              <a:ext cx="949635" cy="480872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3" name="Freihandform: Form 14">
              <a:extLst>
                <a:ext uri="{FF2B5EF4-FFF2-40B4-BE49-F238E27FC236}">
                  <a16:creationId xmlns:a16="http://schemas.microsoft.com/office/drawing/2014/main" id="{8E148769-BC59-462E-BC20-11E25E1C87AD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2147675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6" name="Bildplatzhalter 5"/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2860727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37999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18" name="Bildplatzhalter 5"/>
          <p:cNvSpPr>
            <a:spLocks noGrp="1"/>
          </p:cNvSpPr>
          <p:nvPr>
            <p:ph type="pic" sz="quarter" idx="16"/>
          </p:nvPr>
        </p:nvSpPr>
        <p:spPr bwMode="gray">
          <a:xfrm>
            <a:off x="7371926" y="3273373"/>
            <a:ext cx="4653681" cy="2860727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14" name="Datumsplatzhalter 1">
            <a:extLst>
              <a:ext uri="{FF2B5EF4-FFF2-40B4-BE49-F238E27FC236}">
                <a16:creationId xmlns:a16="http://schemas.microsoft.com/office/drawing/2014/main" id="{C7752852-3322-4E7C-B45D-EFA19FBCCFD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5" name="Fußzeilenplatzhalter 6">
            <a:extLst>
              <a:ext uri="{FF2B5EF4-FFF2-40B4-BE49-F238E27FC236}">
                <a16:creationId xmlns:a16="http://schemas.microsoft.com/office/drawing/2014/main" id="{CBCE7370-AEA2-4692-B9AC-73698B64875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7" name="Foliennummernplatzhalter 11">
            <a:extLst>
              <a:ext uri="{FF2B5EF4-FFF2-40B4-BE49-F238E27FC236}">
                <a16:creationId xmlns:a16="http://schemas.microsoft.com/office/drawing/2014/main" id="{F53B2749-E967-440B-83E9-EF95B403508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E3E8E5B3-D789-4457-9E26-45BF8C816179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39772602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, 2 photos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/>
          <p:cNvSpPr>
            <a:spLocks noGrp="1"/>
          </p:cNvSpPr>
          <p:nvPr>
            <p:ph type="pic" sz="quarter" idx="16"/>
          </p:nvPr>
        </p:nvSpPr>
        <p:spPr bwMode="gray">
          <a:xfrm>
            <a:off x="6304207" y="3259668"/>
            <a:ext cx="5718460" cy="2874091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5"/>
          </p:nvPr>
        </p:nvSpPr>
        <p:spPr bwMode="gray">
          <a:xfrm>
            <a:off x="164179" y="3259668"/>
            <a:ext cx="5718460" cy="2874091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3"/>
            <a:ext cx="5282881" cy="16663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 bwMode="gray">
          <a:xfrm>
            <a:off x="6740977" y="1361293"/>
            <a:ext cx="5273223" cy="16663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10" name="Fußzeile">
            <a:extLst>
              <a:ext uri="{FF2B5EF4-FFF2-40B4-BE49-F238E27FC236}">
                <a16:creationId xmlns:a16="http://schemas.microsoft.com/office/drawing/2014/main" id="{BCFACD87-DF25-4E85-B1D2-E329F17B21F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2" name="Datum">
            <a:extLst>
              <a:ext uri="{FF2B5EF4-FFF2-40B4-BE49-F238E27FC236}">
                <a16:creationId xmlns:a16="http://schemas.microsoft.com/office/drawing/2014/main" id="{0387678C-ABA1-4EEE-A2AB-BF2BC0932D03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3" name="Foliennummernplatzhalter">
            <a:extLst>
              <a:ext uri="{FF2B5EF4-FFF2-40B4-BE49-F238E27FC236}">
                <a16:creationId xmlns:a16="http://schemas.microsoft.com/office/drawing/2014/main" id="{D8B496D6-21C7-40A2-9C4E-CD1286A3F4D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AEF07493-8D86-45AA-8D52-DE6BA27D7CCC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86831130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, 3 photos, with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/>
          <p:cNvSpPr>
            <a:spLocks noGrp="1"/>
          </p:cNvSpPr>
          <p:nvPr>
            <p:ph type="pic" sz="quarter" idx="16"/>
          </p:nvPr>
        </p:nvSpPr>
        <p:spPr bwMode="gray">
          <a:xfrm>
            <a:off x="4187824" y="3992957"/>
            <a:ext cx="3811200" cy="2140800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5"/>
          </p:nvPr>
        </p:nvSpPr>
        <p:spPr bwMode="gray">
          <a:xfrm>
            <a:off x="164180" y="3992957"/>
            <a:ext cx="3811200" cy="2140800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3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 bwMode="gray">
          <a:xfrm>
            <a:off x="4623402" y="1361293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16" name="Bildplatzhalter 6"/>
          <p:cNvSpPr>
            <a:spLocks noGrp="1"/>
          </p:cNvSpPr>
          <p:nvPr>
            <p:ph type="pic" sz="quarter" idx="17"/>
          </p:nvPr>
        </p:nvSpPr>
        <p:spPr bwMode="gray">
          <a:xfrm>
            <a:off x="8211467" y="3992957"/>
            <a:ext cx="3811200" cy="2140800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20" name="Textplatzhalter 7"/>
          <p:cNvSpPr>
            <a:spLocks noGrp="1"/>
          </p:cNvSpPr>
          <p:nvPr>
            <p:ph type="body" sz="quarter" idx="18"/>
          </p:nvPr>
        </p:nvSpPr>
        <p:spPr bwMode="gray">
          <a:xfrm>
            <a:off x="8647046" y="1361293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10" name="Fußzeile">
            <a:extLst>
              <a:ext uri="{FF2B5EF4-FFF2-40B4-BE49-F238E27FC236}">
                <a16:creationId xmlns:a16="http://schemas.microsoft.com/office/drawing/2014/main" id="{18411089-4D32-4E90-B066-A8F5E75659F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2" name="Datum">
            <a:extLst>
              <a:ext uri="{FF2B5EF4-FFF2-40B4-BE49-F238E27FC236}">
                <a16:creationId xmlns:a16="http://schemas.microsoft.com/office/drawing/2014/main" id="{D3265A57-9C7C-40D0-A847-6CFC8BC73AE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3" name="Foliennummernplatzhalter">
            <a:extLst>
              <a:ext uri="{FF2B5EF4-FFF2-40B4-BE49-F238E27FC236}">
                <a16:creationId xmlns:a16="http://schemas.microsoft.com/office/drawing/2014/main" id="{9394059A-455B-4C52-A7EE-DF2AC001DB3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37F96D80-4966-4FEB-AC9E-39A1EEE44912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295973908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17">
            <a:extLst>
              <a:ext uri="{FF2B5EF4-FFF2-40B4-BE49-F238E27FC236}">
                <a16:creationId xmlns:a16="http://schemas.microsoft.com/office/drawing/2014/main" id="{B9005258-E991-4E77-97A2-9794F86D9A91}"/>
              </a:ext>
            </a:extLst>
          </p:cNvPr>
          <p:cNvSpPr/>
          <p:nvPr userDrawn="1"/>
        </p:nvSpPr>
        <p:spPr bwMode="gray">
          <a:xfrm>
            <a:off x="613834" y="1293284"/>
            <a:ext cx="3526367" cy="1854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dirty="0" err="1"/>
          </a:p>
        </p:txBody>
      </p:sp>
      <p:sp>
        <p:nvSpPr>
          <p:cNvPr id="10" name="Rechteck 11">
            <a:extLst>
              <a:ext uri="{FF2B5EF4-FFF2-40B4-BE49-F238E27FC236}">
                <a16:creationId xmlns:a16="http://schemas.microsoft.com/office/drawing/2014/main" id="{D635B417-43D9-41D7-B5D2-6EE5E4EF16B7}"/>
              </a:ext>
            </a:extLst>
          </p:cNvPr>
          <p:cNvSpPr/>
          <p:nvPr userDrawn="1"/>
        </p:nvSpPr>
        <p:spPr bwMode="gray">
          <a:xfrm>
            <a:off x="613834" y="3227917"/>
            <a:ext cx="3526367" cy="846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dirty="0" err="1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5"/>
          </p:nvPr>
        </p:nvSpPr>
        <p:spPr bwMode="gray">
          <a:xfrm>
            <a:off x="613833" y="4150517"/>
            <a:ext cx="3526768" cy="1983583"/>
          </a:xfrm>
          <a:solidFill>
            <a:schemeClr val="bg2"/>
          </a:solidFill>
        </p:spPr>
        <p:txBody>
          <a:bodyPr lIns="36000" tIns="1152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613832" y="3223373"/>
            <a:ext cx="3526368" cy="282675"/>
          </a:xfrm>
          <a:noFill/>
        </p:spPr>
        <p:txBody>
          <a:bodyPr lIns="72000" tIns="36000" bIns="36000" rtlCol="0" anchor="ctr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333" b="1" baseline="0" dirty="0">
                <a:solidFill>
                  <a:schemeClr val="bg1"/>
                </a:solidFill>
              </a:defRPr>
            </a:lvl1pPr>
            <a:lvl2pPr>
              <a:defRPr lang="de-DE" dirty="0"/>
            </a:lvl2pPr>
            <a:lvl3pPr>
              <a:defRPr lang="en-GB" dirty="0"/>
            </a:lvl3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6452847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4" name="Textplatzhalter 8"/>
          <p:cNvSpPr>
            <a:spLocks noGrp="1"/>
          </p:cNvSpPr>
          <p:nvPr>
            <p:ph type="body" sz="quarter" idx="17"/>
          </p:nvPr>
        </p:nvSpPr>
        <p:spPr bwMode="gray">
          <a:xfrm>
            <a:off x="613832" y="3532554"/>
            <a:ext cx="3526368" cy="525937"/>
          </a:xfrm>
          <a:noFill/>
        </p:spPr>
        <p:txBody>
          <a:bodyPr lIns="72000"/>
          <a:lstStyle>
            <a:lvl1pPr>
              <a:lnSpc>
                <a:spcPct val="100000"/>
              </a:lnSpc>
              <a:spcBef>
                <a:spcPts val="0"/>
              </a:spcBef>
              <a:defRPr sz="1067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Textplatzhalter 8"/>
          <p:cNvSpPr>
            <a:spLocks noGrp="1"/>
          </p:cNvSpPr>
          <p:nvPr>
            <p:ph type="body" sz="quarter" idx="18"/>
          </p:nvPr>
        </p:nvSpPr>
        <p:spPr bwMode="gray">
          <a:xfrm>
            <a:off x="613832" y="1295081"/>
            <a:ext cx="3526368" cy="362396"/>
          </a:xfrm>
          <a:noFill/>
        </p:spPr>
        <p:txBody>
          <a:bodyPr lIns="72000" tIns="36000" bIns="36000" anchor="ctr"/>
          <a:lstStyle>
            <a:lvl1pPr>
              <a:defRPr sz="1467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Textplatzhalter 8"/>
          <p:cNvSpPr>
            <a:spLocks noGrp="1"/>
          </p:cNvSpPr>
          <p:nvPr>
            <p:ph type="body" sz="quarter" idx="19"/>
          </p:nvPr>
        </p:nvSpPr>
        <p:spPr bwMode="gray">
          <a:xfrm>
            <a:off x="613832" y="1657477"/>
            <a:ext cx="3526368" cy="1490155"/>
          </a:xfrm>
          <a:noFill/>
        </p:spPr>
        <p:txBody>
          <a:bodyPr lIns="72000" bIns="36000"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333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20"/>
          </p:nvPr>
        </p:nvSpPr>
        <p:spPr bwMode="gray">
          <a:xfrm>
            <a:off x="4414129" y="1361017"/>
            <a:ext cx="7623355" cy="47730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11" name="Datumsplatzhalter 1">
            <a:extLst>
              <a:ext uri="{FF2B5EF4-FFF2-40B4-BE49-F238E27FC236}">
                <a16:creationId xmlns:a16="http://schemas.microsoft.com/office/drawing/2014/main" id="{9265B3B2-541D-4B17-85AE-294C6DF8D439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2" name="Fußzeilenplatzhalter 8">
            <a:extLst>
              <a:ext uri="{FF2B5EF4-FFF2-40B4-BE49-F238E27FC236}">
                <a16:creationId xmlns:a16="http://schemas.microsoft.com/office/drawing/2014/main" id="{73B017EC-00E6-4F97-8E0E-E6AC314EC35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3" name="Foliennummernplatzhalter 9">
            <a:extLst>
              <a:ext uri="{FF2B5EF4-FFF2-40B4-BE49-F238E27FC236}">
                <a16:creationId xmlns:a16="http://schemas.microsoft.com/office/drawing/2014/main" id="{EEFE2EE9-D993-41A4-B74C-55A310362CE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E19ECA40-D5F0-48A1-89E8-F6B8454A7064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775405422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17">
            <a:extLst>
              <a:ext uri="{FF2B5EF4-FFF2-40B4-BE49-F238E27FC236}">
                <a16:creationId xmlns:a16="http://schemas.microsoft.com/office/drawing/2014/main" id="{88903A18-9286-4A7D-BFE7-60664B8DB905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7466"/>
          <a:stretch>
            <a:fillRect/>
          </a:stretch>
        </p:blipFill>
        <p:spPr bwMode="gray">
          <a:xfrm>
            <a:off x="165101" y="165100"/>
            <a:ext cx="11857567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5">
            <a:extLst>
              <a:ext uri="{FF2B5EF4-FFF2-40B4-BE49-F238E27FC236}">
                <a16:creationId xmlns:a16="http://schemas.microsoft.com/office/drawing/2014/main" id="{E3D1CE53-AE04-4F49-B087-76A5F22BAEB4}"/>
              </a:ext>
            </a:extLst>
          </p:cNvPr>
          <p:cNvSpPr>
            <a:spLocks/>
          </p:cNvSpPr>
          <p:nvPr userDrawn="1"/>
        </p:nvSpPr>
        <p:spPr bwMode="gray">
          <a:xfrm>
            <a:off x="165101" y="165100"/>
            <a:ext cx="11857567" cy="5969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C1818B67-BF9B-430F-A9C6-FB9361C38D1E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1045634" y="5403851"/>
            <a:ext cx="1048877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www.giz.de</a:t>
            </a:r>
          </a:p>
        </p:txBody>
      </p:sp>
      <p:pic>
        <p:nvPicPr>
          <p:cNvPr id="10" name="Grafik 37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103FD980-D50C-4D90-B8E2-2341C4881B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031067" y="5441951"/>
            <a:ext cx="387351" cy="31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38">
            <a:extLst>
              <a:ext uri="{FF2B5EF4-FFF2-40B4-BE49-F238E27FC236}">
                <a16:creationId xmlns:a16="http://schemas.microsoft.com/office/drawing/2014/main" id="{CC0E71F4-C936-4DAD-9761-3FEEF6A24D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614584" y="5408084"/>
            <a:ext cx="313267" cy="31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pieren 39">
            <a:extLst>
              <a:ext uri="{FF2B5EF4-FFF2-40B4-BE49-F238E27FC236}">
                <a16:creationId xmlns:a16="http://schemas.microsoft.com/office/drawing/2014/main" id="{72105D32-30BC-48E8-83F0-28B27BEFC3E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92667" y="5372101"/>
            <a:ext cx="349251" cy="395817"/>
            <a:chOff x="4933951" y="-41275"/>
            <a:chExt cx="2130425" cy="2411413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BA8EC7B-C65E-4076-B70A-DEE33AA8129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6867" y="1428782"/>
              <a:ext cx="2117509" cy="941356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781FCD77-E5A0-40B3-B30E-C418183A6E3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6867" y="-41275"/>
              <a:ext cx="2104594" cy="86398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8D3957DB-1282-4049-8B2C-434746680775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1662"/>
              <a:ext cx="619759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AFD71267-CAEF-4D0D-93E2-72D9D43A2DF0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4617" y="951662"/>
              <a:ext cx="619759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11A183E3-CF82-4D10-93F8-019DAB4E12FC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5742" y="951662"/>
              <a:ext cx="606843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</p:grpSp>
      <p:sp>
        <p:nvSpPr>
          <p:cNvPr id="22" name="TextBox 7">
            <a:extLst>
              <a:ext uri="{FF2B5EF4-FFF2-40B4-BE49-F238E27FC236}">
                <a16:creationId xmlns:a16="http://schemas.microsoft.com/office/drawing/2014/main" id="{ED2A3BD6-2E8A-4D81-A216-20170B481EAF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3496734" y="5403851"/>
            <a:ext cx="2305631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https://twitter.com/giz_gmbh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DADCF924-CA1F-46EE-9A86-594CA45BD458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7004051" y="5403851"/>
            <a:ext cx="2950038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https://www.facebook.com/gizprofile/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11123323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9" name="Textplatzhalter 16"/>
          <p:cNvSpPr>
            <a:spLocks noGrp="1"/>
          </p:cNvSpPr>
          <p:nvPr>
            <p:ph type="body" sz="quarter" idx="15"/>
          </p:nvPr>
        </p:nvSpPr>
        <p:spPr bwMode="gray">
          <a:xfrm>
            <a:off x="2853713" y="2760959"/>
            <a:ext cx="4492748" cy="136671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0" name="Textplatzhalter 29"/>
          <p:cNvSpPr>
            <a:spLocks noGrp="1"/>
          </p:cNvSpPr>
          <p:nvPr>
            <p:ph type="body" sz="quarter" idx="22"/>
          </p:nvPr>
        </p:nvSpPr>
        <p:spPr bwMode="gray">
          <a:xfrm>
            <a:off x="2853713" y="1857148"/>
            <a:ext cx="4492748" cy="235035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1" name="Textplatzhalter 30"/>
          <p:cNvSpPr>
            <a:spLocks noGrp="1"/>
          </p:cNvSpPr>
          <p:nvPr>
            <p:ph type="body" sz="quarter" idx="23"/>
          </p:nvPr>
        </p:nvSpPr>
        <p:spPr bwMode="gray">
          <a:xfrm>
            <a:off x="2853713" y="2181304"/>
            <a:ext cx="4492748" cy="23503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Bildplatzhalter 6"/>
          <p:cNvSpPr>
            <a:spLocks noGrp="1"/>
          </p:cNvSpPr>
          <p:nvPr>
            <p:ph type="pic" sz="quarter" idx="17"/>
          </p:nvPr>
        </p:nvSpPr>
        <p:spPr bwMode="gray">
          <a:xfrm>
            <a:off x="599755" y="1857148"/>
            <a:ext cx="1957439" cy="2270523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24" name="Datumsplatzhalter 4">
            <a:extLst>
              <a:ext uri="{FF2B5EF4-FFF2-40B4-BE49-F238E27FC236}">
                <a16:creationId xmlns:a16="http://schemas.microsoft.com/office/drawing/2014/main" id="{7DF14001-16D3-4904-BF4A-027EB9C28CE5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25" name="Fußzeilenplatzhalter 6">
            <a:extLst>
              <a:ext uri="{FF2B5EF4-FFF2-40B4-BE49-F238E27FC236}">
                <a16:creationId xmlns:a16="http://schemas.microsoft.com/office/drawing/2014/main" id="{4A60EE9F-3AD9-4172-BD52-751EE4BCF694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26" name="Foliennummernplatzhalter 7">
            <a:extLst>
              <a:ext uri="{FF2B5EF4-FFF2-40B4-BE49-F238E27FC236}">
                <a16:creationId xmlns:a16="http://schemas.microsoft.com/office/drawing/2014/main" id="{B3F1DDD3-A4AC-4918-A524-EE880F62010E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C8DEA185-A099-4A69-BAAF-8A03CD41B855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425169954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7">
            <a:extLst>
              <a:ext uri="{FF2B5EF4-FFF2-40B4-BE49-F238E27FC236}">
                <a16:creationId xmlns:a16="http://schemas.microsoft.com/office/drawing/2014/main" id="{DCE1A1F6-2D38-4CDA-BAB8-79D3A6FA63D4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7466"/>
          <a:stretch>
            <a:fillRect/>
          </a:stretch>
        </p:blipFill>
        <p:spPr bwMode="gray">
          <a:xfrm>
            <a:off x="165101" y="165100"/>
            <a:ext cx="11857567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eck 5">
            <a:extLst>
              <a:ext uri="{FF2B5EF4-FFF2-40B4-BE49-F238E27FC236}">
                <a16:creationId xmlns:a16="http://schemas.microsoft.com/office/drawing/2014/main" id="{9A52DF01-6619-4E71-9090-134AF18788A1}"/>
              </a:ext>
            </a:extLst>
          </p:cNvPr>
          <p:cNvSpPr>
            <a:spLocks/>
          </p:cNvSpPr>
          <p:nvPr userDrawn="1"/>
        </p:nvSpPr>
        <p:spPr bwMode="gray">
          <a:xfrm>
            <a:off x="165101" y="165100"/>
            <a:ext cx="11857567" cy="5969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B2200706-58B3-4F9B-81AE-3CFFA401A905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1045634" y="5403851"/>
            <a:ext cx="1048877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www.giz.de</a:t>
            </a:r>
          </a:p>
        </p:txBody>
      </p:sp>
      <p:pic>
        <p:nvPicPr>
          <p:cNvPr id="14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EB623691-7469-481D-AD58-152580569F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031067" y="5441951"/>
            <a:ext cx="387351" cy="31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43">
            <a:extLst>
              <a:ext uri="{FF2B5EF4-FFF2-40B4-BE49-F238E27FC236}">
                <a16:creationId xmlns:a16="http://schemas.microsoft.com/office/drawing/2014/main" id="{78EB9EC5-8626-4816-BAD8-B4470D970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614584" y="5408084"/>
            <a:ext cx="313267" cy="31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uppieren 44">
            <a:extLst>
              <a:ext uri="{FF2B5EF4-FFF2-40B4-BE49-F238E27FC236}">
                <a16:creationId xmlns:a16="http://schemas.microsoft.com/office/drawing/2014/main" id="{CFEEDFE6-8CE2-4A1D-A5E8-4DB02D02265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92667" y="5372101"/>
            <a:ext cx="349251" cy="395817"/>
            <a:chOff x="4933951" y="-41275"/>
            <a:chExt cx="2130425" cy="2411413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EFEEE25A-7202-44A1-BFB4-ECE2A63D7E8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6867" y="1428782"/>
              <a:ext cx="2117509" cy="941356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AFE252B2-DEF4-44F4-8B66-A0996671E85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6867" y="-41275"/>
              <a:ext cx="2104594" cy="86398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654B825D-436A-4770-A191-0EBB71BF44F2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1662"/>
              <a:ext cx="619759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BE6ED4A0-EDD5-4DD9-B2AB-0AF7CA301AC8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4617" y="951662"/>
              <a:ext cx="619759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8DCCACA7-A50D-4CF1-98E3-ED1AC374CCE7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5742" y="951662"/>
              <a:ext cx="606843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</p:grpSp>
      <p:sp>
        <p:nvSpPr>
          <p:cNvPr id="22" name="TextBox 7">
            <a:extLst>
              <a:ext uri="{FF2B5EF4-FFF2-40B4-BE49-F238E27FC236}">
                <a16:creationId xmlns:a16="http://schemas.microsoft.com/office/drawing/2014/main" id="{E0A65278-4C57-431B-ADDB-77AA676D64DE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3496734" y="5403851"/>
            <a:ext cx="2305631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https://twitter.com/giz_gmbh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0FF924CA-A067-4BE4-86F0-86D1EA1A9F83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7004051" y="5403851"/>
            <a:ext cx="2950038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https://www.facebook.com/gizprofile/</a:t>
            </a:r>
          </a:p>
        </p:txBody>
      </p:sp>
      <p:sp>
        <p:nvSpPr>
          <p:cNvPr id="31" name="Textplatzhalter 16"/>
          <p:cNvSpPr>
            <a:spLocks noGrp="1"/>
          </p:cNvSpPr>
          <p:nvPr>
            <p:ph type="body" sz="quarter" idx="15"/>
          </p:nvPr>
        </p:nvSpPr>
        <p:spPr bwMode="gray">
          <a:xfrm>
            <a:off x="2612084" y="2760959"/>
            <a:ext cx="3426913" cy="8016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32" name="Textplatzhalter 29"/>
          <p:cNvSpPr>
            <a:spLocks noGrp="1"/>
          </p:cNvSpPr>
          <p:nvPr>
            <p:ph type="body" sz="quarter" idx="22"/>
          </p:nvPr>
        </p:nvSpPr>
        <p:spPr bwMode="gray">
          <a:xfrm>
            <a:off x="2612084" y="1857148"/>
            <a:ext cx="3426913" cy="235035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3" name="Textplatzhalter 30"/>
          <p:cNvSpPr>
            <a:spLocks noGrp="1"/>
          </p:cNvSpPr>
          <p:nvPr>
            <p:ph type="body" sz="quarter" idx="23"/>
          </p:nvPr>
        </p:nvSpPr>
        <p:spPr bwMode="gray">
          <a:xfrm>
            <a:off x="2612084" y="2181304"/>
            <a:ext cx="3426913" cy="23503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4" name="Bildplatzhalter 6"/>
          <p:cNvSpPr>
            <a:spLocks noGrp="1"/>
          </p:cNvSpPr>
          <p:nvPr>
            <p:ph type="pic" sz="quarter" idx="17"/>
          </p:nvPr>
        </p:nvSpPr>
        <p:spPr bwMode="gray">
          <a:xfrm>
            <a:off x="599758" y="1857149"/>
            <a:ext cx="1789353" cy="2075553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53" name="Textplatzhalter 16"/>
          <p:cNvSpPr>
            <a:spLocks noGrp="1"/>
          </p:cNvSpPr>
          <p:nvPr>
            <p:ph type="body" sz="quarter" idx="24"/>
          </p:nvPr>
        </p:nvSpPr>
        <p:spPr bwMode="gray">
          <a:xfrm>
            <a:off x="8323537" y="2760959"/>
            <a:ext cx="3562099" cy="8016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54" name="Textplatzhalter 29"/>
          <p:cNvSpPr>
            <a:spLocks noGrp="1"/>
          </p:cNvSpPr>
          <p:nvPr>
            <p:ph type="body" sz="quarter" idx="25"/>
          </p:nvPr>
        </p:nvSpPr>
        <p:spPr bwMode="gray">
          <a:xfrm>
            <a:off x="8323537" y="1857148"/>
            <a:ext cx="3562099" cy="235035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5" name="Textplatzhalter 30"/>
          <p:cNvSpPr>
            <a:spLocks noGrp="1"/>
          </p:cNvSpPr>
          <p:nvPr>
            <p:ph type="body" sz="quarter" idx="26"/>
          </p:nvPr>
        </p:nvSpPr>
        <p:spPr bwMode="gray">
          <a:xfrm>
            <a:off x="8323537" y="2181304"/>
            <a:ext cx="3562099" cy="23503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6" name="Bildplatzhalter 6"/>
          <p:cNvSpPr>
            <a:spLocks noGrp="1"/>
          </p:cNvSpPr>
          <p:nvPr>
            <p:ph type="pic" sz="quarter" idx="27"/>
          </p:nvPr>
        </p:nvSpPr>
        <p:spPr bwMode="gray">
          <a:xfrm>
            <a:off x="6311212" y="1857149"/>
            <a:ext cx="1789353" cy="2075553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58" name="Titel 1"/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1128588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24" name="Datumsplatzhalter 4">
            <a:extLst>
              <a:ext uri="{FF2B5EF4-FFF2-40B4-BE49-F238E27FC236}">
                <a16:creationId xmlns:a16="http://schemas.microsoft.com/office/drawing/2014/main" id="{8915993E-2AD1-4C80-961D-815667623710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25" name="Fußzeilenplatzhalter 6">
            <a:extLst>
              <a:ext uri="{FF2B5EF4-FFF2-40B4-BE49-F238E27FC236}">
                <a16:creationId xmlns:a16="http://schemas.microsoft.com/office/drawing/2014/main" id="{7CA29297-A839-47DA-8A7C-5A5D04EF3A85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26" name="Foliennummernplatzhalter 7">
            <a:extLst>
              <a:ext uri="{FF2B5EF4-FFF2-40B4-BE49-F238E27FC236}">
                <a16:creationId xmlns:a16="http://schemas.microsoft.com/office/drawing/2014/main" id="{5FA9E64A-1E8A-4C7E-AB05-39CD582292FC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1B8B8DD0-4A7C-4BB7-A437-3A3358FD4592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3528943149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7">
            <a:extLst>
              <a:ext uri="{FF2B5EF4-FFF2-40B4-BE49-F238E27FC236}">
                <a16:creationId xmlns:a16="http://schemas.microsoft.com/office/drawing/2014/main" id="{407DF24F-705E-4659-BAAA-9771B0090016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7466"/>
          <a:stretch>
            <a:fillRect/>
          </a:stretch>
        </p:blipFill>
        <p:spPr bwMode="gray">
          <a:xfrm>
            <a:off x="165101" y="165100"/>
            <a:ext cx="11857567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5">
            <a:extLst>
              <a:ext uri="{FF2B5EF4-FFF2-40B4-BE49-F238E27FC236}">
                <a16:creationId xmlns:a16="http://schemas.microsoft.com/office/drawing/2014/main" id="{6AF2153A-DAA5-404C-A139-1D4519DC6D16}"/>
              </a:ext>
            </a:extLst>
          </p:cNvPr>
          <p:cNvSpPr>
            <a:spLocks/>
          </p:cNvSpPr>
          <p:nvPr userDrawn="1"/>
        </p:nvSpPr>
        <p:spPr bwMode="gray">
          <a:xfrm>
            <a:off x="177801" y="165100"/>
            <a:ext cx="11857567" cy="5969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4BBF0FCC-F3C8-4284-BDD7-D9EDA8449532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1045634" y="5403851"/>
            <a:ext cx="1048877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www.giz.de</a:t>
            </a:r>
          </a:p>
        </p:txBody>
      </p:sp>
      <p:pic>
        <p:nvPicPr>
          <p:cNvPr id="22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096678DB-9515-45F1-8C3E-421C7308C8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031067" y="5441951"/>
            <a:ext cx="387351" cy="31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Grafik 43">
            <a:extLst>
              <a:ext uri="{FF2B5EF4-FFF2-40B4-BE49-F238E27FC236}">
                <a16:creationId xmlns:a16="http://schemas.microsoft.com/office/drawing/2014/main" id="{3D39D161-0514-4F7A-8A89-2E68DBCB7D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614584" y="5408084"/>
            <a:ext cx="313267" cy="31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uppieren 44">
            <a:extLst>
              <a:ext uri="{FF2B5EF4-FFF2-40B4-BE49-F238E27FC236}">
                <a16:creationId xmlns:a16="http://schemas.microsoft.com/office/drawing/2014/main" id="{6373159E-38A1-49E1-A6C5-780BB6D9FDC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92667" y="5372101"/>
            <a:ext cx="349251" cy="395817"/>
            <a:chOff x="4933951" y="-41275"/>
            <a:chExt cx="2130425" cy="2411413"/>
          </a:xfrm>
        </p:grpSpPr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4DB5F2E2-92E7-4FBA-B689-2FE53D97FA6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6867" y="1428782"/>
              <a:ext cx="2117509" cy="941356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0FCC5723-0260-4FEF-BD94-28C03E79FA0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6867" y="-41275"/>
              <a:ext cx="2104594" cy="86398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93FC6956-CB5B-4D96-BCAD-87BEF26ABD2E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1662"/>
              <a:ext cx="619759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ED19BE79-A679-422F-ABF8-A8D1BFB8132F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4617" y="951662"/>
              <a:ext cx="619759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4EE28297-CB59-4CDD-8F68-5F956FB30CB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5742" y="951662"/>
              <a:ext cx="606843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</p:grpSp>
      <p:sp>
        <p:nvSpPr>
          <p:cNvPr id="33" name="TextBox 7">
            <a:extLst>
              <a:ext uri="{FF2B5EF4-FFF2-40B4-BE49-F238E27FC236}">
                <a16:creationId xmlns:a16="http://schemas.microsoft.com/office/drawing/2014/main" id="{6486D033-96EC-43BE-8FB8-8C0BA938313D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3496734" y="5403851"/>
            <a:ext cx="2305631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https://twitter.com/giz_gmbh</a:t>
            </a:r>
          </a:p>
        </p:txBody>
      </p:sp>
      <p:sp>
        <p:nvSpPr>
          <p:cNvPr id="34" name="TextBox 7">
            <a:extLst>
              <a:ext uri="{FF2B5EF4-FFF2-40B4-BE49-F238E27FC236}">
                <a16:creationId xmlns:a16="http://schemas.microsoft.com/office/drawing/2014/main" id="{C71DBDF4-3938-4919-83B7-EEF899E85C9E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7004051" y="5403851"/>
            <a:ext cx="2950038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https://www.facebook.com/gizprofile/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9" name="Textplatzhalter 16"/>
          <p:cNvSpPr>
            <a:spLocks noGrp="1"/>
          </p:cNvSpPr>
          <p:nvPr>
            <p:ph type="body" sz="quarter" idx="15"/>
          </p:nvPr>
        </p:nvSpPr>
        <p:spPr bwMode="gray">
          <a:xfrm>
            <a:off x="599756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0" name="Textplatzhalter 29"/>
          <p:cNvSpPr>
            <a:spLocks noGrp="1"/>
          </p:cNvSpPr>
          <p:nvPr>
            <p:ph type="body" sz="quarter" idx="22"/>
          </p:nvPr>
        </p:nvSpPr>
        <p:spPr bwMode="gray">
          <a:xfrm>
            <a:off x="599756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1" name="Textplatzhalter 30"/>
          <p:cNvSpPr>
            <a:spLocks noGrp="1"/>
          </p:cNvSpPr>
          <p:nvPr>
            <p:ph type="body" sz="quarter" idx="23"/>
          </p:nvPr>
        </p:nvSpPr>
        <p:spPr bwMode="gray">
          <a:xfrm>
            <a:off x="599756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Bildplatzhalter 6"/>
          <p:cNvSpPr>
            <a:spLocks noGrp="1"/>
          </p:cNvSpPr>
          <p:nvPr>
            <p:ph type="pic" sz="quarter" idx="17"/>
          </p:nvPr>
        </p:nvSpPr>
        <p:spPr bwMode="gray">
          <a:xfrm>
            <a:off x="599757" y="1569543"/>
            <a:ext cx="1355440" cy="1572237"/>
          </a:xfrm>
          <a:solidFill>
            <a:schemeClr val="bg2"/>
          </a:solidFill>
        </p:spPr>
        <p:txBody>
          <a:bodyPr lIns="36000" tIns="864000" rIns="36000" bIns="36000" rtlCol="0">
            <a:noAutofit/>
          </a:bodyPr>
          <a:lstStyle>
            <a:lvl1pPr algn="ctr"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23" name="Textplatzhalter 16"/>
          <p:cNvSpPr>
            <a:spLocks noGrp="1"/>
          </p:cNvSpPr>
          <p:nvPr>
            <p:ph type="body" sz="quarter" idx="24"/>
          </p:nvPr>
        </p:nvSpPr>
        <p:spPr bwMode="gray">
          <a:xfrm>
            <a:off x="4464610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4" name="Textplatzhalter 29"/>
          <p:cNvSpPr>
            <a:spLocks noGrp="1"/>
          </p:cNvSpPr>
          <p:nvPr>
            <p:ph type="body" sz="quarter" idx="25"/>
          </p:nvPr>
        </p:nvSpPr>
        <p:spPr bwMode="gray">
          <a:xfrm>
            <a:off x="4464610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5" name="Textplatzhalter 30"/>
          <p:cNvSpPr>
            <a:spLocks noGrp="1"/>
          </p:cNvSpPr>
          <p:nvPr>
            <p:ph type="body" sz="quarter" idx="26"/>
          </p:nvPr>
        </p:nvSpPr>
        <p:spPr bwMode="gray">
          <a:xfrm>
            <a:off x="4464610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6" name="Bildplatzhalter 6"/>
          <p:cNvSpPr>
            <a:spLocks noGrp="1"/>
          </p:cNvSpPr>
          <p:nvPr>
            <p:ph type="pic" sz="quarter" idx="27"/>
          </p:nvPr>
        </p:nvSpPr>
        <p:spPr bwMode="gray">
          <a:xfrm>
            <a:off x="4464612" y="1569543"/>
            <a:ext cx="1355440" cy="1572237"/>
          </a:xfrm>
          <a:solidFill>
            <a:schemeClr val="bg2"/>
          </a:solidFill>
        </p:spPr>
        <p:txBody>
          <a:bodyPr lIns="36000" tIns="864000" rIns="36000" bIns="3600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37" name="Textplatzhalter 16"/>
          <p:cNvSpPr>
            <a:spLocks noGrp="1"/>
          </p:cNvSpPr>
          <p:nvPr>
            <p:ph type="body" sz="quarter" idx="28"/>
          </p:nvPr>
        </p:nvSpPr>
        <p:spPr bwMode="gray">
          <a:xfrm>
            <a:off x="8329465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38" name="Textplatzhalter 29"/>
          <p:cNvSpPr>
            <a:spLocks noGrp="1"/>
          </p:cNvSpPr>
          <p:nvPr>
            <p:ph type="body" sz="quarter" idx="29"/>
          </p:nvPr>
        </p:nvSpPr>
        <p:spPr bwMode="gray">
          <a:xfrm>
            <a:off x="8329465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9" name="Textplatzhalter 30"/>
          <p:cNvSpPr>
            <a:spLocks noGrp="1"/>
          </p:cNvSpPr>
          <p:nvPr>
            <p:ph type="body" sz="quarter" idx="30"/>
          </p:nvPr>
        </p:nvSpPr>
        <p:spPr bwMode="gray">
          <a:xfrm>
            <a:off x="8329465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0" name="Bildplatzhalter 6"/>
          <p:cNvSpPr>
            <a:spLocks noGrp="1"/>
          </p:cNvSpPr>
          <p:nvPr>
            <p:ph type="pic" sz="quarter" idx="31"/>
          </p:nvPr>
        </p:nvSpPr>
        <p:spPr bwMode="gray">
          <a:xfrm>
            <a:off x="8329467" y="1569543"/>
            <a:ext cx="1355440" cy="1572237"/>
          </a:xfrm>
          <a:solidFill>
            <a:schemeClr val="bg2"/>
          </a:solidFill>
        </p:spPr>
        <p:txBody>
          <a:bodyPr lIns="36000" tIns="864000" rIns="36000" bIns="36000" rtlCol="0">
            <a:noAutofit/>
          </a:bodyPr>
          <a:lstStyle>
            <a:lvl1pPr algn="ctr"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41" name="Datumsplatzhalter 4">
            <a:extLst>
              <a:ext uri="{FF2B5EF4-FFF2-40B4-BE49-F238E27FC236}">
                <a16:creationId xmlns:a16="http://schemas.microsoft.com/office/drawing/2014/main" id="{92C329E0-CD73-4298-B711-C2C4BF04A50F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42" name="Fußzeilenplatzhalter 6">
            <a:extLst>
              <a:ext uri="{FF2B5EF4-FFF2-40B4-BE49-F238E27FC236}">
                <a16:creationId xmlns:a16="http://schemas.microsoft.com/office/drawing/2014/main" id="{C11A775A-E7F4-4E1B-9BC6-B391EDA7BC9C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43" name="Foliennummernplatzhalter 7">
            <a:extLst>
              <a:ext uri="{FF2B5EF4-FFF2-40B4-BE49-F238E27FC236}">
                <a16:creationId xmlns:a16="http://schemas.microsoft.com/office/drawing/2014/main" id="{D7952350-E698-44E0-9A61-40F886EBEF73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1796A109-89F2-4F8B-AFCD-9B5D25BAFC25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422963740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EE7E9064-A852-42E9-9D09-10DB6BEAC7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8" r="36621"/>
          <a:stretch>
            <a:fillRect/>
          </a:stretch>
        </p:blipFill>
        <p:spPr bwMode="auto">
          <a:xfrm>
            <a:off x="9997017" y="1028700"/>
            <a:ext cx="516467" cy="78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67872B4D-E4A4-4427-A93D-CC280C377100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pieren 4">
            <a:extLst>
              <a:ext uri="{FF2B5EF4-FFF2-40B4-BE49-F238E27FC236}">
                <a16:creationId xmlns:a16="http://schemas.microsoft.com/office/drawing/2014/main" id="{40C939D7-536C-4CD5-ACE0-D0214A8F2A1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471833" y="1035051"/>
            <a:ext cx="2118784" cy="865716"/>
            <a:chOff x="5604594" y="1459908"/>
            <a:chExt cx="1588101" cy="650246"/>
          </a:xfrm>
        </p:grpSpPr>
        <p:pic>
          <p:nvPicPr>
            <p:cNvPr id="8" name="Grafik 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C767C0E4-F842-4D2B-B976-188BE95125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4594" y="1459908"/>
              <a:ext cx="1588101" cy="650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hteck 27">
              <a:extLst>
                <a:ext uri="{FF2B5EF4-FFF2-40B4-BE49-F238E27FC236}">
                  <a16:creationId xmlns:a16="http://schemas.microsoft.com/office/drawing/2014/main" id="{E5ED8C95-E8FB-44A1-A7DE-7083C981D455}"/>
                </a:ext>
              </a:extLst>
            </p:cNvPr>
            <p:cNvSpPr/>
            <p:nvPr userDrawn="1"/>
          </p:nvSpPr>
          <p:spPr bwMode="gray">
            <a:xfrm>
              <a:off x="6631069" y="1739721"/>
              <a:ext cx="482300" cy="179652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/>
            </a:p>
          </p:txBody>
        </p:sp>
      </p:grpSp>
      <p:sp>
        <p:nvSpPr>
          <p:cNvPr id="10" name="Rechteck">
            <a:extLst>
              <a:ext uri="{FF2B5EF4-FFF2-40B4-BE49-F238E27FC236}">
                <a16:creationId xmlns:a16="http://schemas.microsoft.com/office/drawing/2014/main" id="{04466C99-3DDC-4F1E-85CB-E0A90EED609C}"/>
              </a:ext>
            </a:extLst>
          </p:cNvPr>
          <p:cNvSpPr/>
          <p:nvPr userDrawn="1"/>
        </p:nvSpPr>
        <p:spPr bwMode="gray">
          <a:xfrm>
            <a:off x="10039351" y="1280585"/>
            <a:ext cx="446616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sp>
        <p:nvSpPr>
          <p:cNvPr id="11" name="1.">
            <a:extLst>
              <a:ext uri="{FF2B5EF4-FFF2-40B4-BE49-F238E27FC236}">
                <a16:creationId xmlns:a16="http://schemas.microsoft.com/office/drawing/2014/main" id="{962DE5F7-8B3C-483F-8468-FBD8B9B5640F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456767" y="171451"/>
            <a:ext cx="196850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1. Click on this icon to insert a new photo.</a:t>
            </a:r>
          </a:p>
        </p:txBody>
      </p:sp>
      <p:sp>
        <p:nvSpPr>
          <p:cNvPr id="12" name="2.">
            <a:extLst>
              <a:ext uri="{FF2B5EF4-FFF2-40B4-BE49-F238E27FC236}">
                <a16:creationId xmlns:a16="http://schemas.microsoft.com/office/drawing/2014/main" id="{E837C5EC-693C-4D23-A8F8-88484B888CEB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336367" y="171452"/>
            <a:ext cx="196850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2. Reset the slide.</a:t>
            </a:r>
          </a:p>
        </p:txBody>
      </p:sp>
      <p:sp>
        <p:nvSpPr>
          <p:cNvPr id="14" name="3.">
            <a:extLst>
              <a:ext uri="{FF2B5EF4-FFF2-40B4-BE49-F238E27FC236}">
                <a16:creationId xmlns:a16="http://schemas.microsoft.com/office/drawing/2014/main" id="{FF7E4363-ED3C-424C-A842-865B99FC75DC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9681634" y="171451"/>
            <a:ext cx="2484967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3. Where necessary, change the section using the ‘Crop’ function.</a:t>
            </a:r>
          </a:p>
        </p:txBody>
      </p:sp>
      <p:sp>
        <p:nvSpPr>
          <p:cNvPr id="16" name="Bar">
            <a:extLst>
              <a:ext uri="{FF2B5EF4-FFF2-40B4-BE49-F238E27FC236}">
                <a16:creationId xmlns:a16="http://schemas.microsoft.com/office/drawing/2014/main" id="{3F6C3BD7-633D-4116-8F28-32D5526DFA62}"/>
              </a:ext>
            </a:extLst>
          </p:cNvPr>
          <p:cNvSpPr/>
          <p:nvPr userDrawn="1"/>
        </p:nvSpPr>
        <p:spPr bwMode="gray">
          <a:xfrm>
            <a:off x="7158567" y="4887384"/>
            <a:ext cx="4864100" cy="29633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1800" dirty="0" err="1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sp>
        <p:nvSpPr>
          <p:cNvPr id="17" name="how">
            <a:extLst>
              <a:ext uri="{FF2B5EF4-FFF2-40B4-BE49-F238E27FC236}">
                <a16:creationId xmlns:a16="http://schemas.microsoft.com/office/drawing/2014/main" id="{ACE28745-500C-4AC7-8432-369A249AA787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-3701168" y="237067"/>
            <a:ext cx="3618618" cy="120032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128588" indent="-128588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image above transparent section.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Delete image by pressing the DEL key.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small icon in centre of page.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photo.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‘Home / Reset ’.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If required, edit the section under ‘Format/Crop ’.</a:t>
            </a:r>
          </a:p>
        </p:txBody>
      </p:sp>
      <p:sp>
        <p:nvSpPr>
          <p:cNvPr id="18" name="Dreieck">
            <a:extLst>
              <a:ext uri="{FF2B5EF4-FFF2-40B4-BE49-F238E27FC236}">
                <a16:creationId xmlns:a16="http://schemas.microsoft.com/office/drawing/2014/main" id="{9994EFB3-1CD8-4A45-94EE-A2DAAE571835}"/>
              </a:ext>
            </a:extLst>
          </p:cNvPr>
          <p:cNvSpPr/>
          <p:nvPr userDrawn="1"/>
        </p:nvSpPr>
        <p:spPr bwMode="gray">
          <a:xfrm rot="5400000">
            <a:off x="-223309" y="561976"/>
            <a:ext cx="283633" cy="61384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pic>
        <p:nvPicPr>
          <p:cNvPr id="20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1F558F33-80D3-4500-8D5E-4E63B58187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997018" y="1966385"/>
            <a:ext cx="1661583" cy="114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3">
            <a:extLst>
              <a:ext uri="{FF2B5EF4-FFF2-40B4-BE49-F238E27FC236}">
                <a16:creationId xmlns:a16="http://schemas.microsoft.com/office/drawing/2014/main" id="{DBAD1686-2B5F-4216-8DF0-54E6FE61D98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8" b="13058"/>
          <a:stretch>
            <a:fillRect/>
          </a:stretch>
        </p:blipFill>
        <p:spPr bwMode="auto">
          <a:xfrm>
            <a:off x="467784" y="5082117"/>
            <a:ext cx="5384800" cy="16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Bildplatzhalter"/>
          <p:cNvSpPr>
            <a:spLocks noGrp="1"/>
          </p:cNvSpPr>
          <p:nvPr>
            <p:ph type="pic" sz="quarter" idx="11"/>
          </p:nvPr>
        </p:nvSpPr>
        <p:spPr bwMode="gray">
          <a:xfrm>
            <a:off x="164181" y="165101"/>
            <a:ext cx="11858487" cy="4721860"/>
          </a:xfrm>
          <a:noFill/>
        </p:spPr>
        <p:txBody>
          <a:bodyPr tIns="720000" rIns="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15" name="Headline"/>
          <p:cNvSpPr>
            <a:spLocks noGrp="1"/>
          </p:cNvSpPr>
          <p:nvPr>
            <p:ph type="title"/>
          </p:nvPr>
        </p:nvSpPr>
        <p:spPr bwMode="gray">
          <a:xfrm>
            <a:off x="164181" y="846875"/>
            <a:ext cx="11858487" cy="4040085"/>
          </a:xfrm>
          <a:prstGeom prst="rect">
            <a:avLst/>
          </a:prstGeom>
          <a:blipFill dpi="0" rotWithShape="1">
            <a:blip r:embed="rId6">
              <a:alphaModFix amt="80000"/>
            </a:blip>
            <a:srcRect/>
            <a:stretch>
              <a:fillRect l="-10" r="-10"/>
            </a:stretch>
          </a:blipFill>
        </p:spPr>
        <p:txBody>
          <a:bodyPr lIns="576000" bIns="1036800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9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616579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7777750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ly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3" name="Fußzeile">
            <a:extLst>
              <a:ext uri="{FF2B5EF4-FFF2-40B4-BE49-F238E27FC236}">
                <a16:creationId xmlns:a16="http://schemas.microsoft.com/office/drawing/2014/main" id="{6DD3C65F-DDC2-4544-B979-CA7DA737E9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4" name="Datum">
            <a:extLst>
              <a:ext uri="{FF2B5EF4-FFF2-40B4-BE49-F238E27FC236}">
                <a16:creationId xmlns:a16="http://schemas.microsoft.com/office/drawing/2014/main" id="{B6901FBE-AE58-44C6-8B2F-AD66A7F8396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68C22DB5-E305-4E1B-9DA8-4212A600F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29668EB6-BDEA-4184-8E19-F2CFCFDCF49D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324401010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ly headlin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Key Visual">
            <a:extLst>
              <a:ext uri="{FF2B5EF4-FFF2-40B4-BE49-F238E27FC236}">
                <a16:creationId xmlns:a16="http://schemas.microsoft.com/office/drawing/2014/main" id="{1EDBD090-7B77-4592-86B6-AB9EDCEE2FA9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165101" y="5310718"/>
            <a:ext cx="3094567" cy="823383"/>
            <a:chOff x="4846637" y="119557"/>
            <a:chExt cx="3783013" cy="1005693"/>
          </a:xfrm>
        </p:grpSpPr>
        <p:sp>
          <p:nvSpPr>
            <p:cNvPr id="4" name="Freihandform: Form 6">
              <a:extLst>
                <a:ext uri="{FF2B5EF4-FFF2-40B4-BE49-F238E27FC236}">
                  <a16:creationId xmlns:a16="http://schemas.microsoft.com/office/drawing/2014/main" id="{817B9640-7A6F-4E3C-9502-F0BBC1BC86A9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5" name="Freihandform: Form 7">
              <a:extLst>
                <a:ext uri="{FF2B5EF4-FFF2-40B4-BE49-F238E27FC236}">
                  <a16:creationId xmlns:a16="http://schemas.microsoft.com/office/drawing/2014/main" id="{1FB5BBCB-98D5-45E1-A025-BAA2B26A1BCE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10376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6" name="Freihandform: Form 8">
              <a:extLst>
                <a:ext uri="{FF2B5EF4-FFF2-40B4-BE49-F238E27FC236}">
                  <a16:creationId xmlns:a16="http://schemas.microsoft.com/office/drawing/2014/main" id="{31D05BED-3412-4821-9E12-1CA3D6FE367F}"/>
                </a:ext>
              </a:extLst>
            </p:cNvPr>
            <p:cNvSpPr/>
            <p:nvPr userDrawn="1"/>
          </p:nvSpPr>
          <p:spPr bwMode="gray">
            <a:xfrm>
              <a:off x="7610151" y="119557"/>
              <a:ext cx="507162" cy="478285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7" name="Freihandform: Form 9">
              <a:extLst>
                <a:ext uri="{FF2B5EF4-FFF2-40B4-BE49-F238E27FC236}">
                  <a16:creationId xmlns:a16="http://schemas.microsoft.com/office/drawing/2014/main" id="{7FCC95F6-D190-4E97-B6E1-19FB0E476906}"/>
                </a:ext>
              </a:extLst>
            </p:cNvPr>
            <p:cNvSpPr/>
            <p:nvPr userDrawn="1"/>
          </p:nvSpPr>
          <p:spPr bwMode="gray">
            <a:xfrm flipH="1">
              <a:off x="7165091" y="119557"/>
              <a:ext cx="949635" cy="480872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8" name="Freihandform: Form 10">
              <a:extLst>
                <a:ext uri="{FF2B5EF4-FFF2-40B4-BE49-F238E27FC236}">
                  <a16:creationId xmlns:a16="http://schemas.microsoft.com/office/drawing/2014/main" id="{DE5B7171-6014-4E19-BC09-E757B6689231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2147675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9" name="Datumsplatzhalter 11">
            <a:extLst>
              <a:ext uri="{FF2B5EF4-FFF2-40B4-BE49-F238E27FC236}">
                <a16:creationId xmlns:a16="http://schemas.microsoft.com/office/drawing/2014/main" id="{2317CE78-FECF-4CD8-B656-EC5824432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0" name="Fußzeilenplatzhalter 12">
            <a:extLst>
              <a:ext uri="{FF2B5EF4-FFF2-40B4-BE49-F238E27FC236}">
                <a16:creationId xmlns:a16="http://schemas.microsoft.com/office/drawing/2014/main" id="{2D85F0FB-5A5F-44D8-9B65-FA469C01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1" name="Foliennummernplatzhalter 13">
            <a:extLst>
              <a:ext uri="{FF2B5EF4-FFF2-40B4-BE49-F238E27FC236}">
                <a16:creationId xmlns:a16="http://schemas.microsoft.com/office/drawing/2014/main" id="{8E7FA95B-1462-4E69-B79E-7F6AA167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C7034854-F547-438F-9B33-96442E4ED511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78184367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blication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9">
            <a:extLst>
              <a:ext uri="{FF2B5EF4-FFF2-40B4-BE49-F238E27FC236}">
                <a16:creationId xmlns:a16="http://schemas.microsoft.com/office/drawing/2014/main" id="{FEA7FD33-1A63-49C8-954B-B0DF7B32EAE6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601133" y="1475318"/>
            <a:ext cx="4286251" cy="2018886"/>
          </a:xfrm>
          <a:prstGeom prst="rect">
            <a:avLst/>
          </a:prstGeom>
          <a:noFill/>
          <a:ln>
            <a:noFill/>
          </a:ln>
        </p:spPr>
        <p:txBody>
          <a:bodyPr lIns="0" tIns="0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 eaLnBrk="1" hangingPunct="1">
              <a:defRPr/>
            </a:pPr>
            <a:r>
              <a:rPr lang="uk-UA" altLang="uk-UA" sz="1067">
                <a:solidFill>
                  <a:srgbClr val="000000"/>
                </a:solidFill>
              </a:rPr>
              <a:t>Як федеральна установа </a:t>
            </a:r>
            <a:r>
              <a:rPr lang="en-GB" altLang="uk-UA" sz="1067">
                <a:solidFill>
                  <a:srgbClr val="000000"/>
                </a:solidFill>
              </a:rPr>
              <a:t>GIZ </a:t>
            </a:r>
            <a:r>
              <a:rPr lang="uk-UA" altLang="uk-UA" sz="1067">
                <a:solidFill>
                  <a:srgbClr val="000000"/>
                </a:solidFill>
              </a:rPr>
              <a:t>підтримує Уряд Німеччини у досягненні визначених ним цілей у сфері міжнародного співробітництва задля сталого розвитку</a:t>
            </a:r>
            <a:r>
              <a:rPr lang="en-US" altLang="uk-UA" sz="1067">
                <a:solidFill>
                  <a:srgbClr val="000000"/>
                </a:solidFill>
              </a:rPr>
              <a:t>.</a:t>
            </a:r>
          </a:p>
          <a:p>
            <a:pPr defTabSz="1219170" eaLnBrk="1" hangingPunct="1">
              <a:defRPr/>
            </a:pPr>
            <a:br>
              <a:rPr lang="en-US" altLang="uk-UA" sz="1067">
                <a:solidFill>
                  <a:srgbClr val="000000"/>
                </a:solidFill>
              </a:rPr>
            </a:br>
            <a:r>
              <a:rPr lang="uk-UA" altLang="uk-UA" sz="1067" b="1">
                <a:solidFill>
                  <a:srgbClr val="000000"/>
                </a:solidFill>
              </a:rPr>
              <a:t>Видавець</a:t>
            </a:r>
            <a:r>
              <a:rPr lang="de-DE" altLang="uk-UA" sz="1067" b="1">
                <a:solidFill>
                  <a:srgbClr val="000000"/>
                </a:solidFill>
              </a:rPr>
              <a:t>:</a:t>
            </a:r>
          </a:p>
          <a:p>
            <a:pPr defTabSz="1219170" eaLnBrk="1" hangingPunct="1">
              <a:defRPr/>
            </a:pPr>
            <a:r>
              <a:rPr lang="de-DE" altLang="uk-UA" sz="1067">
                <a:solidFill>
                  <a:srgbClr val="000000"/>
                </a:solidFill>
              </a:rPr>
              <a:t>Deutsche Gesellschaft für</a:t>
            </a:r>
          </a:p>
          <a:p>
            <a:pPr defTabSz="1219170" eaLnBrk="1" hangingPunct="1">
              <a:lnSpc>
                <a:spcPts val="1067"/>
              </a:lnSpc>
              <a:defRPr/>
            </a:pPr>
            <a:r>
              <a:rPr lang="de-DE" altLang="uk-UA" sz="1067">
                <a:solidFill>
                  <a:srgbClr val="000000"/>
                </a:solidFill>
              </a:rPr>
              <a:t>Internationale Zusammenarbeit (GIZ) GmbH</a:t>
            </a:r>
            <a:br>
              <a:rPr lang="de-DE" altLang="uk-UA" sz="1067">
                <a:solidFill>
                  <a:srgbClr val="000000"/>
                </a:solidFill>
              </a:rPr>
            </a:br>
            <a:endParaRPr lang="uk-UA" altLang="uk-UA" sz="1067">
              <a:solidFill>
                <a:srgbClr val="000000"/>
              </a:solidFill>
            </a:endParaRPr>
          </a:p>
          <a:p>
            <a:pPr defTabSz="1219170" eaLnBrk="1" hangingPunct="1">
              <a:lnSpc>
                <a:spcPts val="1067"/>
              </a:lnSpc>
              <a:defRPr/>
            </a:pPr>
            <a:r>
              <a:rPr lang="uk-UA" altLang="uk-UA" sz="1067">
                <a:solidFill>
                  <a:srgbClr val="000000"/>
                </a:solidFill>
              </a:rPr>
              <a:t>Головні офіси:</a:t>
            </a:r>
          </a:p>
          <a:p>
            <a:pPr defTabSz="1219170" eaLnBrk="1" hangingPunct="1">
              <a:lnSpc>
                <a:spcPts val="1067"/>
              </a:lnSpc>
              <a:defRPr/>
            </a:pPr>
            <a:r>
              <a:rPr lang="uk-UA" altLang="uk-UA" sz="1067">
                <a:solidFill>
                  <a:srgbClr val="000000"/>
                </a:solidFill>
              </a:rPr>
              <a:t>м. Бонн та м. Ешборн, Німеччина</a:t>
            </a:r>
          </a:p>
          <a:p>
            <a:pPr defTabSz="1219170" eaLnBrk="1" hangingPunct="1">
              <a:lnSpc>
                <a:spcPts val="1067"/>
              </a:lnSpc>
              <a:defRPr/>
            </a:pPr>
            <a:br>
              <a:rPr lang="de-DE" altLang="uk-UA" sz="1067">
                <a:solidFill>
                  <a:srgbClr val="000000"/>
                </a:solidFill>
              </a:rPr>
            </a:br>
            <a:r>
              <a:rPr lang="uk-UA" altLang="uk-UA" sz="1067">
                <a:solidFill>
                  <a:srgbClr val="000000"/>
                </a:solidFill>
              </a:rPr>
              <a:t>Проект «Енергоефективність у громадах ІІ»</a:t>
            </a:r>
          </a:p>
          <a:p>
            <a:pPr defTabSz="1219170" eaLnBrk="1" hangingPunct="1">
              <a:lnSpc>
                <a:spcPts val="1067"/>
              </a:lnSpc>
              <a:defRPr/>
            </a:pPr>
            <a:endParaRPr lang="uk-UA" altLang="uk-UA" sz="1067">
              <a:solidFill>
                <a:srgbClr val="000000"/>
              </a:solidFill>
            </a:endParaRP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7"/>
          </p:nvPr>
        </p:nvSpPr>
        <p:spPr bwMode="gray">
          <a:xfrm>
            <a:off x="599757" y="431341"/>
            <a:ext cx="5765996" cy="143565"/>
          </a:xfrm>
        </p:spPr>
        <p:txBody>
          <a:bodyPr>
            <a:sp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33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 bwMode="gray">
          <a:xfrm>
            <a:off x="600660" y="3397146"/>
            <a:ext cx="4619229" cy="2350191"/>
          </a:xfrm>
        </p:spPr>
        <p:txBody>
          <a:bodyPr/>
          <a:lstStyle>
            <a:lvl1pPr>
              <a:lnSpc>
                <a:spcPct val="100000"/>
              </a:lnSpc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5"/>
          </p:nvPr>
        </p:nvSpPr>
        <p:spPr bwMode="gray">
          <a:xfrm>
            <a:off x="5848718" y="1475895"/>
            <a:ext cx="4570903" cy="2350191"/>
          </a:xfrm>
        </p:spPr>
        <p:txBody>
          <a:bodyPr/>
          <a:lstStyle>
            <a:lvl1pPr>
              <a:lnSpc>
                <a:spcPct val="100000"/>
              </a:lnSpc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21"/>
          </p:nvPr>
        </p:nvSpPr>
        <p:spPr>
          <a:xfrm>
            <a:off x="5848351" y="4276011"/>
            <a:ext cx="1075837" cy="147733"/>
          </a:xfrm>
        </p:spPr>
        <p:txBody>
          <a:bodyPr wrap="none">
            <a:spAutoFit/>
          </a:bodyPr>
          <a:lstStyle>
            <a:lvl1pPr>
              <a:defRPr lang="de-DE" sz="1067" smtClean="0">
                <a:solidFill>
                  <a:prstClr val="black"/>
                </a:solidFill>
              </a:defRPr>
            </a:lvl1pPr>
            <a:lvl2pPr>
              <a:defRPr lang="de-DE" sz="1800" smtClean="0"/>
            </a:lvl2pPr>
            <a:lvl3pPr>
              <a:defRPr lang="de-DE" sz="1800" smtClean="0"/>
            </a:lvl3pPr>
            <a:lvl4pPr>
              <a:defRPr lang="de-DE" smtClean="0"/>
            </a:lvl4pPr>
            <a:lvl5pPr>
              <a:defRPr lang="fr-FR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Datumsplatzhalter 4">
            <a:extLst>
              <a:ext uri="{FF2B5EF4-FFF2-40B4-BE49-F238E27FC236}">
                <a16:creationId xmlns:a16="http://schemas.microsoft.com/office/drawing/2014/main" id="{24622640-4B87-4ED3-A09F-F5EB5672ED9D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9" name="Fußzeilenplatzhalter 5">
            <a:extLst>
              <a:ext uri="{FF2B5EF4-FFF2-40B4-BE49-F238E27FC236}">
                <a16:creationId xmlns:a16="http://schemas.microsoft.com/office/drawing/2014/main" id="{ECB4E68E-636D-44AD-8FEF-6594BDB6CF6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0" name="Foliennummernplatzhalter 7">
            <a:extLst>
              <a:ext uri="{FF2B5EF4-FFF2-40B4-BE49-F238E27FC236}">
                <a16:creationId xmlns:a16="http://schemas.microsoft.com/office/drawing/2014/main" id="{9EC43FE2-7E0A-4E47-B943-7864BC34FA4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D1370994-688C-443E-8B53-D091E87B2156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83580618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credits and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10">
            <a:extLst>
              <a:ext uri="{FF2B5EF4-FFF2-40B4-BE49-F238E27FC236}">
                <a16:creationId xmlns:a16="http://schemas.microsoft.com/office/drawing/2014/main" id="{254691C4-944A-425D-89D4-947B3C386749}"/>
              </a:ext>
            </a:extLst>
          </p:cNvPr>
          <p:cNvSpPr/>
          <p:nvPr userDrawn="1"/>
        </p:nvSpPr>
        <p:spPr bwMode="gray">
          <a:xfrm>
            <a:off x="1037167" y="6536267"/>
            <a:ext cx="1445684" cy="213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dirty="0" err="1"/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DA5573BD-8016-4EBE-8DBD-56E6E97C724C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99018" y="319618"/>
            <a:ext cx="9021233" cy="721783"/>
          </a:xfrm>
          <a:prstGeom prst="rect">
            <a:avLst/>
          </a:prstGeom>
        </p:spPr>
        <p:txBody>
          <a:bodyPr lIns="0" tIns="0" rIns="96000" bIns="0"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2400" dirty="0"/>
              <a:t>Photo credits/sources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 bwMode="gray">
          <a:xfrm>
            <a:off x="600660" y="1475895"/>
            <a:ext cx="9563579" cy="4626708"/>
          </a:xfrm>
        </p:spPr>
        <p:txBody>
          <a:bodyPr numCol="2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48197028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6" descr="Ein Bild, das Kette enthält.&#10;&#10;Automatisch generierte Beschreibung">
            <a:extLst>
              <a:ext uri="{FF2B5EF4-FFF2-40B4-BE49-F238E27FC236}">
                <a16:creationId xmlns:a16="http://schemas.microsoft.com/office/drawing/2014/main" id="{360A2728-8B8E-4F22-879D-5775A4C2B3FB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15579"/>
          <a:stretch>
            <a:fillRect/>
          </a:stretch>
        </p:blipFill>
        <p:spPr bwMode="gray">
          <a:xfrm>
            <a:off x="165101" y="165100"/>
            <a:ext cx="11857567" cy="544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11" descr="Ein Bild, das Säge enthält.&#10;&#10;Automatisch generierte Beschreibung">
            <a:extLst>
              <a:ext uri="{FF2B5EF4-FFF2-40B4-BE49-F238E27FC236}">
                <a16:creationId xmlns:a16="http://schemas.microsoft.com/office/drawing/2014/main" id="{933EBC09-32C3-462A-B6A6-749653A428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0867" y="821267"/>
            <a:ext cx="11861800" cy="521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ar">
            <a:extLst>
              <a:ext uri="{FF2B5EF4-FFF2-40B4-BE49-F238E27FC236}">
                <a16:creationId xmlns:a16="http://schemas.microsoft.com/office/drawing/2014/main" id="{F17A1001-B0D8-4FEE-9C78-947CD21AE9D1}"/>
              </a:ext>
            </a:extLst>
          </p:cNvPr>
          <p:cNvSpPr/>
          <p:nvPr userDrawn="1"/>
        </p:nvSpPr>
        <p:spPr bwMode="gray">
          <a:xfrm>
            <a:off x="8815918" y="5609167"/>
            <a:ext cx="3206749" cy="19685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1800" dirty="0" err="1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sp>
        <p:nvSpPr>
          <p:cNvPr id="5" name="Rechteck 18">
            <a:extLst>
              <a:ext uri="{FF2B5EF4-FFF2-40B4-BE49-F238E27FC236}">
                <a16:creationId xmlns:a16="http://schemas.microsoft.com/office/drawing/2014/main" id="{92CE176B-AB6D-43B8-8EF1-7D312AD9BFB0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621367" y="2076451"/>
            <a:ext cx="4705351" cy="302730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 eaLnBrk="1" hangingPunct="1">
              <a:defRPr/>
            </a:pPr>
            <a:r>
              <a:rPr lang="en-GB" altLang="uk-UA" sz="1467" b="1">
                <a:solidFill>
                  <a:srgbClr val="000000"/>
                </a:solidFill>
              </a:rPr>
              <a:t>Deutsche Gesellschaft für</a:t>
            </a:r>
            <a:br>
              <a:rPr lang="en-GB" altLang="uk-UA" sz="1467" b="1">
                <a:solidFill>
                  <a:srgbClr val="000000"/>
                </a:solidFill>
              </a:rPr>
            </a:br>
            <a:r>
              <a:rPr lang="en-GB" altLang="uk-UA" sz="1467" b="1">
                <a:solidFill>
                  <a:srgbClr val="000000"/>
                </a:solidFill>
              </a:rPr>
              <a:t>Internationale Zusammenarbeit (GIZ) GmbH</a:t>
            </a:r>
          </a:p>
          <a:p>
            <a:pPr defTabSz="1219170" eaLnBrk="1" hangingPunct="1">
              <a:defRPr/>
            </a:pPr>
            <a:endParaRPr lang="en-GB" altLang="uk-UA" sz="1467" b="1">
              <a:solidFill>
                <a:srgbClr val="000000"/>
              </a:solidFill>
            </a:endParaRPr>
          </a:p>
          <a:p>
            <a:pPr defTabSz="1219170" eaLnBrk="1" hangingPunct="1">
              <a:defRPr/>
            </a:pPr>
            <a:r>
              <a:rPr lang="uk-UA" altLang="uk-UA" sz="1467">
                <a:solidFill>
                  <a:srgbClr val="000000"/>
                </a:solidFill>
              </a:rPr>
              <a:t>Місцезнаходження товариства</a:t>
            </a:r>
          </a:p>
          <a:p>
            <a:pPr defTabSz="1219170" eaLnBrk="1" hangingPunct="1">
              <a:defRPr/>
            </a:pPr>
            <a:r>
              <a:rPr lang="uk-UA" altLang="uk-UA" sz="1467">
                <a:solidFill>
                  <a:srgbClr val="000000"/>
                </a:solidFill>
              </a:rPr>
              <a:t>м. Бонн та м. Ешборн, Німеччина</a:t>
            </a:r>
          </a:p>
          <a:p>
            <a:pPr defTabSz="1219170" eaLnBrk="1" hangingPunct="1">
              <a:defRPr/>
            </a:pPr>
            <a:endParaRPr lang="en-GB" altLang="uk-UA" sz="1467">
              <a:solidFill>
                <a:srgbClr val="000000"/>
              </a:solidFill>
            </a:endParaRPr>
          </a:p>
          <a:p>
            <a:pPr defTabSz="1219170" eaLnBrk="1" hangingPunct="1">
              <a:defRPr/>
            </a:pPr>
            <a:r>
              <a:rPr lang="en-GB" altLang="uk-UA" sz="1467">
                <a:solidFill>
                  <a:srgbClr val="000000"/>
                </a:solidFill>
              </a:rPr>
              <a:t>Friedrich-Ebert-Allee 36 + 40</a:t>
            </a:r>
            <a:br>
              <a:rPr lang="en-GB" altLang="uk-UA" sz="1467">
                <a:solidFill>
                  <a:srgbClr val="000000"/>
                </a:solidFill>
              </a:rPr>
            </a:br>
            <a:r>
              <a:rPr lang="en-GB" altLang="uk-UA" sz="1467">
                <a:solidFill>
                  <a:srgbClr val="000000"/>
                </a:solidFill>
              </a:rPr>
              <a:t>53113 Bonn, Germany</a:t>
            </a:r>
            <a:br>
              <a:rPr lang="en-GB" altLang="uk-UA" sz="1467">
                <a:solidFill>
                  <a:srgbClr val="000000"/>
                </a:solidFill>
              </a:rPr>
            </a:br>
            <a:r>
              <a:rPr lang="en-GB" altLang="uk-UA" sz="1467">
                <a:solidFill>
                  <a:srgbClr val="000000"/>
                </a:solidFill>
              </a:rPr>
              <a:t>T  +49  228  44 60 - 0</a:t>
            </a:r>
            <a:br>
              <a:rPr lang="en-GB" altLang="uk-UA" sz="1467">
                <a:solidFill>
                  <a:srgbClr val="000000"/>
                </a:solidFill>
              </a:rPr>
            </a:br>
            <a:r>
              <a:rPr lang="en-GB" altLang="uk-UA" sz="1467">
                <a:solidFill>
                  <a:srgbClr val="000000"/>
                </a:solidFill>
              </a:rPr>
              <a:t>F  +49  228  44 60 - 17 66</a:t>
            </a:r>
          </a:p>
          <a:p>
            <a:pPr defTabSz="1219170" eaLnBrk="1" hangingPunct="1">
              <a:defRPr/>
            </a:pPr>
            <a:endParaRPr lang="en-GB" altLang="uk-UA" sz="1467">
              <a:solidFill>
                <a:srgbClr val="000000"/>
              </a:solidFill>
            </a:endParaRPr>
          </a:p>
          <a:p>
            <a:pPr defTabSz="1219170" eaLnBrk="1" hangingPunct="1">
              <a:defRPr/>
            </a:pPr>
            <a:r>
              <a:rPr lang="en-GB" altLang="uk-UA" sz="1467">
                <a:solidFill>
                  <a:srgbClr val="000000"/>
                </a:solidFill>
              </a:rPr>
              <a:t>E  info@giz.de</a:t>
            </a:r>
          </a:p>
          <a:p>
            <a:pPr defTabSz="1219170" eaLnBrk="1" hangingPunct="1">
              <a:defRPr/>
            </a:pPr>
            <a:r>
              <a:rPr lang="en-GB" altLang="uk-UA" sz="1467">
                <a:solidFill>
                  <a:srgbClr val="000000"/>
                </a:solidFill>
              </a:rPr>
              <a:t>I   </a:t>
            </a:r>
            <a:r>
              <a:rPr lang="en-GB" altLang="uk-UA" sz="533">
                <a:solidFill>
                  <a:srgbClr val="000000"/>
                </a:solidFill>
              </a:rPr>
              <a:t> </a:t>
            </a:r>
            <a:r>
              <a:rPr lang="en-GB" altLang="uk-UA" sz="1467">
                <a:solidFill>
                  <a:srgbClr val="000000"/>
                </a:solidFill>
              </a:rPr>
              <a:t>www.giz.de</a:t>
            </a:r>
          </a:p>
        </p:txBody>
      </p:sp>
      <p:sp>
        <p:nvSpPr>
          <p:cNvPr id="6" name="Rechteck 19">
            <a:extLst>
              <a:ext uri="{FF2B5EF4-FFF2-40B4-BE49-F238E27FC236}">
                <a16:creationId xmlns:a16="http://schemas.microsoft.com/office/drawing/2014/main" id="{C855BCB5-8BE9-4CCC-B812-9345099668BA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4701118" y="3414185"/>
            <a:ext cx="4294716" cy="99540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 eaLnBrk="1" hangingPunct="1">
              <a:defRPr/>
            </a:pPr>
            <a:r>
              <a:rPr lang="en-GB" altLang="uk-UA" sz="1467">
                <a:solidFill>
                  <a:srgbClr val="000000"/>
                </a:solidFill>
              </a:rPr>
              <a:t>Dag-Hammarskjöld-Weg 1 - 5</a:t>
            </a:r>
            <a:br>
              <a:rPr lang="en-GB" altLang="uk-UA" sz="1467">
                <a:solidFill>
                  <a:srgbClr val="000000"/>
                </a:solidFill>
              </a:rPr>
            </a:br>
            <a:r>
              <a:rPr lang="en-GB" altLang="uk-UA" sz="1467">
                <a:solidFill>
                  <a:srgbClr val="000000"/>
                </a:solidFill>
              </a:rPr>
              <a:t>65760 Eschborn, Germany</a:t>
            </a:r>
            <a:br>
              <a:rPr lang="en-GB" altLang="uk-UA" sz="1467">
                <a:solidFill>
                  <a:srgbClr val="000000"/>
                </a:solidFill>
              </a:rPr>
            </a:br>
            <a:r>
              <a:rPr lang="en-GB" altLang="uk-UA" sz="1467">
                <a:solidFill>
                  <a:srgbClr val="000000"/>
                </a:solidFill>
              </a:rPr>
              <a:t>T  +49  61 96  79 - 0</a:t>
            </a:r>
            <a:br>
              <a:rPr lang="en-GB" altLang="uk-UA" sz="1467">
                <a:solidFill>
                  <a:srgbClr val="000000"/>
                </a:solidFill>
              </a:rPr>
            </a:br>
            <a:r>
              <a:rPr lang="en-GB" altLang="uk-UA" sz="1467">
                <a:solidFill>
                  <a:srgbClr val="000000"/>
                </a:solidFill>
              </a:rPr>
              <a:t>F  +49  61 96  79 - 11 15</a:t>
            </a:r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CB741F5D-D3A3-49A3-99EC-555F76779D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701800" y="5930901"/>
            <a:ext cx="2201333" cy="60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8824272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foli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en-GB" dirty="0"/>
          </a:p>
        </p:txBody>
      </p:sp>
      <p:sp>
        <p:nvSpPr>
          <p:cNvPr id="4" name="Fußzeilenplatzhalter 2">
            <a:extLst>
              <a:ext uri="{FF2B5EF4-FFF2-40B4-BE49-F238E27FC236}">
                <a16:creationId xmlns:a16="http://schemas.microsoft.com/office/drawing/2014/main" id="{B55CB644-6260-4E82-93C0-F39EAE62178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Titel der Präsentation</a:t>
            </a:r>
            <a:endParaRPr lang="en-US"/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B6417897-47FE-47A8-A032-7E7A9427AE7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22.01.2019</a:t>
            </a:r>
            <a:endParaRPr dirty="0"/>
          </a:p>
        </p:txBody>
      </p:sp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9AEFD14A-6ECD-49BC-9704-B8F5C19C032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x-none"/>
              <a:t>Seite </a:t>
            </a:r>
            <a:fld id="{8E4D2733-9294-4878-8F11-13242645C8AC}" type="slidenum">
              <a:rPr lang="de-DE" altLang="x-none" smtClean="0"/>
              <a:pPr>
                <a:defRPr/>
              </a:pPr>
              <a:t>‹#›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1619055961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altLang="x-none"/>
              <a:t>Page </a:t>
            </a:r>
            <a:fld id="{075605AD-FB08-41D5-B6B6-BDC51532A32E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90557"/>
      </p:ext>
    </p:extLst>
  </p:cSld>
  <p:clrMapOvr>
    <a:masterClrMapping/>
  </p:clrMapOvr>
  <p:hf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altLang="x-none"/>
              <a:t>Page </a:t>
            </a:r>
            <a:fld id="{075605AD-FB08-41D5-B6B6-BDC51532A32E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783303395"/>
      </p:ext>
    </p:extLst>
  </p:cSld>
  <p:clrMapOvr>
    <a:masterClrMapping/>
  </p:clrMapOvr>
  <p:hf hd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 tex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Key Visual"/>
          <p:cNvGrpSpPr>
            <a:grpSpLocks/>
          </p:cNvGrpSpPr>
          <p:nvPr userDrawn="1"/>
        </p:nvGrpSpPr>
        <p:grpSpPr bwMode="auto">
          <a:xfrm flipV="1">
            <a:off x="165101" y="5310718"/>
            <a:ext cx="3094567" cy="823383"/>
            <a:chOff x="4846637" y="119557"/>
            <a:chExt cx="3783013" cy="1005693"/>
          </a:xfrm>
        </p:grpSpPr>
        <p:sp>
          <p:nvSpPr>
            <p:cNvPr id="5" name="Freihandform: Form 20"/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6" name="Freihandform: Form 21"/>
            <p:cNvSpPr/>
            <p:nvPr userDrawn="1"/>
          </p:nvSpPr>
          <p:spPr bwMode="gray">
            <a:xfrm>
              <a:off x="4919089" y="119557"/>
              <a:ext cx="10376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7" name="Freihandform: Form 22"/>
            <p:cNvSpPr/>
            <p:nvPr userDrawn="1"/>
          </p:nvSpPr>
          <p:spPr bwMode="gray">
            <a:xfrm>
              <a:off x="7610151" y="119557"/>
              <a:ext cx="507162" cy="478285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Freihandform: Form 23"/>
            <p:cNvSpPr/>
            <p:nvPr userDrawn="1"/>
          </p:nvSpPr>
          <p:spPr bwMode="gray">
            <a:xfrm flipH="1">
              <a:off x="7165091" y="119557"/>
              <a:ext cx="949635" cy="480872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0" name="Freihandform: Form 24"/>
            <p:cNvSpPr/>
            <p:nvPr userDrawn="1"/>
          </p:nvSpPr>
          <p:spPr bwMode="gray">
            <a:xfrm>
              <a:off x="4919089" y="119557"/>
              <a:ext cx="2147675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2"/>
            <a:ext cx="9563579" cy="378644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11" name="Datumsplatzhalter 5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2" name="Fußzeilenplatzhalt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3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RU"/>
              <a:t>Page </a:t>
            </a:r>
            <a:fld id="{CEC9B28C-9164-4CC0-95B2-0B90D37E7ABE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675684823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E8F8A4D-AEBE-498B-998E-324051241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D8131-F9F2-4C35-9893-A0D38CFE616E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2261DB2-FE7E-4279-A2B1-6390782A7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6B72ACF-3A60-4584-9834-8943F1938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D71C6-5DC5-41E7-93FF-1AF8E02BC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04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/free-form sel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r">
            <a:extLst>
              <a:ext uri="{FF2B5EF4-FFF2-40B4-BE49-F238E27FC236}">
                <a16:creationId xmlns:a16="http://schemas.microsoft.com/office/drawing/2014/main" id="{808C1B4E-1A6E-4FC7-96C0-B3790CDC4919}"/>
              </a:ext>
            </a:extLst>
          </p:cNvPr>
          <p:cNvSpPr/>
          <p:nvPr userDrawn="1"/>
        </p:nvSpPr>
        <p:spPr bwMode="gray">
          <a:xfrm>
            <a:off x="7158567" y="4887384"/>
            <a:ext cx="4864100" cy="29633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1800" dirty="0" err="1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sp>
        <p:nvSpPr>
          <p:cNvPr id="6" name="Dreieck">
            <a:extLst>
              <a:ext uri="{FF2B5EF4-FFF2-40B4-BE49-F238E27FC236}">
                <a16:creationId xmlns:a16="http://schemas.microsoft.com/office/drawing/2014/main" id="{D5BC184A-D247-4E37-A4F7-F753EC08E378}"/>
              </a:ext>
            </a:extLst>
          </p:cNvPr>
          <p:cNvSpPr/>
          <p:nvPr userDrawn="1"/>
        </p:nvSpPr>
        <p:spPr bwMode="gray">
          <a:xfrm rot="5400000">
            <a:off x="-223309" y="561976"/>
            <a:ext cx="283633" cy="61384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pic>
        <p:nvPicPr>
          <p:cNvPr id="7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98D76824-AE26-45D1-8F4C-9B148B183B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0397067" y="1966385"/>
            <a:ext cx="1661584" cy="114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.">
            <a:extLst>
              <a:ext uri="{FF2B5EF4-FFF2-40B4-BE49-F238E27FC236}">
                <a16:creationId xmlns:a16="http://schemas.microsoft.com/office/drawing/2014/main" id="{1B734F5E-DB2A-40FE-AA81-3D83CBC753BB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456767" y="171451"/>
            <a:ext cx="196850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1. Click on this icon to insert a new photo.</a:t>
            </a:r>
          </a:p>
        </p:txBody>
      </p:sp>
      <p:sp>
        <p:nvSpPr>
          <p:cNvPr id="9" name="2.">
            <a:extLst>
              <a:ext uri="{FF2B5EF4-FFF2-40B4-BE49-F238E27FC236}">
                <a16:creationId xmlns:a16="http://schemas.microsoft.com/office/drawing/2014/main" id="{6C3B1F1C-8E07-4A6F-8776-AF3A1EFD70F4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336367" y="171452"/>
            <a:ext cx="196850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2. Reset the slide.</a:t>
            </a:r>
          </a:p>
        </p:txBody>
      </p:sp>
      <p:sp>
        <p:nvSpPr>
          <p:cNvPr id="10" name="3.">
            <a:extLst>
              <a:ext uri="{FF2B5EF4-FFF2-40B4-BE49-F238E27FC236}">
                <a16:creationId xmlns:a16="http://schemas.microsoft.com/office/drawing/2014/main" id="{2A0AA284-E45B-4D94-8CC7-F07C218CA812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9681634" y="171451"/>
            <a:ext cx="2484967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3. Where necessary, change the section using the ‘Crop’ function.</a:t>
            </a:r>
          </a:p>
        </p:txBody>
      </p:sp>
      <p:sp>
        <p:nvSpPr>
          <p:cNvPr id="11" name="how">
            <a:extLst>
              <a:ext uri="{FF2B5EF4-FFF2-40B4-BE49-F238E27FC236}">
                <a16:creationId xmlns:a16="http://schemas.microsoft.com/office/drawing/2014/main" id="{E6DF2ECA-6D3F-4CE4-BC91-EA9A19159236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-3701168" y="237067"/>
            <a:ext cx="3618618" cy="120032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128588" indent="-128588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image above transparent section.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Delete image by pressing the DEL key.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small icon in centre of page.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photo.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‘Home / Reset ’.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If required, edit the section under ‘Format/Crop ’.</a:t>
            </a:r>
          </a:p>
        </p:txBody>
      </p:sp>
      <p:pic>
        <p:nvPicPr>
          <p:cNvPr id="12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9BC0B2E9-7FB4-4686-9120-293ED8BBD6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8" r="36621"/>
          <a:stretch>
            <a:fillRect/>
          </a:stretch>
        </p:blipFill>
        <p:spPr bwMode="auto">
          <a:xfrm>
            <a:off x="10397067" y="1028700"/>
            <a:ext cx="516467" cy="78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uppieren 32">
            <a:extLst>
              <a:ext uri="{FF2B5EF4-FFF2-40B4-BE49-F238E27FC236}">
                <a16:creationId xmlns:a16="http://schemas.microsoft.com/office/drawing/2014/main" id="{4DD173A0-5E7D-4312-9549-89965B1649B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471833" y="1035051"/>
            <a:ext cx="2118784" cy="865716"/>
            <a:chOff x="5604594" y="1459908"/>
            <a:chExt cx="1588101" cy="650246"/>
          </a:xfrm>
        </p:grpSpPr>
        <p:pic>
          <p:nvPicPr>
            <p:cNvPr id="15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0C53E2C4-DA6A-4CF9-8EA9-ED681CD454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4594" y="1459908"/>
              <a:ext cx="1588101" cy="650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hteck 34">
              <a:extLst>
                <a:ext uri="{FF2B5EF4-FFF2-40B4-BE49-F238E27FC236}">
                  <a16:creationId xmlns:a16="http://schemas.microsoft.com/office/drawing/2014/main" id="{78E66F3B-2AAB-474F-9A6D-1DE8FEC4FE4A}"/>
                </a:ext>
              </a:extLst>
            </p:cNvPr>
            <p:cNvSpPr/>
            <p:nvPr userDrawn="1"/>
          </p:nvSpPr>
          <p:spPr bwMode="gray">
            <a:xfrm>
              <a:off x="6631069" y="1739721"/>
              <a:ext cx="482300" cy="179652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/>
            </a:p>
          </p:txBody>
        </p:sp>
      </p:grpSp>
      <p:sp>
        <p:nvSpPr>
          <p:cNvPr id="17" name="Rechteck">
            <a:extLst>
              <a:ext uri="{FF2B5EF4-FFF2-40B4-BE49-F238E27FC236}">
                <a16:creationId xmlns:a16="http://schemas.microsoft.com/office/drawing/2014/main" id="{39E56D35-2346-4B76-953C-D8A110098653}"/>
              </a:ext>
            </a:extLst>
          </p:cNvPr>
          <p:cNvSpPr/>
          <p:nvPr userDrawn="1"/>
        </p:nvSpPr>
        <p:spPr bwMode="gray">
          <a:xfrm>
            <a:off x="10439401" y="1280585"/>
            <a:ext cx="446617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pic>
        <p:nvPicPr>
          <p:cNvPr id="18" name="Рисунок 21">
            <a:extLst>
              <a:ext uri="{FF2B5EF4-FFF2-40B4-BE49-F238E27FC236}">
                <a16:creationId xmlns:a16="http://schemas.microsoft.com/office/drawing/2014/main" id="{885B5996-7ECC-4182-A651-1A8A1A1202A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8" b="13058"/>
          <a:stretch>
            <a:fillRect/>
          </a:stretch>
        </p:blipFill>
        <p:spPr bwMode="auto">
          <a:xfrm>
            <a:off x="467784" y="5082117"/>
            <a:ext cx="5384800" cy="16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Bildplatzhalter"/>
          <p:cNvSpPr>
            <a:spLocks noGrp="1"/>
          </p:cNvSpPr>
          <p:nvPr>
            <p:ph type="pic" sz="quarter" idx="11"/>
          </p:nvPr>
        </p:nvSpPr>
        <p:spPr bwMode="gray">
          <a:xfrm>
            <a:off x="164181" y="165101"/>
            <a:ext cx="11858487" cy="4721860"/>
          </a:xfrm>
          <a:noFill/>
        </p:spPr>
        <p:txBody>
          <a:bodyPr tIns="720000" rIns="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28" name="Headline"/>
          <p:cNvSpPr>
            <a:spLocks noGrp="1"/>
          </p:cNvSpPr>
          <p:nvPr>
            <p:ph type="title"/>
          </p:nvPr>
        </p:nvSpPr>
        <p:spPr bwMode="gray">
          <a:xfrm>
            <a:off x="164181" y="846875"/>
            <a:ext cx="11858487" cy="4040085"/>
          </a:xfrm>
          <a:prstGeom prst="rect">
            <a:avLst/>
          </a:prstGeom>
          <a:blipFill dpi="0" rotWithShape="1">
            <a:blip r:embed="rId6"/>
            <a:srcRect/>
            <a:stretch>
              <a:fillRect l="-10" r="-10"/>
            </a:stretch>
          </a:blipFill>
        </p:spPr>
        <p:txBody>
          <a:bodyPr lIns="576000" bIns="1036800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9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616579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8104591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F130F8-DB32-38D4-4F4C-7E0C9E53D5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677" y="6354688"/>
            <a:ext cx="437361" cy="37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82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20" descr="Ein Bild, das Kette enthält.&#10;&#10;Automatisch generierte Beschreibung">
            <a:extLst>
              <a:ext uri="{FF2B5EF4-FFF2-40B4-BE49-F238E27FC236}">
                <a16:creationId xmlns:a16="http://schemas.microsoft.com/office/drawing/2014/main" id="{D83A40D9-E611-4F18-A08F-2A3FCD303599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26747"/>
          <a:stretch>
            <a:fillRect/>
          </a:stretch>
        </p:blipFill>
        <p:spPr bwMode="gray">
          <a:xfrm>
            <a:off x="165101" y="165101"/>
            <a:ext cx="11857567" cy="472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17" descr="Ein Bild, das Säge enthält.&#10;&#10;Automatisch generierte Beschreibung">
            <a:extLst>
              <a:ext uri="{FF2B5EF4-FFF2-40B4-BE49-F238E27FC236}">
                <a16:creationId xmlns:a16="http://schemas.microsoft.com/office/drawing/2014/main" id="{753C3B5C-21E1-48B8-9106-FF6D1A11A7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5101" y="846667"/>
            <a:ext cx="11859684" cy="404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ar">
            <a:extLst>
              <a:ext uri="{FF2B5EF4-FFF2-40B4-BE49-F238E27FC236}">
                <a16:creationId xmlns:a16="http://schemas.microsoft.com/office/drawing/2014/main" id="{8D8B5086-0FAA-4B9C-87C6-9EC824BBFE35}"/>
              </a:ext>
            </a:extLst>
          </p:cNvPr>
          <p:cNvSpPr/>
          <p:nvPr userDrawn="1"/>
        </p:nvSpPr>
        <p:spPr bwMode="gray">
          <a:xfrm>
            <a:off x="7158567" y="4887384"/>
            <a:ext cx="4864100" cy="29633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1800" dirty="0" err="1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pic>
        <p:nvPicPr>
          <p:cNvPr id="8" name="Рисунок 2">
            <a:extLst>
              <a:ext uri="{FF2B5EF4-FFF2-40B4-BE49-F238E27FC236}">
                <a16:creationId xmlns:a16="http://schemas.microsoft.com/office/drawing/2014/main" id="{29166543-5FC5-46F9-B526-8F9E97EC27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1" y="5037668"/>
            <a:ext cx="4745567" cy="165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">
            <a:extLst>
              <a:ext uri="{FF2B5EF4-FFF2-40B4-BE49-F238E27FC236}">
                <a16:creationId xmlns:a16="http://schemas.microsoft.com/office/drawing/2014/main" id="{A5C506F9-3467-4B3F-A1EC-DF08639955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8" b="13058"/>
          <a:stretch>
            <a:fillRect/>
          </a:stretch>
        </p:blipFill>
        <p:spPr bwMode="auto">
          <a:xfrm>
            <a:off x="467784" y="5082117"/>
            <a:ext cx="5384800" cy="16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933131" y="3022265"/>
            <a:ext cx="10628948" cy="48019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9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616579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4936743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/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2">
            <a:extLst>
              <a:ext uri="{FF2B5EF4-FFF2-40B4-BE49-F238E27FC236}">
                <a16:creationId xmlns:a16="http://schemas.microsoft.com/office/drawing/2014/main" id="{0DB71F1A-0A07-4959-8C14-6D551AE506DB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26747"/>
          <a:stretch>
            <a:fillRect/>
          </a:stretch>
        </p:blipFill>
        <p:spPr bwMode="gray">
          <a:xfrm>
            <a:off x="165101" y="165101"/>
            <a:ext cx="11857567" cy="472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14" descr="Ein Bild, das Säge enthält.&#10;&#10;Automatisch generierte Beschreibung">
            <a:extLst>
              <a:ext uri="{FF2B5EF4-FFF2-40B4-BE49-F238E27FC236}">
                <a16:creationId xmlns:a16="http://schemas.microsoft.com/office/drawing/2014/main" id="{B22CBC2F-64CC-4806-8021-698799F17A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5101" y="846667"/>
            <a:ext cx="11859684" cy="404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ar">
            <a:extLst>
              <a:ext uri="{FF2B5EF4-FFF2-40B4-BE49-F238E27FC236}">
                <a16:creationId xmlns:a16="http://schemas.microsoft.com/office/drawing/2014/main" id="{54825C47-2728-4A05-AD56-18BF95BB39A3}"/>
              </a:ext>
            </a:extLst>
          </p:cNvPr>
          <p:cNvSpPr/>
          <p:nvPr userDrawn="1"/>
        </p:nvSpPr>
        <p:spPr bwMode="gray">
          <a:xfrm>
            <a:off x="7158567" y="4887384"/>
            <a:ext cx="4864100" cy="29633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1800" dirty="0" err="1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pic>
        <p:nvPicPr>
          <p:cNvPr id="8" name="Рисунок 13">
            <a:extLst>
              <a:ext uri="{FF2B5EF4-FFF2-40B4-BE49-F238E27FC236}">
                <a16:creationId xmlns:a16="http://schemas.microsoft.com/office/drawing/2014/main" id="{B23572D0-41D8-4A28-8AE2-5963880BF8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8" b="13058"/>
          <a:stretch>
            <a:fillRect/>
          </a:stretch>
        </p:blipFill>
        <p:spPr bwMode="auto">
          <a:xfrm>
            <a:off x="467784" y="5082117"/>
            <a:ext cx="5384800" cy="16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616579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933131" y="3022265"/>
            <a:ext cx="10628948" cy="48019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7273622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744D67FB-7D1A-438B-81B6-0DA074C01D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8" r="36621"/>
          <a:stretch>
            <a:fillRect/>
          </a:stretch>
        </p:blipFill>
        <p:spPr bwMode="auto">
          <a:xfrm>
            <a:off x="9997017" y="1028700"/>
            <a:ext cx="516467" cy="78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2D0D9250-B636-4743-8050-37859A3A3169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pieren 4">
            <a:extLst>
              <a:ext uri="{FF2B5EF4-FFF2-40B4-BE49-F238E27FC236}">
                <a16:creationId xmlns:a16="http://schemas.microsoft.com/office/drawing/2014/main" id="{4461A35D-57C4-4421-8E99-0E86DF8CA95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471833" y="1035051"/>
            <a:ext cx="2118784" cy="865716"/>
            <a:chOff x="5604594" y="1459908"/>
            <a:chExt cx="1588101" cy="650246"/>
          </a:xfrm>
        </p:grpSpPr>
        <p:pic>
          <p:nvPicPr>
            <p:cNvPr id="8" name="Grafik 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F6C69198-DB36-4026-B292-0B6ED38B5F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4594" y="1459908"/>
              <a:ext cx="1588101" cy="650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hteck 27">
              <a:extLst>
                <a:ext uri="{FF2B5EF4-FFF2-40B4-BE49-F238E27FC236}">
                  <a16:creationId xmlns:a16="http://schemas.microsoft.com/office/drawing/2014/main" id="{AFF829DB-0796-43E4-AC5B-66C5C3CF9922}"/>
                </a:ext>
              </a:extLst>
            </p:cNvPr>
            <p:cNvSpPr/>
            <p:nvPr userDrawn="1"/>
          </p:nvSpPr>
          <p:spPr bwMode="gray">
            <a:xfrm>
              <a:off x="6631069" y="1739721"/>
              <a:ext cx="482300" cy="179652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/>
            </a:p>
          </p:txBody>
        </p:sp>
      </p:grpSp>
      <p:sp>
        <p:nvSpPr>
          <p:cNvPr id="10" name="Rechteck">
            <a:extLst>
              <a:ext uri="{FF2B5EF4-FFF2-40B4-BE49-F238E27FC236}">
                <a16:creationId xmlns:a16="http://schemas.microsoft.com/office/drawing/2014/main" id="{9EBC7789-B7CC-47E4-97CC-BC41AF6F1274}"/>
              </a:ext>
            </a:extLst>
          </p:cNvPr>
          <p:cNvSpPr/>
          <p:nvPr userDrawn="1"/>
        </p:nvSpPr>
        <p:spPr bwMode="gray">
          <a:xfrm>
            <a:off x="10039351" y="1280585"/>
            <a:ext cx="446616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sp>
        <p:nvSpPr>
          <p:cNvPr id="11" name="1.">
            <a:extLst>
              <a:ext uri="{FF2B5EF4-FFF2-40B4-BE49-F238E27FC236}">
                <a16:creationId xmlns:a16="http://schemas.microsoft.com/office/drawing/2014/main" id="{F5E10E59-98C5-460A-9EAB-6680B111E450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456767" y="171451"/>
            <a:ext cx="196850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1. Click on this icon to insert a new photo.</a:t>
            </a:r>
          </a:p>
        </p:txBody>
      </p:sp>
      <p:sp>
        <p:nvSpPr>
          <p:cNvPr id="12" name="2.">
            <a:extLst>
              <a:ext uri="{FF2B5EF4-FFF2-40B4-BE49-F238E27FC236}">
                <a16:creationId xmlns:a16="http://schemas.microsoft.com/office/drawing/2014/main" id="{20B8854B-2C05-40DD-BBE0-61BCFDE907E0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336367" y="171452"/>
            <a:ext cx="196850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2. Reset the slide.</a:t>
            </a:r>
          </a:p>
        </p:txBody>
      </p:sp>
      <p:sp>
        <p:nvSpPr>
          <p:cNvPr id="14" name="3.">
            <a:extLst>
              <a:ext uri="{FF2B5EF4-FFF2-40B4-BE49-F238E27FC236}">
                <a16:creationId xmlns:a16="http://schemas.microsoft.com/office/drawing/2014/main" id="{78A937DE-EABA-4E51-8280-F441F998F48E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9681634" y="171451"/>
            <a:ext cx="2484967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3. Where necessary, change the section using the ‘Crop’ function.</a:t>
            </a:r>
          </a:p>
        </p:txBody>
      </p:sp>
      <p:sp>
        <p:nvSpPr>
          <p:cNvPr id="16" name="Bar">
            <a:extLst>
              <a:ext uri="{FF2B5EF4-FFF2-40B4-BE49-F238E27FC236}">
                <a16:creationId xmlns:a16="http://schemas.microsoft.com/office/drawing/2014/main" id="{957AD948-AC48-4A16-B4DD-0D169D59893E}"/>
              </a:ext>
            </a:extLst>
          </p:cNvPr>
          <p:cNvSpPr/>
          <p:nvPr userDrawn="1"/>
        </p:nvSpPr>
        <p:spPr bwMode="gray">
          <a:xfrm>
            <a:off x="7158567" y="4887384"/>
            <a:ext cx="4864100" cy="29633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1800" dirty="0" err="1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sp>
        <p:nvSpPr>
          <p:cNvPr id="17" name="how">
            <a:extLst>
              <a:ext uri="{FF2B5EF4-FFF2-40B4-BE49-F238E27FC236}">
                <a16:creationId xmlns:a16="http://schemas.microsoft.com/office/drawing/2014/main" id="{4706D46A-BC86-4B3D-A44E-1BDB3586B30B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-3701168" y="237067"/>
            <a:ext cx="3618618" cy="120032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128588" indent="-128588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image above transparent section.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Delete image by pressing the DEL key.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small icon in centre of page.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photo.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‘Home / Reset ’.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If required, edit the section under ‘Format/Crop ’.</a:t>
            </a:r>
          </a:p>
        </p:txBody>
      </p:sp>
      <p:sp>
        <p:nvSpPr>
          <p:cNvPr id="18" name="Dreieck">
            <a:extLst>
              <a:ext uri="{FF2B5EF4-FFF2-40B4-BE49-F238E27FC236}">
                <a16:creationId xmlns:a16="http://schemas.microsoft.com/office/drawing/2014/main" id="{9C8D143B-024C-4924-82C9-BD36F01301F9}"/>
              </a:ext>
            </a:extLst>
          </p:cNvPr>
          <p:cNvSpPr/>
          <p:nvPr userDrawn="1"/>
        </p:nvSpPr>
        <p:spPr bwMode="gray">
          <a:xfrm rot="5400000">
            <a:off x="-223309" y="561976"/>
            <a:ext cx="283633" cy="61384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pic>
        <p:nvPicPr>
          <p:cNvPr id="20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FDE63B8E-4FF9-4BE6-9819-BB04EA27B0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997018" y="1966385"/>
            <a:ext cx="1661583" cy="114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3">
            <a:extLst>
              <a:ext uri="{FF2B5EF4-FFF2-40B4-BE49-F238E27FC236}">
                <a16:creationId xmlns:a16="http://schemas.microsoft.com/office/drawing/2014/main" id="{A9472F68-0620-4819-984E-A618EEC8BF2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8" b="13058"/>
          <a:stretch>
            <a:fillRect/>
          </a:stretch>
        </p:blipFill>
        <p:spPr bwMode="auto">
          <a:xfrm>
            <a:off x="467784" y="5082117"/>
            <a:ext cx="5384800" cy="16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Bildplatzhalter"/>
          <p:cNvSpPr>
            <a:spLocks noGrp="1"/>
          </p:cNvSpPr>
          <p:nvPr>
            <p:ph type="pic" sz="quarter" idx="11"/>
          </p:nvPr>
        </p:nvSpPr>
        <p:spPr bwMode="gray">
          <a:xfrm>
            <a:off x="164181" y="165101"/>
            <a:ext cx="11858487" cy="4721860"/>
          </a:xfrm>
          <a:noFill/>
        </p:spPr>
        <p:txBody>
          <a:bodyPr tIns="720000" rIns="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15" name="Headline"/>
          <p:cNvSpPr>
            <a:spLocks noGrp="1"/>
          </p:cNvSpPr>
          <p:nvPr>
            <p:ph type="title"/>
          </p:nvPr>
        </p:nvSpPr>
        <p:spPr bwMode="gray">
          <a:xfrm>
            <a:off x="164181" y="846875"/>
            <a:ext cx="11858487" cy="4040085"/>
          </a:xfrm>
          <a:prstGeom prst="rect">
            <a:avLst/>
          </a:prstGeom>
          <a:blipFill dpi="0" rotWithShape="1">
            <a:blip r:embed="rId6">
              <a:alphaModFix amt="80000"/>
            </a:blip>
            <a:srcRect/>
            <a:stretch>
              <a:fillRect l="-10" r="-10"/>
            </a:stretch>
          </a:blipFill>
        </p:spPr>
        <p:txBody>
          <a:bodyPr lIns="576000" bIns="1036800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9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616579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55936125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/free-form sel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r">
            <a:extLst>
              <a:ext uri="{FF2B5EF4-FFF2-40B4-BE49-F238E27FC236}">
                <a16:creationId xmlns:a16="http://schemas.microsoft.com/office/drawing/2014/main" id="{74316F7E-5A4E-4A63-BD26-E7DC34AE44E1}"/>
              </a:ext>
            </a:extLst>
          </p:cNvPr>
          <p:cNvSpPr/>
          <p:nvPr userDrawn="1"/>
        </p:nvSpPr>
        <p:spPr bwMode="gray">
          <a:xfrm>
            <a:off x="7158567" y="4887384"/>
            <a:ext cx="4864100" cy="29633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1800" dirty="0" err="1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sp>
        <p:nvSpPr>
          <p:cNvPr id="6" name="Dreieck">
            <a:extLst>
              <a:ext uri="{FF2B5EF4-FFF2-40B4-BE49-F238E27FC236}">
                <a16:creationId xmlns:a16="http://schemas.microsoft.com/office/drawing/2014/main" id="{F4683628-A16B-4783-B615-64E6D26C34DA}"/>
              </a:ext>
            </a:extLst>
          </p:cNvPr>
          <p:cNvSpPr/>
          <p:nvPr userDrawn="1"/>
        </p:nvSpPr>
        <p:spPr bwMode="gray">
          <a:xfrm rot="5400000">
            <a:off x="-223309" y="561976"/>
            <a:ext cx="283633" cy="61384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pic>
        <p:nvPicPr>
          <p:cNvPr id="7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E9336672-A991-462E-B78B-41A06330B9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0397067" y="1966385"/>
            <a:ext cx="1661584" cy="114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.">
            <a:extLst>
              <a:ext uri="{FF2B5EF4-FFF2-40B4-BE49-F238E27FC236}">
                <a16:creationId xmlns:a16="http://schemas.microsoft.com/office/drawing/2014/main" id="{97E1E1F8-0E9C-4AD4-8E10-3C32EE44D33C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456767" y="171451"/>
            <a:ext cx="196850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1. Click on this icon to insert a new photo.</a:t>
            </a:r>
          </a:p>
        </p:txBody>
      </p:sp>
      <p:sp>
        <p:nvSpPr>
          <p:cNvPr id="9" name="2.">
            <a:extLst>
              <a:ext uri="{FF2B5EF4-FFF2-40B4-BE49-F238E27FC236}">
                <a16:creationId xmlns:a16="http://schemas.microsoft.com/office/drawing/2014/main" id="{6357F063-81C5-49FD-80D9-37DFDCDE8F58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336367" y="171452"/>
            <a:ext cx="196850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2. Reset the slide.</a:t>
            </a:r>
          </a:p>
        </p:txBody>
      </p:sp>
      <p:sp>
        <p:nvSpPr>
          <p:cNvPr id="10" name="3.">
            <a:extLst>
              <a:ext uri="{FF2B5EF4-FFF2-40B4-BE49-F238E27FC236}">
                <a16:creationId xmlns:a16="http://schemas.microsoft.com/office/drawing/2014/main" id="{E07BC989-DEFD-4B89-A5E5-F6AD414431BF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9681634" y="171451"/>
            <a:ext cx="2484967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3. Where necessary, change the section using the ‘Crop’ function.</a:t>
            </a:r>
          </a:p>
        </p:txBody>
      </p:sp>
      <p:sp>
        <p:nvSpPr>
          <p:cNvPr id="11" name="how">
            <a:extLst>
              <a:ext uri="{FF2B5EF4-FFF2-40B4-BE49-F238E27FC236}">
                <a16:creationId xmlns:a16="http://schemas.microsoft.com/office/drawing/2014/main" id="{F37A8F38-5B71-4901-8ADB-4CEDE7038F7E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-3701168" y="237067"/>
            <a:ext cx="3618618" cy="120032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128588" indent="-128588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image above transparent section.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Delete image by pressing the DEL key.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small icon in centre of page.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photo.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‘Home / Reset ’.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If required, edit the section under ‘Format/Crop ’.</a:t>
            </a:r>
          </a:p>
        </p:txBody>
      </p:sp>
      <p:pic>
        <p:nvPicPr>
          <p:cNvPr id="12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FEE7C433-B875-43AF-AD3D-F1E96D9BED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8" r="36621"/>
          <a:stretch>
            <a:fillRect/>
          </a:stretch>
        </p:blipFill>
        <p:spPr bwMode="auto">
          <a:xfrm>
            <a:off x="10397067" y="1028700"/>
            <a:ext cx="516467" cy="78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uppieren 32">
            <a:extLst>
              <a:ext uri="{FF2B5EF4-FFF2-40B4-BE49-F238E27FC236}">
                <a16:creationId xmlns:a16="http://schemas.microsoft.com/office/drawing/2014/main" id="{AB7B5E24-A871-40EA-A1AF-5AB2A33BA4C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471833" y="1035051"/>
            <a:ext cx="2118784" cy="865716"/>
            <a:chOff x="5604594" y="1459908"/>
            <a:chExt cx="1588101" cy="650246"/>
          </a:xfrm>
        </p:grpSpPr>
        <p:pic>
          <p:nvPicPr>
            <p:cNvPr id="15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F3EFE543-6A0B-4BF6-A0CF-CE4D6B4E86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4594" y="1459908"/>
              <a:ext cx="1588101" cy="650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hteck 34">
              <a:extLst>
                <a:ext uri="{FF2B5EF4-FFF2-40B4-BE49-F238E27FC236}">
                  <a16:creationId xmlns:a16="http://schemas.microsoft.com/office/drawing/2014/main" id="{56A79CCA-629D-4127-937F-F4BF27198248}"/>
                </a:ext>
              </a:extLst>
            </p:cNvPr>
            <p:cNvSpPr/>
            <p:nvPr userDrawn="1"/>
          </p:nvSpPr>
          <p:spPr bwMode="gray">
            <a:xfrm>
              <a:off x="6631069" y="1739721"/>
              <a:ext cx="482300" cy="179652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/>
            </a:p>
          </p:txBody>
        </p:sp>
      </p:grpSp>
      <p:sp>
        <p:nvSpPr>
          <p:cNvPr id="17" name="Rechteck">
            <a:extLst>
              <a:ext uri="{FF2B5EF4-FFF2-40B4-BE49-F238E27FC236}">
                <a16:creationId xmlns:a16="http://schemas.microsoft.com/office/drawing/2014/main" id="{FB87D65A-1939-4F58-A4B0-DF31A5AFE162}"/>
              </a:ext>
            </a:extLst>
          </p:cNvPr>
          <p:cNvSpPr/>
          <p:nvPr userDrawn="1"/>
        </p:nvSpPr>
        <p:spPr bwMode="gray">
          <a:xfrm>
            <a:off x="10439401" y="1280585"/>
            <a:ext cx="446617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pic>
        <p:nvPicPr>
          <p:cNvPr id="18" name="Рисунок 21">
            <a:extLst>
              <a:ext uri="{FF2B5EF4-FFF2-40B4-BE49-F238E27FC236}">
                <a16:creationId xmlns:a16="http://schemas.microsoft.com/office/drawing/2014/main" id="{02E591F4-B64B-41B0-880F-DA8522182E5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8" b="13058"/>
          <a:stretch>
            <a:fillRect/>
          </a:stretch>
        </p:blipFill>
        <p:spPr bwMode="auto">
          <a:xfrm>
            <a:off x="467784" y="5082117"/>
            <a:ext cx="5384800" cy="16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Bildplatzhalter"/>
          <p:cNvSpPr>
            <a:spLocks noGrp="1"/>
          </p:cNvSpPr>
          <p:nvPr>
            <p:ph type="pic" sz="quarter" idx="11"/>
          </p:nvPr>
        </p:nvSpPr>
        <p:spPr bwMode="gray">
          <a:xfrm>
            <a:off x="164181" y="165101"/>
            <a:ext cx="11858487" cy="4721860"/>
          </a:xfrm>
          <a:noFill/>
        </p:spPr>
        <p:txBody>
          <a:bodyPr tIns="720000" rIns="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28" name="Headline"/>
          <p:cNvSpPr>
            <a:spLocks noGrp="1"/>
          </p:cNvSpPr>
          <p:nvPr>
            <p:ph type="title"/>
          </p:nvPr>
        </p:nvSpPr>
        <p:spPr bwMode="gray">
          <a:xfrm>
            <a:off x="164181" y="846875"/>
            <a:ext cx="11858487" cy="4040085"/>
          </a:xfrm>
          <a:prstGeom prst="rect">
            <a:avLst/>
          </a:prstGeom>
          <a:blipFill dpi="0" rotWithShape="1">
            <a:blip r:embed="rId6"/>
            <a:srcRect/>
            <a:stretch>
              <a:fillRect l="-10" r="-10"/>
            </a:stretch>
          </a:blipFill>
        </p:spPr>
        <p:txBody>
          <a:bodyPr lIns="576000" bIns="1036800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9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616579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66339647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r">
            <a:extLst>
              <a:ext uri="{FF2B5EF4-FFF2-40B4-BE49-F238E27FC236}">
                <a16:creationId xmlns:a16="http://schemas.microsoft.com/office/drawing/2014/main" id="{CC809E55-717A-4ACF-A0F4-C3C0EDF0F503}"/>
              </a:ext>
            </a:extLst>
          </p:cNvPr>
          <p:cNvSpPr/>
          <p:nvPr userDrawn="1"/>
        </p:nvSpPr>
        <p:spPr bwMode="gray">
          <a:xfrm>
            <a:off x="7158567" y="4887384"/>
            <a:ext cx="4864100" cy="29633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1800" dirty="0" err="1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grpSp>
        <p:nvGrpSpPr>
          <p:cNvPr id="6" name="Key Visual">
            <a:extLst>
              <a:ext uri="{FF2B5EF4-FFF2-40B4-BE49-F238E27FC236}">
                <a16:creationId xmlns:a16="http://schemas.microsoft.com/office/drawing/2014/main" id="{CCBBDDD1-15F2-43B3-B63B-823EC68A68C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65101" y="165101"/>
            <a:ext cx="5044017" cy="1341967"/>
            <a:chOff x="4846637" y="119557"/>
            <a:chExt cx="3783013" cy="1005693"/>
          </a:xfrm>
        </p:grpSpPr>
        <p:sp>
          <p:nvSpPr>
            <p:cNvPr id="7" name="Freihandform: Form 8">
              <a:extLst>
                <a:ext uri="{FF2B5EF4-FFF2-40B4-BE49-F238E27FC236}">
                  <a16:creationId xmlns:a16="http://schemas.microsoft.com/office/drawing/2014/main" id="{103E7048-F0C9-4F82-920D-D30054AE1FB2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8" name="Freihandform: Form 10">
              <a:extLst>
                <a:ext uri="{FF2B5EF4-FFF2-40B4-BE49-F238E27FC236}">
                  <a16:creationId xmlns:a16="http://schemas.microsoft.com/office/drawing/2014/main" id="{3154732D-D94D-4E5B-85FA-166A02C7801D}"/>
                </a:ext>
              </a:extLst>
            </p:cNvPr>
            <p:cNvSpPr/>
            <p:nvPr userDrawn="1"/>
          </p:nvSpPr>
          <p:spPr bwMode="gray">
            <a:xfrm>
              <a:off x="4919662" y="119557"/>
              <a:ext cx="1036638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Freihandform: Form 11">
              <a:extLst>
                <a:ext uri="{FF2B5EF4-FFF2-40B4-BE49-F238E27FC236}">
                  <a16:creationId xmlns:a16="http://schemas.microsoft.com/office/drawing/2014/main" id="{0B8B48D3-72A7-4A2F-8D34-654E7CD376FE}"/>
                </a:ext>
              </a:extLst>
            </p:cNvPr>
            <p:cNvSpPr/>
            <p:nvPr userDrawn="1"/>
          </p:nvSpPr>
          <p:spPr bwMode="gray">
            <a:xfrm>
              <a:off x="7610475" y="119557"/>
              <a:ext cx="508000" cy="47746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0" name="Freihandform: Form 13">
              <a:extLst>
                <a:ext uri="{FF2B5EF4-FFF2-40B4-BE49-F238E27FC236}">
                  <a16:creationId xmlns:a16="http://schemas.microsoft.com/office/drawing/2014/main" id="{57BB6739-7817-44D1-B07D-B907D7C10D23}"/>
                </a:ext>
              </a:extLst>
            </p:cNvPr>
            <p:cNvSpPr/>
            <p:nvPr userDrawn="1"/>
          </p:nvSpPr>
          <p:spPr bwMode="gray">
            <a:xfrm flipH="1">
              <a:off x="7164387" y="119557"/>
              <a:ext cx="950913" cy="482225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1" name="Freihandform: Form 15">
              <a:extLst>
                <a:ext uri="{FF2B5EF4-FFF2-40B4-BE49-F238E27FC236}">
                  <a16:creationId xmlns:a16="http://schemas.microsoft.com/office/drawing/2014/main" id="{7EBEDE58-23E6-4868-8029-BDEF378C72A5}"/>
                </a:ext>
              </a:extLst>
            </p:cNvPr>
            <p:cNvSpPr/>
            <p:nvPr userDrawn="1"/>
          </p:nvSpPr>
          <p:spPr bwMode="gray">
            <a:xfrm>
              <a:off x="4919662" y="119557"/>
              <a:ext cx="214630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pic>
        <p:nvPicPr>
          <p:cNvPr id="12" name="Рисунок 16">
            <a:extLst>
              <a:ext uri="{FF2B5EF4-FFF2-40B4-BE49-F238E27FC236}">
                <a16:creationId xmlns:a16="http://schemas.microsoft.com/office/drawing/2014/main" id="{D9853F30-5D6E-4828-97D0-D67486BCEB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8" b="13058"/>
          <a:stretch>
            <a:fillRect/>
          </a:stretch>
        </p:blipFill>
        <p:spPr bwMode="auto">
          <a:xfrm>
            <a:off x="467784" y="5082117"/>
            <a:ext cx="5384800" cy="16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616579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933131" y="3022265"/>
            <a:ext cx="10628948" cy="48019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1120351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>
            <a:lvl1pPr marL="304792" indent="-304792">
              <a:spcBef>
                <a:spcPts val="2400"/>
              </a:spcBef>
              <a:buFont typeface="+mj-lt"/>
              <a:buAutoNum type="arabicPeriod"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Fußzeile">
            <a:extLst>
              <a:ext uri="{FF2B5EF4-FFF2-40B4-BE49-F238E27FC236}">
                <a16:creationId xmlns:a16="http://schemas.microsoft.com/office/drawing/2014/main" id="{AD8680FF-9D46-469D-B9DB-B1526FB42F8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5" name="Datum">
            <a:extLst>
              <a:ext uri="{FF2B5EF4-FFF2-40B4-BE49-F238E27FC236}">
                <a16:creationId xmlns:a16="http://schemas.microsoft.com/office/drawing/2014/main" id="{B78595A5-73C1-4905-AC97-D0D6E69FD47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oliennummernplatzhalter">
            <a:extLst>
              <a:ext uri="{FF2B5EF4-FFF2-40B4-BE49-F238E27FC236}">
                <a16:creationId xmlns:a16="http://schemas.microsoft.com/office/drawing/2014/main" id="{1275EF3E-36D4-4A43-A570-D1CE40C1B1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C77117F8-3050-4DE6-A589-A9B7823B0B2A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409162974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Key Visual">
            <a:extLst>
              <a:ext uri="{FF2B5EF4-FFF2-40B4-BE49-F238E27FC236}">
                <a16:creationId xmlns:a16="http://schemas.microsoft.com/office/drawing/2014/main" id="{489CE894-C2D5-46D8-840A-03EFD9B16BD0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165101" y="5310718"/>
            <a:ext cx="3094567" cy="823383"/>
            <a:chOff x="4846637" y="119557"/>
            <a:chExt cx="3783013" cy="1005693"/>
          </a:xfrm>
        </p:grpSpPr>
        <p:sp>
          <p:nvSpPr>
            <p:cNvPr id="5" name="Freihandform: Form 6">
              <a:extLst>
                <a:ext uri="{FF2B5EF4-FFF2-40B4-BE49-F238E27FC236}">
                  <a16:creationId xmlns:a16="http://schemas.microsoft.com/office/drawing/2014/main" id="{146D44F9-3315-487A-8005-4866EC5524E5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6" name="Freihandform: Form 7">
              <a:extLst>
                <a:ext uri="{FF2B5EF4-FFF2-40B4-BE49-F238E27FC236}">
                  <a16:creationId xmlns:a16="http://schemas.microsoft.com/office/drawing/2014/main" id="{21318481-57AD-4AB9-BAA4-84B35B09711F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10376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7" name="Freihandform: Form 8">
              <a:extLst>
                <a:ext uri="{FF2B5EF4-FFF2-40B4-BE49-F238E27FC236}">
                  <a16:creationId xmlns:a16="http://schemas.microsoft.com/office/drawing/2014/main" id="{752B3F42-DE42-47D6-98FE-33089F79D5A7}"/>
                </a:ext>
              </a:extLst>
            </p:cNvPr>
            <p:cNvSpPr/>
            <p:nvPr userDrawn="1"/>
          </p:nvSpPr>
          <p:spPr bwMode="gray">
            <a:xfrm>
              <a:off x="7610151" y="119557"/>
              <a:ext cx="507162" cy="478285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8" name="Freihandform: Form 9">
              <a:extLst>
                <a:ext uri="{FF2B5EF4-FFF2-40B4-BE49-F238E27FC236}">
                  <a16:creationId xmlns:a16="http://schemas.microsoft.com/office/drawing/2014/main" id="{2F546AE3-B4C3-4A83-BAE5-DB19C3893679}"/>
                </a:ext>
              </a:extLst>
            </p:cNvPr>
            <p:cNvSpPr/>
            <p:nvPr userDrawn="1"/>
          </p:nvSpPr>
          <p:spPr bwMode="gray">
            <a:xfrm flipH="1">
              <a:off x="7165091" y="119557"/>
              <a:ext cx="949635" cy="480872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Freihandform: Form 10">
              <a:extLst>
                <a:ext uri="{FF2B5EF4-FFF2-40B4-BE49-F238E27FC236}">
                  <a16:creationId xmlns:a16="http://schemas.microsoft.com/office/drawing/2014/main" id="{2BDAB3B4-AE7D-4817-878C-852BA5EB0978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2147675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3746844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Datumsplatzhalter 12">
            <a:extLst>
              <a:ext uri="{FF2B5EF4-FFF2-40B4-BE49-F238E27FC236}">
                <a16:creationId xmlns:a16="http://schemas.microsoft.com/office/drawing/2014/main" id="{F69335A6-5D46-4FC1-9BEA-1573953915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1" name="Fußzeilenplatzhalter 13">
            <a:extLst>
              <a:ext uri="{FF2B5EF4-FFF2-40B4-BE49-F238E27FC236}">
                <a16:creationId xmlns:a16="http://schemas.microsoft.com/office/drawing/2014/main" id="{B074DE9E-E7D8-4DCB-8B7B-BA027D2538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3" name="Foliennummernplatzhalter 14">
            <a:extLst>
              <a:ext uri="{FF2B5EF4-FFF2-40B4-BE49-F238E27FC236}">
                <a16:creationId xmlns:a16="http://schemas.microsoft.com/office/drawing/2014/main" id="{332D01C1-9704-485D-AB04-DFA4A12D2EC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591C0569-CE69-4716-A137-77DABAB97FD7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265059449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tart slide, b/w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7">
            <a:extLst>
              <a:ext uri="{FF2B5EF4-FFF2-40B4-BE49-F238E27FC236}">
                <a16:creationId xmlns:a16="http://schemas.microsoft.com/office/drawing/2014/main" id="{BC5393DB-3785-44B7-A64E-10F2EFFA23AD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7466"/>
          <a:stretch>
            <a:fillRect/>
          </a:stretch>
        </p:blipFill>
        <p:spPr bwMode="gray">
          <a:xfrm>
            <a:off x="165101" y="165100"/>
            <a:ext cx="11857567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19" descr="Ein Bild, das Säge enthält.&#10;&#10;Automatisch generierte Beschreibung">
            <a:extLst>
              <a:ext uri="{FF2B5EF4-FFF2-40B4-BE49-F238E27FC236}">
                <a16:creationId xmlns:a16="http://schemas.microsoft.com/office/drawing/2014/main" id="{15766B7D-13DB-44E2-83D6-18CC4A2EEC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5101" y="2093385"/>
            <a:ext cx="11859684" cy="4040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4938863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933131" y="4273217"/>
            <a:ext cx="10628948" cy="48019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C73EAD97-FC9D-4EF7-AD3A-345FF9FEFB5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64C03474-CE7F-462B-AC5A-05CCE46651E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AA8566B1-E354-4F6A-8DEB-35E26EAFC80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DF287454-200A-49E6-BCFE-2EEC78E5B30A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632981897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tart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mit Pfeil 5">
            <a:extLst>
              <a:ext uri="{FF2B5EF4-FFF2-40B4-BE49-F238E27FC236}">
                <a16:creationId xmlns:a16="http://schemas.microsoft.com/office/drawing/2014/main" id="{DEC1524A-5841-4E25-ACC9-547AE2AEE38A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reieck">
            <a:extLst>
              <a:ext uri="{FF2B5EF4-FFF2-40B4-BE49-F238E27FC236}">
                <a16:creationId xmlns:a16="http://schemas.microsoft.com/office/drawing/2014/main" id="{8DA973B7-C7D4-4582-B20A-D97B9C60D6FE}"/>
              </a:ext>
            </a:extLst>
          </p:cNvPr>
          <p:cNvSpPr/>
          <p:nvPr userDrawn="1"/>
        </p:nvSpPr>
        <p:spPr bwMode="gray">
          <a:xfrm rot="5400000">
            <a:off x="-223309" y="561976"/>
            <a:ext cx="283633" cy="61384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pic>
        <p:nvPicPr>
          <p:cNvPr id="7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F1C30794-3648-49D9-9E7F-AEEA61564C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997018" y="1966385"/>
            <a:ext cx="1661583" cy="114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.">
            <a:extLst>
              <a:ext uri="{FF2B5EF4-FFF2-40B4-BE49-F238E27FC236}">
                <a16:creationId xmlns:a16="http://schemas.microsoft.com/office/drawing/2014/main" id="{4B79D89F-4873-4B60-902F-A252B4A088F1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456767" y="171451"/>
            <a:ext cx="196850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1. Click on this icon to insert a new photo.</a:t>
            </a:r>
          </a:p>
        </p:txBody>
      </p:sp>
      <p:sp>
        <p:nvSpPr>
          <p:cNvPr id="9" name="2.">
            <a:extLst>
              <a:ext uri="{FF2B5EF4-FFF2-40B4-BE49-F238E27FC236}">
                <a16:creationId xmlns:a16="http://schemas.microsoft.com/office/drawing/2014/main" id="{5D5E0143-C292-456E-ADD1-ACA62C856BAF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336367" y="171452"/>
            <a:ext cx="196850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2. Reset the slide.</a:t>
            </a:r>
          </a:p>
        </p:txBody>
      </p:sp>
      <p:sp>
        <p:nvSpPr>
          <p:cNvPr id="10" name="3.">
            <a:extLst>
              <a:ext uri="{FF2B5EF4-FFF2-40B4-BE49-F238E27FC236}">
                <a16:creationId xmlns:a16="http://schemas.microsoft.com/office/drawing/2014/main" id="{EBA39196-074B-4B83-9160-E6AC7DF85057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9681634" y="171451"/>
            <a:ext cx="2484967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3. Where necessary, change the section using the ‘Crop’ function.</a:t>
            </a:r>
          </a:p>
        </p:txBody>
      </p:sp>
      <p:sp>
        <p:nvSpPr>
          <p:cNvPr id="11" name="how">
            <a:extLst>
              <a:ext uri="{FF2B5EF4-FFF2-40B4-BE49-F238E27FC236}">
                <a16:creationId xmlns:a16="http://schemas.microsoft.com/office/drawing/2014/main" id="{AE9CAAA2-9121-46FF-825B-B2A9AB5AA356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-3701168" y="237067"/>
            <a:ext cx="3618618" cy="120032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128588" indent="-128588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image above transparent section.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Delete image by pressing the DEL key.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small icon in centre of page.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photo.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‘Home / Reset ’.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If required, edit the section under ‘Format/Crop ’.</a:t>
            </a:r>
          </a:p>
        </p:txBody>
      </p:sp>
      <p:pic>
        <p:nvPicPr>
          <p:cNvPr id="12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9BE414B1-F914-4FD7-8EED-172B9BD822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8" r="36621"/>
          <a:stretch>
            <a:fillRect/>
          </a:stretch>
        </p:blipFill>
        <p:spPr bwMode="auto">
          <a:xfrm>
            <a:off x="9997017" y="1028700"/>
            <a:ext cx="516467" cy="78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uppieren 32">
            <a:extLst>
              <a:ext uri="{FF2B5EF4-FFF2-40B4-BE49-F238E27FC236}">
                <a16:creationId xmlns:a16="http://schemas.microsoft.com/office/drawing/2014/main" id="{6C9200D3-FDBE-4196-9166-D3C3D74E183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471833" y="1035051"/>
            <a:ext cx="2118784" cy="865716"/>
            <a:chOff x="5604594" y="1459908"/>
            <a:chExt cx="1588101" cy="650246"/>
          </a:xfrm>
        </p:grpSpPr>
        <p:pic>
          <p:nvPicPr>
            <p:cNvPr id="16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352176EF-DB40-4890-99C7-EE024079F7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4594" y="1459908"/>
              <a:ext cx="1588101" cy="650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hteck 34">
              <a:extLst>
                <a:ext uri="{FF2B5EF4-FFF2-40B4-BE49-F238E27FC236}">
                  <a16:creationId xmlns:a16="http://schemas.microsoft.com/office/drawing/2014/main" id="{788A42CD-73C3-4EC2-ACF2-52E88F903F66}"/>
                </a:ext>
              </a:extLst>
            </p:cNvPr>
            <p:cNvSpPr/>
            <p:nvPr userDrawn="1"/>
          </p:nvSpPr>
          <p:spPr bwMode="gray">
            <a:xfrm>
              <a:off x="6631069" y="1739721"/>
              <a:ext cx="482300" cy="179652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/>
            </a:p>
          </p:txBody>
        </p:sp>
      </p:grpSp>
      <p:sp>
        <p:nvSpPr>
          <p:cNvPr id="18" name="Rechteck">
            <a:extLst>
              <a:ext uri="{FF2B5EF4-FFF2-40B4-BE49-F238E27FC236}">
                <a16:creationId xmlns:a16="http://schemas.microsoft.com/office/drawing/2014/main" id="{A12E2139-B113-4AA1-ACE4-15E5E898EFE7}"/>
              </a:ext>
            </a:extLst>
          </p:cNvPr>
          <p:cNvSpPr/>
          <p:nvPr userDrawn="1"/>
        </p:nvSpPr>
        <p:spPr bwMode="gray">
          <a:xfrm>
            <a:off x="10039351" y="1280585"/>
            <a:ext cx="446616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sp>
        <p:nvSpPr>
          <p:cNvPr id="13" name="Bildplatzhalter"/>
          <p:cNvSpPr>
            <a:spLocks noGrp="1"/>
          </p:cNvSpPr>
          <p:nvPr>
            <p:ph type="pic" sz="quarter" idx="11"/>
          </p:nvPr>
        </p:nvSpPr>
        <p:spPr bwMode="gray">
          <a:xfrm>
            <a:off x="164181" y="165100"/>
            <a:ext cx="11858487" cy="5968659"/>
          </a:xfrm>
          <a:noFill/>
        </p:spPr>
        <p:txBody>
          <a:bodyPr tIns="720000" rIns="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15" name="Headline"/>
          <p:cNvSpPr>
            <a:spLocks noGrp="1"/>
          </p:cNvSpPr>
          <p:nvPr>
            <p:ph type="title"/>
          </p:nvPr>
        </p:nvSpPr>
        <p:spPr bwMode="gray">
          <a:xfrm>
            <a:off x="164181" y="2093674"/>
            <a:ext cx="11858487" cy="4040085"/>
          </a:xfrm>
          <a:prstGeom prst="rect">
            <a:avLst/>
          </a:prstGeom>
          <a:blipFill dpi="0" rotWithShape="1">
            <a:blip r:embed="rId5">
              <a:alphaModFix amt="80000"/>
            </a:blip>
            <a:srcRect/>
            <a:stretch>
              <a:fillRect l="-10" r="-10"/>
            </a:stretch>
          </a:blipFill>
        </p:spPr>
        <p:txBody>
          <a:bodyPr lIns="576000" bIns="1036800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28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4938863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Datumsplatzhalter 6">
            <a:extLst>
              <a:ext uri="{FF2B5EF4-FFF2-40B4-BE49-F238E27FC236}">
                <a16:creationId xmlns:a16="http://schemas.microsoft.com/office/drawing/2014/main" id="{8BB468BF-9E2D-4E07-AFAF-2A2C6E5E0FC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20" name="Fußzeilenplatzhalter 7">
            <a:extLst>
              <a:ext uri="{FF2B5EF4-FFF2-40B4-BE49-F238E27FC236}">
                <a16:creationId xmlns:a16="http://schemas.microsoft.com/office/drawing/2014/main" id="{061B1234-52AF-483B-9D64-EA401F2E133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21" name="Foliennummernplatzhalter 10">
            <a:extLst>
              <a:ext uri="{FF2B5EF4-FFF2-40B4-BE49-F238E27FC236}">
                <a16:creationId xmlns:a16="http://schemas.microsoft.com/office/drawing/2014/main" id="{29004D40-19B3-40ED-AD7F-0D0C3B0A851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11F7EA74-86A5-485B-BDB9-8A774B633F1A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59027835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r">
            <a:extLst>
              <a:ext uri="{FF2B5EF4-FFF2-40B4-BE49-F238E27FC236}">
                <a16:creationId xmlns:a16="http://schemas.microsoft.com/office/drawing/2014/main" id="{29D06C8B-D9EA-4B47-9371-19EC5458F046}"/>
              </a:ext>
            </a:extLst>
          </p:cNvPr>
          <p:cNvSpPr/>
          <p:nvPr userDrawn="1"/>
        </p:nvSpPr>
        <p:spPr bwMode="gray">
          <a:xfrm>
            <a:off x="7158567" y="4887384"/>
            <a:ext cx="4864100" cy="29633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1800" dirty="0" err="1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grpSp>
        <p:nvGrpSpPr>
          <p:cNvPr id="6" name="Key Visual">
            <a:extLst>
              <a:ext uri="{FF2B5EF4-FFF2-40B4-BE49-F238E27FC236}">
                <a16:creationId xmlns:a16="http://schemas.microsoft.com/office/drawing/2014/main" id="{962B7F63-68A7-4B27-9C3F-AC1CFFD3230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65101" y="165101"/>
            <a:ext cx="5044017" cy="1341967"/>
            <a:chOff x="4846637" y="119557"/>
            <a:chExt cx="3783013" cy="1005693"/>
          </a:xfrm>
        </p:grpSpPr>
        <p:sp>
          <p:nvSpPr>
            <p:cNvPr id="7" name="Freihandform: Form 8">
              <a:extLst>
                <a:ext uri="{FF2B5EF4-FFF2-40B4-BE49-F238E27FC236}">
                  <a16:creationId xmlns:a16="http://schemas.microsoft.com/office/drawing/2014/main" id="{474569F0-F372-4CFA-AC69-3202B4B705CF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8" name="Freihandform: Form 10">
              <a:extLst>
                <a:ext uri="{FF2B5EF4-FFF2-40B4-BE49-F238E27FC236}">
                  <a16:creationId xmlns:a16="http://schemas.microsoft.com/office/drawing/2014/main" id="{1BBD9F87-FAE8-441B-9237-D81DED2B43F1}"/>
                </a:ext>
              </a:extLst>
            </p:cNvPr>
            <p:cNvSpPr/>
            <p:nvPr userDrawn="1"/>
          </p:nvSpPr>
          <p:spPr bwMode="gray">
            <a:xfrm>
              <a:off x="4919662" y="119557"/>
              <a:ext cx="1036638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Freihandform: Form 11">
              <a:extLst>
                <a:ext uri="{FF2B5EF4-FFF2-40B4-BE49-F238E27FC236}">
                  <a16:creationId xmlns:a16="http://schemas.microsoft.com/office/drawing/2014/main" id="{5F66F954-9941-4984-8F00-1282756471D1}"/>
                </a:ext>
              </a:extLst>
            </p:cNvPr>
            <p:cNvSpPr/>
            <p:nvPr userDrawn="1"/>
          </p:nvSpPr>
          <p:spPr bwMode="gray">
            <a:xfrm>
              <a:off x="7610475" y="119557"/>
              <a:ext cx="508000" cy="47746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0" name="Freihandform: Form 13">
              <a:extLst>
                <a:ext uri="{FF2B5EF4-FFF2-40B4-BE49-F238E27FC236}">
                  <a16:creationId xmlns:a16="http://schemas.microsoft.com/office/drawing/2014/main" id="{571EABC1-BE3F-4619-8817-EB86F959257F}"/>
                </a:ext>
              </a:extLst>
            </p:cNvPr>
            <p:cNvSpPr/>
            <p:nvPr userDrawn="1"/>
          </p:nvSpPr>
          <p:spPr bwMode="gray">
            <a:xfrm flipH="1">
              <a:off x="7164387" y="119557"/>
              <a:ext cx="950913" cy="482225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1" name="Freihandform: Form 15">
              <a:extLst>
                <a:ext uri="{FF2B5EF4-FFF2-40B4-BE49-F238E27FC236}">
                  <a16:creationId xmlns:a16="http://schemas.microsoft.com/office/drawing/2014/main" id="{3C4B5181-45C2-4CD0-9FE7-698E42617DFF}"/>
                </a:ext>
              </a:extLst>
            </p:cNvPr>
            <p:cNvSpPr/>
            <p:nvPr userDrawn="1"/>
          </p:nvSpPr>
          <p:spPr bwMode="gray">
            <a:xfrm>
              <a:off x="4919662" y="119557"/>
              <a:ext cx="214630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pic>
        <p:nvPicPr>
          <p:cNvPr id="12" name="Рисунок 16">
            <a:extLst>
              <a:ext uri="{FF2B5EF4-FFF2-40B4-BE49-F238E27FC236}">
                <a16:creationId xmlns:a16="http://schemas.microsoft.com/office/drawing/2014/main" id="{9F5E462A-3510-44A1-B434-7E4D7B2043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8" b="13058"/>
          <a:stretch>
            <a:fillRect/>
          </a:stretch>
        </p:blipFill>
        <p:spPr bwMode="auto">
          <a:xfrm>
            <a:off x="467784" y="5082117"/>
            <a:ext cx="5384800" cy="16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616579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933131" y="3022265"/>
            <a:ext cx="10628948" cy="48019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6505098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tar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Key Visual">
            <a:extLst>
              <a:ext uri="{FF2B5EF4-FFF2-40B4-BE49-F238E27FC236}">
                <a16:creationId xmlns:a16="http://schemas.microsoft.com/office/drawing/2014/main" id="{57862A13-5F31-419A-AA63-A038263ED91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65101" y="165101"/>
            <a:ext cx="5044017" cy="1341967"/>
            <a:chOff x="4846637" y="119557"/>
            <a:chExt cx="3783013" cy="1005693"/>
          </a:xfrm>
        </p:grpSpPr>
        <p:sp>
          <p:nvSpPr>
            <p:cNvPr id="6" name="Freihandform: Form 8">
              <a:extLst>
                <a:ext uri="{FF2B5EF4-FFF2-40B4-BE49-F238E27FC236}">
                  <a16:creationId xmlns:a16="http://schemas.microsoft.com/office/drawing/2014/main" id="{5C09A01A-EC9F-40D6-8BD7-6ADC4B7D48BC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7" name="Freihandform: Form 10">
              <a:extLst>
                <a:ext uri="{FF2B5EF4-FFF2-40B4-BE49-F238E27FC236}">
                  <a16:creationId xmlns:a16="http://schemas.microsoft.com/office/drawing/2014/main" id="{9C0D9375-EC4A-4A42-890A-9193A5813460}"/>
                </a:ext>
              </a:extLst>
            </p:cNvPr>
            <p:cNvSpPr/>
            <p:nvPr userDrawn="1"/>
          </p:nvSpPr>
          <p:spPr bwMode="gray">
            <a:xfrm>
              <a:off x="4919662" y="119557"/>
              <a:ext cx="1036638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8" name="Freihandform: Form 11">
              <a:extLst>
                <a:ext uri="{FF2B5EF4-FFF2-40B4-BE49-F238E27FC236}">
                  <a16:creationId xmlns:a16="http://schemas.microsoft.com/office/drawing/2014/main" id="{ADBB8996-FA5F-447B-937F-5C761918BBA9}"/>
                </a:ext>
              </a:extLst>
            </p:cNvPr>
            <p:cNvSpPr/>
            <p:nvPr userDrawn="1"/>
          </p:nvSpPr>
          <p:spPr bwMode="gray">
            <a:xfrm>
              <a:off x="7610475" y="119557"/>
              <a:ext cx="508000" cy="47746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Freihandform: Form 13">
              <a:extLst>
                <a:ext uri="{FF2B5EF4-FFF2-40B4-BE49-F238E27FC236}">
                  <a16:creationId xmlns:a16="http://schemas.microsoft.com/office/drawing/2014/main" id="{D5BE3802-BE9C-4F5C-9E3D-055CDE06485D}"/>
                </a:ext>
              </a:extLst>
            </p:cNvPr>
            <p:cNvSpPr/>
            <p:nvPr userDrawn="1"/>
          </p:nvSpPr>
          <p:spPr bwMode="gray">
            <a:xfrm flipH="1">
              <a:off x="7164387" y="119557"/>
              <a:ext cx="950913" cy="482225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0" name="Freihandform: Form 15">
              <a:extLst>
                <a:ext uri="{FF2B5EF4-FFF2-40B4-BE49-F238E27FC236}">
                  <a16:creationId xmlns:a16="http://schemas.microsoft.com/office/drawing/2014/main" id="{4F73B1AA-9B58-450A-A940-AA4DAD14530C}"/>
                </a:ext>
              </a:extLst>
            </p:cNvPr>
            <p:cNvSpPr/>
            <p:nvPr userDrawn="1"/>
          </p:nvSpPr>
          <p:spPr bwMode="gray">
            <a:xfrm>
              <a:off x="4919662" y="119557"/>
              <a:ext cx="214630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19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933131" y="3022265"/>
            <a:ext cx="10628948" cy="48019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1" name="Datumsplatzhalter 5">
            <a:extLst>
              <a:ext uri="{FF2B5EF4-FFF2-40B4-BE49-F238E27FC236}">
                <a16:creationId xmlns:a16="http://schemas.microsoft.com/office/drawing/2014/main" id="{FCD2E505-C118-4187-97E6-24E900EAE42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2" name="Fußzeilenplatzhalter 6">
            <a:extLst>
              <a:ext uri="{FF2B5EF4-FFF2-40B4-BE49-F238E27FC236}">
                <a16:creationId xmlns:a16="http://schemas.microsoft.com/office/drawing/2014/main" id="{E805EC74-B6D2-434B-857A-F7E5B717A2E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3" name="Foliennummernplatzhalter 9">
            <a:extLst>
              <a:ext uri="{FF2B5EF4-FFF2-40B4-BE49-F238E27FC236}">
                <a16:creationId xmlns:a16="http://schemas.microsoft.com/office/drawing/2014/main" id="{E8F65B65-3D86-4E8A-8D72-ABD0A685BE5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B52F6B1C-567E-4A94-8589-E780A4F53D33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3059945316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mediate slide, b/w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17">
            <a:extLst>
              <a:ext uri="{FF2B5EF4-FFF2-40B4-BE49-F238E27FC236}">
                <a16:creationId xmlns:a16="http://schemas.microsoft.com/office/drawing/2014/main" id="{A37246FD-36DC-47D7-B287-F9279FD7E63F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7466"/>
          <a:stretch>
            <a:fillRect/>
          </a:stretch>
        </p:blipFill>
        <p:spPr bwMode="gray">
          <a:xfrm>
            <a:off x="165101" y="165100"/>
            <a:ext cx="11857567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5">
            <a:extLst>
              <a:ext uri="{FF2B5EF4-FFF2-40B4-BE49-F238E27FC236}">
                <a16:creationId xmlns:a16="http://schemas.microsoft.com/office/drawing/2014/main" id="{AFBBAD57-33DC-40A6-B82A-1FABA8ECA71F}"/>
              </a:ext>
            </a:extLst>
          </p:cNvPr>
          <p:cNvSpPr>
            <a:spLocks/>
          </p:cNvSpPr>
          <p:nvPr userDrawn="1"/>
        </p:nvSpPr>
        <p:spPr bwMode="gray">
          <a:xfrm>
            <a:off x="165101" y="165100"/>
            <a:ext cx="11857567" cy="5969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ru-RU" noProof="0" dirty="0"/>
              <a:t>Образец заголовка</a:t>
            </a:r>
            <a:endParaRPr lang="en-GB" dirty="0"/>
          </a:p>
        </p:txBody>
      </p:sp>
      <p:sp>
        <p:nvSpPr>
          <p:cNvPr id="6" name="Datumsplatzhalter 6">
            <a:extLst>
              <a:ext uri="{FF2B5EF4-FFF2-40B4-BE49-F238E27FC236}">
                <a16:creationId xmlns:a16="http://schemas.microsoft.com/office/drawing/2014/main" id="{F1821EBA-1478-46A7-B28F-1847A26C1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7">
            <a:extLst>
              <a:ext uri="{FF2B5EF4-FFF2-40B4-BE49-F238E27FC236}">
                <a16:creationId xmlns:a16="http://schemas.microsoft.com/office/drawing/2014/main" id="{24DA3272-1506-46BA-974A-E608AD7E2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8" name="Foliennummernplatzhalter 8">
            <a:extLst>
              <a:ext uri="{FF2B5EF4-FFF2-40B4-BE49-F238E27FC236}">
                <a16:creationId xmlns:a16="http://schemas.microsoft.com/office/drawing/2014/main" id="{0DFD9A77-47D8-4750-8763-530588244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8097579C-9FC1-47D8-A6E2-FF7E389C0EFA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606099697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mediate slid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ru-RU" noProof="0" dirty="0"/>
              <a:t>Образец заголовка</a:t>
            </a:r>
            <a:endParaRPr lang="en-GB" dirty="0"/>
          </a:p>
        </p:txBody>
      </p:sp>
      <p:sp>
        <p:nvSpPr>
          <p:cNvPr id="3" name="Fußzeile">
            <a:extLst>
              <a:ext uri="{FF2B5EF4-FFF2-40B4-BE49-F238E27FC236}">
                <a16:creationId xmlns:a16="http://schemas.microsoft.com/office/drawing/2014/main" id="{111A2F9D-09AE-45E7-9482-3FB27357E0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4" name="Datum">
            <a:extLst>
              <a:ext uri="{FF2B5EF4-FFF2-40B4-BE49-F238E27FC236}">
                <a16:creationId xmlns:a16="http://schemas.microsoft.com/office/drawing/2014/main" id="{511740BA-99D2-44BF-A55D-E7447F4CCE1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74076781-C235-43DD-A5B5-BA2B5E338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2844A08E-F197-4D90-B4D8-AA3316FE8BCD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730690687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mediate slide, whit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Key Visual">
            <a:extLst>
              <a:ext uri="{FF2B5EF4-FFF2-40B4-BE49-F238E27FC236}">
                <a16:creationId xmlns:a16="http://schemas.microsoft.com/office/drawing/2014/main" id="{EF940050-3129-48F2-A38C-FA47A69E62C8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165101" y="4525433"/>
            <a:ext cx="6049433" cy="1608667"/>
            <a:chOff x="4846637" y="119557"/>
            <a:chExt cx="3783013" cy="1005693"/>
          </a:xfrm>
        </p:grpSpPr>
        <p:sp>
          <p:nvSpPr>
            <p:cNvPr id="4" name="Freihandform: Form 12">
              <a:extLst>
                <a:ext uri="{FF2B5EF4-FFF2-40B4-BE49-F238E27FC236}">
                  <a16:creationId xmlns:a16="http://schemas.microsoft.com/office/drawing/2014/main" id="{E14F2A77-0AFA-424D-AE8F-BD5976AECF34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6" name="Freihandform: Form 13">
              <a:extLst>
                <a:ext uri="{FF2B5EF4-FFF2-40B4-BE49-F238E27FC236}">
                  <a16:creationId xmlns:a16="http://schemas.microsoft.com/office/drawing/2014/main" id="{5028A974-0404-4A6A-BFD5-02068B737985}"/>
                </a:ext>
              </a:extLst>
            </p:cNvPr>
            <p:cNvSpPr/>
            <p:nvPr userDrawn="1"/>
          </p:nvSpPr>
          <p:spPr bwMode="gray">
            <a:xfrm>
              <a:off x="4919439" y="119557"/>
              <a:ext cx="1036423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7" name="Freihandform: Form 14">
              <a:extLst>
                <a:ext uri="{FF2B5EF4-FFF2-40B4-BE49-F238E27FC236}">
                  <a16:creationId xmlns:a16="http://schemas.microsoft.com/office/drawing/2014/main" id="{563280EA-AAA8-492C-B1C6-E19923C864CC}"/>
                </a:ext>
              </a:extLst>
            </p:cNvPr>
            <p:cNvSpPr/>
            <p:nvPr userDrawn="1"/>
          </p:nvSpPr>
          <p:spPr bwMode="gray">
            <a:xfrm>
              <a:off x="7610434" y="119557"/>
              <a:ext cx="508284" cy="477704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8" name="Freihandform: Form 15">
              <a:extLst>
                <a:ext uri="{FF2B5EF4-FFF2-40B4-BE49-F238E27FC236}">
                  <a16:creationId xmlns:a16="http://schemas.microsoft.com/office/drawing/2014/main" id="{DBB88217-1F4D-431C-9198-2E5A716806D8}"/>
                </a:ext>
              </a:extLst>
            </p:cNvPr>
            <p:cNvSpPr/>
            <p:nvPr userDrawn="1"/>
          </p:nvSpPr>
          <p:spPr bwMode="gray">
            <a:xfrm flipH="1">
              <a:off x="7164362" y="119557"/>
              <a:ext cx="951709" cy="481674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Freihandform: Form 16">
              <a:extLst>
                <a:ext uri="{FF2B5EF4-FFF2-40B4-BE49-F238E27FC236}">
                  <a16:creationId xmlns:a16="http://schemas.microsoft.com/office/drawing/2014/main" id="{A8648298-7BCE-4C76-BD32-2503B8BC13E9}"/>
                </a:ext>
              </a:extLst>
            </p:cNvPr>
            <p:cNvSpPr/>
            <p:nvPr userDrawn="1"/>
          </p:nvSpPr>
          <p:spPr bwMode="gray">
            <a:xfrm>
              <a:off x="4919439" y="119557"/>
              <a:ext cx="2146972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grpSp>
        <p:nvGrpSpPr>
          <p:cNvPr id="10" name="Key Visual">
            <a:extLst>
              <a:ext uri="{FF2B5EF4-FFF2-40B4-BE49-F238E27FC236}">
                <a16:creationId xmlns:a16="http://schemas.microsoft.com/office/drawing/2014/main" id="{557AB2E9-7CF3-42CD-96F2-6C04238B9141}"/>
              </a:ext>
            </a:extLst>
          </p:cNvPr>
          <p:cNvGrpSpPr>
            <a:grpSpLocks/>
          </p:cNvGrpSpPr>
          <p:nvPr userDrawn="1"/>
        </p:nvGrpSpPr>
        <p:grpSpPr bwMode="auto">
          <a:xfrm flipH="1">
            <a:off x="8934451" y="165100"/>
            <a:ext cx="3088216" cy="821267"/>
            <a:chOff x="4846637" y="119557"/>
            <a:chExt cx="3783013" cy="1005693"/>
          </a:xfrm>
        </p:grpSpPr>
        <p:sp>
          <p:nvSpPr>
            <p:cNvPr id="11" name="Freihandform: Form 36">
              <a:extLst>
                <a:ext uri="{FF2B5EF4-FFF2-40B4-BE49-F238E27FC236}">
                  <a16:creationId xmlns:a16="http://schemas.microsoft.com/office/drawing/2014/main" id="{32F89A27-073E-48E3-A7AB-C274AA6881C4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2" name="Freihandform: Form 37">
              <a:extLst>
                <a:ext uri="{FF2B5EF4-FFF2-40B4-BE49-F238E27FC236}">
                  <a16:creationId xmlns:a16="http://schemas.microsoft.com/office/drawing/2014/main" id="{4B71C34E-AA4F-4F01-BBBF-A1DBB3723474}"/>
                </a:ext>
              </a:extLst>
            </p:cNvPr>
            <p:cNvSpPr/>
            <p:nvPr userDrawn="1"/>
          </p:nvSpPr>
          <p:spPr bwMode="gray">
            <a:xfrm>
              <a:off x="4919238" y="119557"/>
              <a:ext cx="1037153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3" name="Freihandform: Form 38">
              <a:extLst>
                <a:ext uri="{FF2B5EF4-FFF2-40B4-BE49-F238E27FC236}">
                  <a16:creationId xmlns:a16="http://schemas.microsoft.com/office/drawing/2014/main" id="{6637FCB4-FDD7-4306-AA75-07FD97758F1B}"/>
                </a:ext>
              </a:extLst>
            </p:cNvPr>
            <p:cNvSpPr/>
            <p:nvPr userDrawn="1"/>
          </p:nvSpPr>
          <p:spPr bwMode="gray">
            <a:xfrm>
              <a:off x="7610648" y="119557"/>
              <a:ext cx="508205" cy="47692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4" name="Freihandform: Form 39">
              <a:extLst>
                <a:ext uri="{FF2B5EF4-FFF2-40B4-BE49-F238E27FC236}">
                  <a16:creationId xmlns:a16="http://schemas.microsoft.com/office/drawing/2014/main" id="{E242A25D-F955-4A57-9C94-DB1AD307306F}"/>
                </a:ext>
              </a:extLst>
            </p:cNvPr>
            <p:cNvSpPr/>
            <p:nvPr userDrawn="1"/>
          </p:nvSpPr>
          <p:spPr bwMode="gray">
            <a:xfrm flipH="1">
              <a:off x="7164673" y="119557"/>
              <a:ext cx="951587" cy="482111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5" name="Freihandform: Form 40">
              <a:extLst>
                <a:ext uri="{FF2B5EF4-FFF2-40B4-BE49-F238E27FC236}">
                  <a16:creationId xmlns:a16="http://schemas.microsoft.com/office/drawing/2014/main" id="{3942C482-6720-4B68-A2BC-79041A4A601D}"/>
                </a:ext>
              </a:extLst>
            </p:cNvPr>
            <p:cNvSpPr/>
            <p:nvPr userDrawn="1"/>
          </p:nvSpPr>
          <p:spPr bwMode="gray">
            <a:xfrm>
              <a:off x="4919238" y="119557"/>
              <a:ext cx="2146906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ru-RU" noProof="0" dirty="0"/>
              <a:t>Образец заголовка</a:t>
            </a:r>
            <a:endParaRPr lang="en-GB" dirty="0"/>
          </a:p>
        </p:txBody>
      </p:sp>
      <p:sp>
        <p:nvSpPr>
          <p:cNvPr id="16" name="Datumsplatzhalter 5">
            <a:extLst>
              <a:ext uri="{FF2B5EF4-FFF2-40B4-BE49-F238E27FC236}">
                <a16:creationId xmlns:a16="http://schemas.microsoft.com/office/drawing/2014/main" id="{B99519D8-50FB-43E9-8F8D-20F61BE36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7" name="Fußzeilenplatzhalter 6">
            <a:extLst>
              <a:ext uri="{FF2B5EF4-FFF2-40B4-BE49-F238E27FC236}">
                <a16:creationId xmlns:a16="http://schemas.microsoft.com/office/drawing/2014/main" id="{AEA259B2-96CD-4443-A287-F09511EBF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8" name="Foliennummernplatzhalter 7">
            <a:extLst>
              <a:ext uri="{FF2B5EF4-FFF2-40B4-BE49-F238E27FC236}">
                <a16:creationId xmlns:a16="http://schemas.microsoft.com/office/drawing/2014/main" id="{4C9E6651-63A5-42F1-ABFF-2D5F6CB87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5A2B6BC2-8101-4150-B938-16DC0516CB6C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3527652072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mediate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mit Pfeil 5">
            <a:extLst>
              <a:ext uri="{FF2B5EF4-FFF2-40B4-BE49-F238E27FC236}">
                <a16:creationId xmlns:a16="http://schemas.microsoft.com/office/drawing/2014/main" id="{8A248039-AE40-44AC-98B0-96C920F2B93A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6288431-5371-4612-8A09-6413FCC963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997018" y="1966385"/>
            <a:ext cx="1661583" cy="114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.">
            <a:extLst>
              <a:ext uri="{FF2B5EF4-FFF2-40B4-BE49-F238E27FC236}">
                <a16:creationId xmlns:a16="http://schemas.microsoft.com/office/drawing/2014/main" id="{8147DD96-0C72-459B-86C7-47C6B7FD7E58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456767" y="171451"/>
            <a:ext cx="196850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1. Click on this icon to insert a new photo.</a:t>
            </a:r>
          </a:p>
        </p:txBody>
      </p:sp>
      <p:sp>
        <p:nvSpPr>
          <p:cNvPr id="7" name="2.">
            <a:extLst>
              <a:ext uri="{FF2B5EF4-FFF2-40B4-BE49-F238E27FC236}">
                <a16:creationId xmlns:a16="http://schemas.microsoft.com/office/drawing/2014/main" id="{ED923711-6BE2-4AF1-BDD2-B42E1877818F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336367" y="171452"/>
            <a:ext cx="196850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2. Reset the slide.</a:t>
            </a:r>
          </a:p>
        </p:txBody>
      </p:sp>
      <p:sp>
        <p:nvSpPr>
          <p:cNvPr id="8" name="3.">
            <a:extLst>
              <a:ext uri="{FF2B5EF4-FFF2-40B4-BE49-F238E27FC236}">
                <a16:creationId xmlns:a16="http://schemas.microsoft.com/office/drawing/2014/main" id="{89BCF217-2F56-4628-BF35-25315776A2A7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9681634" y="171451"/>
            <a:ext cx="2484967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3. Where necessary, change the section using the ‘Crop’ function.</a:t>
            </a:r>
          </a:p>
        </p:txBody>
      </p:sp>
      <p:sp>
        <p:nvSpPr>
          <p:cNvPr id="9" name="how">
            <a:extLst>
              <a:ext uri="{FF2B5EF4-FFF2-40B4-BE49-F238E27FC236}">
                <a16:creationId xmlns:a16="http://schemas.microsoft.com/office/drawing/2014/main" id="{11D64D32-9F9A-45D0-9570-739F963ADF25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-3701168" y="237067"/>
            <a:ext cx="3618618" cy="120032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128588" indent="-128588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image above transparent section.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Delete image by pressing the DEL key.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small icon in centre of page.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photo.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‘Home / Reset ’.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If required, edit the section under ‘Format/Crop ’.</a:t>
            </a:r>
          </a:p>
        </p:txBody>
      </p:sp>
      <p:pic>
        <p:nvPicPr>
          <p:cNvPr id="10" name="Grafik 18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ACB658DD-E0C0-4C5A-B9EE-80F65B7ADE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8" r="36621"/>
          <a:stretch>
            <a:fillRect/>
          </a:stretch>
        </p:blipFill>
        <p:spPr bwMode="auto">
          <a:xfrm>
            <a:off x="9997017" y="1028700"/>
            <a:ext cx="516467" cy="78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pieren 22">
            <a:extLst>
              <a:ext uri="{FF2B5EF4-FFF2-40B4-BE49-F238E27FC236}">
                <a16:creationId xmlns:a16="http://schemas.microsoft.com/office/drawing/2014/main" id="{1AFAB654-5B00-433D-97E0-4D30D164D6F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471833" y="1035051"/>
            <a:ext cx="2118784" cy="865716"/>
            <a:chOff x="5604594" y="1459908"/>
            <a:chExt cx="1588101" cy="650246"/>
          </a:xfrm>
        </p:grpSpPr>
        <p:pic>
          <p:nvPicPr>
            <p:cNvPr id="12" name="Grafik 31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8135AF82-E051-4B17-86D5-31DC52003E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4594" y="1459908"/>
              <a:ext cx="1588101" cy="650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hteck 32">
              <a:extLst>
                <a:ext uri="{FF2B5EF4-FFF2-40B4-BE49-F238E27FC236}">
                  <a16:creationId xmlns:a16="http://schemas.microsoft.com/office/drawing/2014/main" id="{674666F3-8738-4BD2-87D9-424887F393BA}"/>
                </a:ext>
              </a:extLst>
            </p:cNvPr>
            <p:cNvSpPr/>
            <p:nvPr userDrawn="1"/>
          </p:nvSpPr>
          <p:spPr bwMode="gray">
            <a:xfrm>
              <a:off x="6631069" y="1739721"/>
              <a:ext cx="482300" cy="179652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/>
            </a:p>
          </p:txBody>
        </p:sp>
      </p:grpSp>
      <p:sp>
        <p:nvSpPr>
          <p:cNvPr id="16" name="Rechteck">
            <a:extLst>
              <a:ext uri="{FF2B5EF4-FFF2-40B4-BE49-F238E27FC236}">
                <a16:creationId xmlns:a16="http://schemas.microsoft.com/office/drawing/2014/main" id="{97B13C9E-D7D5-4DCB-84FA-DB92F181E1B1}"/>
              </a:ext>
            </a:extLst>
          </p:cNvPr>
          <p:cNvSpPr/>
          <p:nvPr userDrawn="1"/>
        </p:nvSpPr>
        <p:spPr bwMode="gray">
          <a:xfrm>
            <a:off x="10039351" y="1280585"/>
            <a:ext cx="446616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sp>
        <p:nvSpPr>
          <p:cNvPr id="13" name="Bildplatzhalter"/>
          <p:cNvSpPr>
            <a:spLocks noGrp="1"/>
          </p:cNvSpPr>
          <p:nvPr>
            <p:ph type="pic" sz="quarter" idx="11"/>
          </p:nvPr>
        </p:nvSpPr>
        <p:spPr bwMode="gray">
          <a:xfrm>
            <a:off x="164181" y="165100"/>
            <a:ext cx="11858487" cy="5968659"/>
          </a:xfrm>
          <a:noFill/>
        </p:spPr>
        <p:txBody>
          <a:bodyPr tIns="720000" rIns="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15" name="Headline"/>
          <p:cNvSpPr>
            <a:spLocks noGrp="1"/>
          </p:cNvSpPr>
          <p:nvPr>
            <p:ph type="title"/>
          </p:nvPr>
        </p:nvSpPr>
        <p:spPr bwMode="gray">
          <a:xfrm>
            <a:off x="164181" y="2093674"/>
            <a:ext cx="11858487" cy="4040085"/>
          </a:xfrm>
          <a:prstGeom prst="rect">
            <a:avLst/>
          </a:prstGeom>
          <a:blipFill dpi="0" rotWithShape="1">
            <a:blip r:embed="rId5">
              <a:alphaModFix amt="80000"/>
            </a:blip>
            <a:srcRect/>
            <a:stretch>
              <a:fillRect l="-10" r="-10"/>
            </a:stretch>
          </a:blipFill>
        </p:spPr>
        <p:txBody>
          <a:bodyPr lIns="900000" bIns="684000">
            <a:noAutofit/>
          </a:bodyPr>
          <a:lstStyle>
            <a:lvl1pPr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7" name="Datumsplatzhalter 6">
            <a:extLst>
              <a:ext uri="{FF2B5EF4-FFF2-40B4-BE49-F238E27FC236}">
                <a16:creationId xmlns:a16="http://schemas.microsoft.com/office/drawing/2014/main" id="{D56BE874-575C-4F12-8C48-8EA4D3CAFEA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8" name="Fußzeilenplatzhalter 7">
            <a:extLst>
              <a:ext uri="{FF2B5EF4-FFF2-40B4-BE49-F238E27FC236}">
                <a16:creationId xmlns:a16="http://schemas.microsoft.com/office/drawing/2014/main" id="{B9675B8A-06A5-436D-A0E4-3965F6A8A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9" name="Foliennummernplatzhalter 10">
            <a:extLst>
              <a:ext uri="{FF2B5EF4-FFF2-40B4-BE49-F238E27FC236}">
                <a16:creationId xmlns:a16="http://schemas.microsoft.com/office/drawing/2014/main" id="{988692BB-5391-4B07-8715-5611DF91263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7933C52E-A940-4A78-A580-8633CB3E5522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949093116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ndar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4" name="Fußzeile">
            <a:extLst>
              <a:ext uri="{FF2B5EF4-FFF2-40B4-BE49-F238E27FC236}">
                <a16:creationId xmlns:a16="http://schemas.microsoft.com/office/drawing/2014/main" id="{BBF5E22C-2D2B-443D-B860-4385FD7469C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5" name="Datum">
            <a:extLst>
              <a:ext uri="{FF2B5EF4-FFF2-40B4-BE49-F238E27FC236}">
                <a16:creationId xmlns:a16="http://schemas.microsoft.com/office/drawing/2014/main" id="{4DE40F02-2465-4302-8E30-023AF0483F6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CDC95990-0668-47D0-8F1C-6402367FD9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E7642C47-7D61-4A91-A95A-8B42F918BE61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872800178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ndard text slide with sub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/>
          </p:nvPr>
        </p:nvSpPr>
        <p:spPr bwMode="gray">
          <a:xfrm>
            <a:off x="599755" y="352037"/>
            <a:ext cx="11422911" cy="360753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4"/>
          </p:nvPr>
        </p:nvSpPr>
        <p:spPr bwMode="gray">
          <a:xfrm>
            <a:off x="599018" y="774701"/>
            <a:ext cx="11423649" cy="501651"/>
          </a:xfrm>
        </p:spPr>
        <p:txBody>
          <a:bodyPr rtlCol="0">
            <a:noAutofit/>
          </a:bodyPr>
          <a:lstStyle>
            <a:lvl1pPr>
              <a:defRPr lang="de-DE" sz="1867" b="0" cap="none" baseline="0" smtClean="0">
                <a:latin typeface="+mj-lt"/>
                <a:ea typeface="+mj-ea"/>
                <a:cs typeface="+mj-cs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en-US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7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5" name="Fußzeile">
            <a:extLst>
              <a:ext uri="{FF2B5EF4-FFF2-40B4-BE49-F238E27FC236}">
                <a16:creationId xmlns:a16="http://schemas.microsoft.com/office/drawing/2014/main" id="{27D06AD6-83D1-4B9B-A6A9-C26935E4B0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E0C788FA-DA06-4D6D-B7D8-B997F0FA26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9" name="Foliennummernplatzhalter">
            <a:extLst>
              <a:ext uri="{FF2B5EF4-FFF2-40B4-BE49-F238E27FC236}">
                <a16:creationId xmlns:a16="http://schemas.microsoft.com/office/drawing/2014/main" id="{F13BBBFD-66F9-4BC9-8ACC-140882548C6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6E996D89-5008-4FAF-A8A6-F834FFCCF7FE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4172241057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ndard tex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Key Visual">
            <a:extLst>
              <a:ext uri="{FF2B5EF4-FFF2-40B4-BE49-F238E27FC236}">
                <a16:creationId xmlns:a16="http://schemas.microsoft.com/office/drawing/2014/main" id="{7295E884-8514-4C6B-958E-5382AA323BBA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165101" y="5310718"/>
            <a:ext cx="3094567" cy="823383"/>
            <a:chOff x="4846637" y="119557"/>
            <a:chExt cx="3783013" cy="1005693"/>
          </a:xfrm>
        </p:grpSpPr>
        <p:sp>
          <p:nvSpPr>
            <p:cNvPr id="5" name="Freihandform: Form 20">
              <a:extLst>
                <a:ext uri="{FF2B5EF4-FFF2-40B4-BE49-F238E27FC236}">
                  <a16:creationId xmlns:a16="http://schemas.microsoft.com/office/drawing/2014/main" id="{ACA4D779-AB90-4957-A62E-C9CB2F970511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6" name="Freihandform: Form 21">
              <a:extLst>
                <a:ext uri="{FF2B5EF4-FFF2-40B4-BE49-F238E27FC236}">
                  <a16:creationId xmlns:a16="http://schemas.microsoft.com/office/drawing/2014/main" id="{C857E5A0-851B-4FBC-9F5B-9B163A343C1C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10376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7" name="Freihandform: Form 22">
              <a:extLst>
                <a:ext uri="{FF2B5EF4-FFF2-40B4-BE49-F238E27FC236}">
                  <a16:creationId xmlns:a16="http://schemas.microsoft.com/office/drawing/2014/main" id="{38B59BD9-0CF1-4E59-A33A-24342591BA9C}"/>
                </a:ext>
              </a:extLst>
            </p:cNvPr>
            <p:cNvSpPr/>
            <p:nvPr userDrawn="1"/>
          </p:nvSpPr>
          <p:spPr bwMode="gray">
            <a:xfrm>
              <a:off x="7610151" y="119557"/>
              <a:ext cx="507162" cy="478285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Freihandform: Form 23">
              <a:extLst>
                <a:ext uri="{FF2B5EF4-FFF2-40B4-BE49-F238E27FC236}">
                  <a16:creationId xmlns:a16="http://schemas.microsoft.com/office/drawing/2014/main" id="{78B5FD8E-A539-4A6E-AC61-EDA4DF385B71}"/>
                </a:ext>
              </a:extLst>
            </p:cNvPr>
            <p:cNvSpPr/>
            <p:nvPr userDrawn="1"/>
          </p:nvSpPr>
          <p:spPr bwMode="gray">
            <a:xfrm flipH="1">
              <a:off x="7165091" y="119557"/>
              <a:ext cx="949635" cy="480872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0" name="Freihandform: Form 24">
              <a:extLst>
                <a:ext uri="{FF2B5EF4-FFF2-40B4-BE49-F238E27FC236}">
                  <a16:creationId xmlns:a16="http://schemas.microsoft.com/office/drawing/2014/main" id="{20CC9367-762B-4999-A2DE-5C7191054033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2147675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2"/>
            <a:ext cx="9563579" cy="378644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11" name="Datumsplatzhalter 5">
            <a:extLst>
              <a:ext uri="{FF2B5EF4-FFF2-40B4-BE49-F238E27FC236}">
                <a16:creationId xmlns:a16="http://schemas.microsoft.com/office/drawing/2014/main" id="{09F487F8-ADE3-4F2A-B255-84DB3B66F3D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2" name="Fußzeilenplatzhalter 6">
            <a:extLst>
              <a:ext uri="{FF2B5EF4-FFF2-40B4-BE49-F238E27FC236}">
                <a16:creationId xmlns:a16="http://schemas.microsoft.com/office/drawing/2014/main" id="{C21B37DC-36F4-462D-BC84-6C8BBA8091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C0C17F6E-06F1-4984-8BD2-D0CC75C8434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789FEC45-62BC-4F8A-9AE0-8FBF538F0DE1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172159690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 bwMode="gray">
          <a:xfrm>
            <a:off x="6517957" y="1361293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5" name="Fußzeile">
            <a:extLst>
              <a:ext uri="{FF2B5EF4-FFF2-40B4-BE49-F238E27FC236}">
                <a16:creationId xmlns:a16="http://schemas.microsoft.com/office/drawing/2014/main" id="{9832CF99-DA80-4CD8-B748-ADEF4D95BA2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2645730E-4BF1-4F0F-BB30-0876349CE0D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oliennummernplatzhalter">
            <a:extLst>
              <a:ext uri="{FF2B5EF4-FFF2-40B4-BE49-F238E27FC236}">
                <a16:creationId xmlns:a16="http://schemas.microsoft.com/office/drawing/2014/main" id="{E33A523B-3DBF-4899-A229-33EF902C9DB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53284F8D-0AB6-495F-AD7B-5A1CBE6E0AEC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57570536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, with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2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4" name="Fußzeile">
            <a:extLst>
              <a:ext uri="{FF2B5EF4-FFF2-40B4-BE49-F238E27FC236}">
                <a16:creationId xmlns:a16="http://schemas.microsoft.com/office/drawing/2014/main" id="{959E92D4-5D26-4C5C-9E62-CF6E962EC88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5" name="Datum">
            <a:extLst>
              <a:ext uri="{FF2B5EF4-FFF2-40B4-BE49-F238E27FC236}">
                <a16:creationId xmlns:a16="http://schemas.microsoft.com/office/drawing/2014/main" id="{294059A8-BF25-4C22-B56E-CE87FD53847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3D3522AE-02AF-41D7-862A-16C56AC1238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9ECDFEBB-E2EF-456D-B62B-EAF91B3BC557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381948585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>
            <a:lvl1pPr marL="304792" indent="-304792">
              <a:spcBef>
                <a:spcPts val="2400"/>
              </a:spcBef>
              <a:buFont typeface="+mj-lt"/>
              <a:buAutoNum type="arabicPeriod"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Fußzeile">
            <a:extLst>
              <a:ext uri="{FF2B5EF4-FFF2-40B4-BE49-F238E27FC236}">
                <a16:creationId xmlns:a16="http://schemas.microsoft.com/office/drawing/2014/main" id="{14254039-3AA7-4B55-9F27-AD0D6A0842E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5" name="Datum">
            <a:extLst>
              <a:ext uri="{FF2B5EF4-FFF2-40B4-BE49-F238E27FC236}">
                <a16:creationId xmlns:a16="http://schemas.microsoft.com/office/drawing/2014/main" id="{A1AAA4F5-0615-405F-A646-FFE575A8785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oliennummernplatzhalter">
            <a:extLst>
              <a:ext uri="{FF2B5EF4-FFF2-40B4-BE49-F238E27FC236}">
                <a16:creationId xmlns:a16="http://schemas.microsoft.com/office/drawing/2014/main" id="{0D1E9EF3-2658-4AF1-A9D1-1F96E41C512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9848D2A5-2364-4AB9-B962-99E1FC8D534A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3506070006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,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5966593"/>
          </a:xfrm>
          <a:solidFill>
            <a:schemeClr val="bg2"/>
          </a:solidFill>
        </p:spPr>
        <p:txBody>
          <a:bodyPr tIns="1440000" rtlCol="0">
            <a:noAutofit/>
          </a:bodyPr>
          <a:lstStyle>
            <a:lvl1pPr algn="ctr">
              <a:defRPr sz="1333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477280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5" name="Fußzeile">
            <a:extLst>
              <a:ext uri="{FF2B5EF4-FFF2-40B4-BE49-F238E27FC236}">
                <a16:creationId xmlns:a16="http://schemas.microsoft.com/office/drawing/2014/main" id="{4192A6A1-BB26-43E2-850A-21ED708D000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7" name="Datum">
            <a:extLst>
              <a:ext uri="{FF2B5EF4-FFF2-40B4-BE49-F238E27FC236}">
                <a16:creationId xmlns:a16="http://schemas.microsoft.com/office/drawing/2014/main" id="{87B65B2D-28E0-4DEF-BE89-22AAE32CAC8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9" name="Foliennummernplatzhalter">
            <a:extLst>
              <a:ext uri="{FF2B5EF4-FFF2-40B4-BE49-F238E27FC236}">
                <a16:creationId xmlns:a16="http://schemas.microsoft.com/office/drawing/2014/main" id="{05EC7424-ADA2-4F92-A124-9E63F429F8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2F749CEF-E794-4C5E-8A1D-805A3FA96C5D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639312231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, 1 photo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Key Visual">
            <a:extLst>
              <a:ext uri="{FF2B5EF4-FFF2-40B4-BE49-F238E27FC236}">
                <a16:creationId xmlns:a16="http://schemas.microsoft.com/office/drawing/2014/main" id="{3AE6089D-4CFA-4280-9E80-069DEF547ED3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165101" y="5310718"/>
            <a:ext cx="3094567" cy="823383"/>
            <a:chOff x="4846637" y="119557"/>
            <a:chExt cx="3783013" cy="1005693"/>
          </a:xfrm>
        </p:grpSpPr>
        <p:sp>
          <p:nvSpPr>
            <p:cNvPr id="7" name="Freihandform: Form 9">
              <a:extLst>
                <a:ext uri="{FF2B5EF4-FFF2-40B4-BE49-F238E27FC236}">
                  <a16:creationId xmlns:a16="http://schemas.microsoft.com/office/drawing/2014/main" id="{9AF38861-A1D1-4DF4-ABAA-5693DC39BDBE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9" name="Freihandform: Form 10">
              <a:extLst>
                <a:ext uri="{FF2B5EF4-FFF2-40B4-BE49-F238E27FC236}">
                  <a16:creationId xmlns:a16="http://schemas.microsoft.com/office/drawing/2014/main" id="{24EB839B-E974-411D-82ED-C7A58A83A550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10376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0" name="Freihandform: Form 12">
              <a:extLst>
                <a:ext uri="{FF2B5EF4-FFF2-40B4-BE49-F238E27FC236}">
                  <a16:creationId xmlns:a16="http://schemas.microsoft.com/office/drawing/2014/main" id="{724CA059-F742-4D3A-A5EC-3336F66E589A}"/>
                </a:ext>
              </a:extLst>
            </p:cNvPr>
            <p:cNvSpPr/>
            <p:nvPr userDrawn="1"/>
          </p:nvSpPr>
          <p:spPr bwMode="gray">
            <a:xfrm>
              <a:off x="7610151" y="119557"/>
              <a:ext cx="507162" cy="478285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1" name="Freihandform: Form 13">
              <a:extLst>
                <a:ext uri="{FF2B5EF4-FFF2-40B4-BE49-F238E27FC236}">
                  <a16:creationId xmlns:a16="http://schemas.microsoft.com/office/drawing/2014/main" id="{6D7FB697-B87F-4D32-845C-63457289404A}"/>
                </a:ext>
              </a:extLst>
            </p:cNvPr>
            <p:cNvSpPr/>
            <p:nvPr userDrawn="1"/>
          </p:nvSpPr>
          <p:spPr bwMode="gray">
            <a:xfrm flipH="1">
              <a:off x="7165091" y="119557"/>
              <a:ext cx="949635" cy="480872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2" name="Freihandform: Form 14">
              <a:extLst>
                <a:ext uri="{FF2B5EF4-FFF2-40B4-BE49-F238E27FC236}">
                  <a16:creationId xmlns:a16="http://schemas.microsoft.com/office/drawing/2014/main" id="{EBCB4E30-242A-46D3-A5AD-FCD270B35B3B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2147675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6" name="Bildplatzhalter 5"/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5966593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37999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2" name="Titel 1"/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13" name="Datumsplatzhalter 1">
            <a:extLst>
              <a:ext uri="{FF2B5EF4-FFF2-40B4-BE49-F238E27FC236}">
                <a16:creationId xmlns:a16="http://schemas.microsoft.com/office/drawing/2014/main" id="{A9E6290B-9F3B-4D70-839A-61B07AE212F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4" name="Fußzeilenplatzhalter 6">
            <a:extLst>
              <a:ext uri="{FF2B5EF4-FFF2-40B4-BE49-F238E27FC236}">
                <a16:creationId xmlns:a16="http://schemas.microsoft.com/office/drawing/2014/main" id="{8D1828BD-EFE0-4A73-81F0-F5AA759A8B0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5" name="Foliennummernplatzhalter 11">
            <a:extLst>
              <a:ext uri="{FF2B5EF4-FFF2-40B4-BE49-F238E27FC236}">
                <a16:creationId xmlns:a16="http://schemas.microsoft.com/office/drawing/2014/main" id="{D826CFCC-B57F-4B1A-BBAB-76693872389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DE1349A6-FBA8-43B6-9418-F41FAFC4F5B7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3471366933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, 2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2860727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477280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18" name="Bildplatzhalter 5"/>
          <p:cNvSpPr>
            <a:spLocks noGrp="1"/>
          </p:cNvSpPr>
          <p:nvPr>
            <p:ph type="pic" sz="quarter" idx="16"/>
          </p:nvPr>
        </p:nvSpPr>
        <p:spPr bwMode="gray">
          <a:xfrm>
            <a:off x="7371926" y="3273373"/>
            <a:ext cx="4653681" cy="2860727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19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6452847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7" name="Fußzeile">
            <a:extLst>
              <a:ext uri="{FF2B5EF4-FFF2-40B4-BE49-F238E27FC236}">
                <a16:creationId xmlns:a16="http://schemas.microsoft.com/office/drawing/2014/main" id="{5E0ABE68-8893-459B-8F82-3897C125B01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9" name="Datum">
            <a:extLst>
              <a:ext uri="{FF2B5EF4-FFF2-40B4-BE49-F238E27FC236}">
                <a16:creationId xmlns:a16="http://schemas.microsoft.com/office/drawing/2014/main" id="{F0A69227-0DA4-412B-8A2A-0871762086D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0" name="Foliennummernplatzhalter">
            <a:extLst>
              <a:ext uri="{FF2B5EF4-FFF2-40B4-BE49-F238E27FC236}">
                <a16:creationId xmlns:a16="http://schemas.microsoft.com/office/drawing/2014/main" id="{836BD029-5A95-46C4-9DAE-A0FE9E2CF6F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5A7AE5FA-1F81-48D8-8C2E-FEC4C2EB7295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020141163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, 2 photos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Key Visual">
            <a:extLst>
              <a:ext uri="{FF2B5EF4-FFF2-40B4-BE49-F238E27FC236}">
                <a16:creationId xmlns:a16="http://schemas.microsoft.com/office/drawing/2014/main" id="{DD98DEE7-267A-4160-AD86-258F89120BE9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165101" y="5310718"/>
            <a:ext cx="3094567" cy="823383"/>
            <a:chOff x="4846637" y="119557"/>
            <a:chExt cx="3783013" cy="1005693"/>
          </a:xfrm>
        </p:grpSpPr>
        <p:sp>
          <p:nvSpPr>
            <p:cNvPr id="9" name="Freihandform: Form 9">
              <a:extLst>
                <a:ext uri="{FF2B5EF4-FFF2-40B4-BE49-F238E27FC236}">
                  <a16:creationId xmlns:a16="http://schemas.microsoft.com/office/drawing/2014/main" id="{627D3DEF-E803-4865-A37B-346FB473A03D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0" name="Freihandform: Form 10">
              <a:extLst>
                <a:ext uri="{FF2B5EF4-FFF2-40B4-BE49-F238E27FC236}">
                  <a16:creationId xmlns:a16="http://schemas.microsoft.com/office/drawing/2014/main" id="{37230AB1-F624-4FED-8884-70F83EC2EF58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10376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1" name="Freihandform: Form 12">
              <a:extLst>
                <a:ext uri="{FF2B5EF4-FFF2-40B4-BE49-F238E27FC236}">
                  <a16:creationId xmlns:a16="http://schemas.microsoft.com/office/drawing/2014/main" id="{417C02E5-1845-4929-80A8-1F42FB6BAE0A}"/>
                </a:ext>
              </a:extLst>
            </p:cNvPr>
            <p:cNvSpPr/>
            <p:nvPr userDrawn="1"/>
          </p:nvSpPr>
          <p:spPr bwMode="gray">
            <a:xfrm>
              <a:off x="7610151" y="119557"/>
              <a:ext cx="507162" cy="478285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2" name="Freihandform: Form 13">
              <a:extLst>
                <a:ext uri="{FF2B5EF4-FFF2-40B4-BE49-F238E27FC236}">
                  <a16:creationId xmlns:a16="http://schemas.microsoft.com/office/drawing/2014/main" id="{917D6CDF-1DC6-4668-82DC-BFA2C01C75AB}"/>
                </a:ext>
              </a:extLst>
            </p:cNvPr>
            <p:cNvSpPr/>
            <p:nvPr userDrawn="1"/>
          </p:nvSpPr>
          <p:spPr bwMode="gray">
            <a:xfrm flipH="1">
              <a:off x="7165091" y="119557"/>
              <a:ext cx="949635" cy="480872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3" name="Freihandform: Form 14">
              <a:extLst>
                <a:ext uri="{FF2B5EF4-FFF2-40B4-BE49-F238E27FC236}">
                  <a16:creationId xmlns:a16="http://schemas.microsoft.com/office/drawing/2014/main" id="{284D9234-6169-4D11-A9A0-C13B82AF6276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2147675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6" name="Bildplatzhalter 5"/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2860727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37999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18" name="Bildplatzhalter 5"/>
          <p:cNvSpPr>
            <a:spLocks noGrp="1"/>
          </p:cNvSpPr>
          <p:nvPr>
            <p:ph type="pic" sz="quarter" idx="16"/>
          </p:nvPr>
        </p:nvSpPr>
        <p:spPr bwMode="gray">
          <a:xfrm>
            <a:off x="7371926" y="3273373"/>
            <a:ext cx="4653681" cy="2860727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14" name="Datumsplatzhalter 1">
            <a:extLst>
              <a:ext uri="{FF2B5EF4-FFF2-40B4-BE49-F238E27FC236}">
                <a16:creationId xmlns:a16="http://schemas.microsoft.com/office/drawing/2014/main" id="{F04C1CE0-A652-4E48-BDB6-6A5D370AFAB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5" name="Fußzeilenplatzhalter 6">
            <a:extLst>
              <a:ext uri="{FF2B5EF4-FFF2-40B4-BE49-F238E27FC236}">
                <a16:creationId xmlns:a16="http://schemas.microsoft.com/office/drawing/2014/main" id="{14EBCAE9-B5B7-4BA7-B0E0-2673DC4609F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7" name="Foliennummernplatzhalter 11">
            <a:extLst>
              <a:ext uri="{FF2B5EF4-FFF2-40B4-BE49-F238E27FC236}">
                <a16:creationId xmlns:a16="http://schemas.microsoft.com/office/drawing/2014/main" id="{4AB7A6A4-0D93-4BC2-AABE-D7FA5CAA015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88073465-E35A-4334-9FD3-8A04B9DE3EC5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3495320602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, 2 photos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/>
          <p:cNvSpPr>
            <a:spLocks noGrp="1"/>
          </p:cNvSpPr>
          <p:nvPr>
            <p:ph type="pic" sz="quarter" idx="16"/>
          </p:nvPr>
        </p:nvSpPr>
        <p:spPr bwMode="gray">
          <a:xfrm>
            <a:off x="6304207" y="3259668"/>
            <a:ext cx="5718460" cy="2874091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5"/>
          </p:nvPr>
        </p:nvSpPr>
        <p:spPr bwMode="gray">
          <a:xfrm>
            <a:off x="164179" y="3259668"/>
            <a:ext cx="5718460" cy="2874091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3"/>
            <a:ext cx="5282881" cy="16663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 bwMode="gray">
          <a:xfrm>
            <a:off x="6740977" y="1361293"/>
            <a:ext cx="5273223" cy="16663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10" name="Fußzeile">
            <a:extLst>
              <a:ext uri="{FF2B5EF4-FFF2-40B4-BE49-F238E27FC236}">
                <a16:creationId xmlns:a16="http://schemas.microsoft.com/office/drawing/2014/main" id="{64658DA9-D4FF-4F68-B415-CD643A8EED0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2" name="Datum">
            <a:extLst>
              <a:ext uri="{FF2B5EF4-FFF2-40B4-BE49-F238E27FC236}">
                <a16:creationId xmlns:a16="http://schemas.microsoft.com/office/drawing/2014/main" id="{25454344-ACFE-4667-BDF9-D3CEB57C6848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3" name="Foliennummernplatzhalter">
            <a:extLst>
              <a:ext uri="{FF2B5EF4-FFF2-40B4-BE49-F238E27FC236}">
                <a16:creationId xmlns:a16="http://schemas.microsoft.com/office/drawing/2014/main" id="{3DCC2ED6-54BE-497C-8882-B69EBCB17B4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3CB96392-F4B8-4884-B43B-9C24F1B14C4B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3043111449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, 3 photos, with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/>
          <p:cNvSpPr>
            <a:spLocks noGrp="1"/>
          </p:cNvSpPr>
          <p:nvPr>
            <p:ph type="pic" sz="quarter" idx="16"/>
          </p:nvPr>
        </p:nvSpPr>
        <p:spPr bwMode="gray">
          <a:xfrm>
            <a:off x="4187824" y="3992957"/>
            <a:ext cx="3811200" cy="2140800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5"/>
          </p:nvPr>
        </p:nvSpPr>
        <p:spPr bwMode="gray">
          <a:xfrm>
            <a:off x="164180" y="3992957"/>
            <a:ext cx="3811200" cy="2140800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3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 bwMode="gray">
          <a:xfrm>
            <a:off x="4623402" y="1361293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16" name="Bildplatzhalter 6"/>
          <p:cNvSpPr>
            <a:spLocks noGrp="1"/>
          </p:cNvSpPr>
          <p:nvPr>
            <p:ph type="pic" sz="quarter" idx="17"/>
          </p:nvPr>
        </p:nvSpPr>
        <p:spPr bwMode="gray">
          <a:xfrm>
            <a:off x="8211467" y="3992957"/>
            <a:ext cx="3811200" cy="2140800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20" name="Textplatzhalter 7"/>
          <p:cNvSpPr>
            <a:spLocks noGrp="1"/>
          </p:cNvSpPr>
          <p:nvPr>
            <p:ph type="body" sz="quarter" idx="18"/>
          </p:nvPr>
        </p:nvSpPr>
        <p:spPr bwMode="gray">
          <a:xfrm>
            <a:off x="8647046" y="1361293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10" name="Fußzeile">
            <a:extLst>
              <a:ext uri="{FF2B5EF4-FFF2-40B4-BE49-F238E27FC236}">
                <a16:creationId xmlns:a16="http://schemas.microsoft.com/office/drawing/2014/main" id="{56CC7BB4-4868-45EA-887E-DD8AF5FFF0A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2" name="Datum">
            <a:extLst>
              <a:ext uri="{FF2B5EF4-FFF2-40B4-BE49-F238E27FC236}">
                <a16:creationId xmlns:a16="http://schemas.microsoft.com/office/drawing/2014/main" id="{CCDC82CC-EDFF-42A3-8851-BAB7EF4561A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3" name="Foliennummernplatzhalter">
            <a:extLst>
              <a:ext uri="{FF2B5EF4-FFF2-40B4-BE49-F238E27FC236}">
                <a16:creationId xmlns:a16="http://schemas.microsoft.com/office/drawing/2014/main" id="{1C097943-771B-4739-8F45-A527BD13061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2BA19ECA-854A-433B-AEC1-237BCB4EEDB5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504765492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17">
            <a:extLst>
              <a:ext uri="{FF2B5EF4-FFF2-40B4-BE49-F238E27FC236}">
                <a16:creationId xmlns:a16="http://schemas.microsoft.com/office/drawing/2014/main" id="{A092AED2-F981-4D6F-893D-6FCB385A5BDB}"/>
              </a:ext>
            </a:extLst>
          </p:cNvPr>
          <p:cNvSpPr/>
          <p:nvPr userDrawn="1"/>
        </p:nvSpPr>
        <p:spPr bwMode="gray">
          <a:xfrm>
            <a:off x="613834" y="1293284"/>
            <a:ext cx="3526367" cy="1854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dirty="0" err="1"/>
          </a:p>
        </p:txBody>
      </p:sp>
      <p:sp>
        <p:nvSpPr>
          <p:cNvPr id="10" name="Rechteck 11">
            <a:extLst>
              <a:ext uri="{FF2B5EF4-FFF2-40B4-BE49-F238E27FC236}">
                <a16:creationId xmlns:a16="http://schemas.microsoft.com/office/drawing/2014/main" id="{6D7DDD58-E6D1-421C-8E49-8CD005545549}"/>
              </a:ext>
            </a:extLst>
          </p:cNvPr>
          <p:cNvSpPr/>
          <p:nvPr userDrawn="1"/>
        </p:nvSpPr>
        <p:spPr bwMode="gray">
          <a:xfrm>
            <a:off x="613834" y="3227917"/>
            <a:ext cx="3526367" cy="846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dirty="0" err="1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5"/>
          </p:nvPr>
        </p:nvSpPr>
        <p:spPr bwMode="gray">
          <a:xfrm>
            <a:off x="613833" y="4150517"/>
            <a:ext cx="3526768" cy="1983583"/>
          </a:xfrm>
          <a:solidFill>
            <a:schemeClr val="bg2"/>
          </a:solidFill>
        </p:spPr>
        <p:txBody>
          <a:bodyPr lIns="36000" tIns="1152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613832" y="3223373"/>
            <a:ext cx="3526368" cy="282675"/>
          </a:xfrm>
          <a:noFill/>
        </p:spPr>
        <p:txBody>
          <a:bodyPr lIns="72000" tIns="36000" bIns="36000" rtlCol="0" anchor="ctr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333" b="1" baseline="0" dirty="0">
                <a:solidFill>
                  <a:schemeClr val="bg1"/>
                </a:solidFill>
              </a:defRPr>
            </a:lvl1pPr>
            <a:lvl2pPr>
              <a:defRPr lang="de-DE" dirty="0"/>
            </a:lvl2pPr>
            <a:lvl3pPr>
              <a:defRPr lang="en-GB" dirty="0"/>
            </a:lvl3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6452847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4" name="Textplatzhalter 8"/>
          <p:cNvSpPr>
            <a:spLocks noGrp="1"/>
          </p:cNvSpPr>
          <p:nvPr>
            <p:ph type="body" sz="quarter" idx="17"/>
          </p:nvPr>
        </p:nvSpPr>
        <p:spPr bwMode="gray">
          <a:xfrm>
            <a:off x="613832" y="3532554"/>
            <a:ext cx="3526368" cy="525937"/>
          </a:xfrm>
          <a:noFill/>
        </p:spPr>
        <p:txBody>
          <a:bodyPr lIns="72000"/>
          <a:lstStyle>
            <a:lvl1pPr>
              <a:lnSpc>
                <a:spcPct val="100000"/>
              </a:lnSpc>
              <a:spcBef>
                <a:spcPts val="0"/>
              </a:spcBef>
              <a:defRPr sz="1067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Textplatzhalter 8"/>
          <p:cNvSpPr>
            <a:spLocks noGrp="1"/>
          </p:cNvSpPr>
          <p:nvPr>
            <p:ph type="body" sz="quarter" idx="18"/>
          </p:nvPr>
        </p:nvSpPr>
        <p:spPr bwMode="gray">
          <a:xfrm>
            <a:off x="613832" y="1295081"/>
            <a:ext cx="3526368" cy="362396"/>
          </a:xfrm>
          <a:noFill/>
        </p:spPr>
        <p:txBody>
          <a:bodyPr lIns="72000" tIns="36000" bIns="36000" anchor="ctr"/>
          <a:lstStyle>
            <a:lvl1pPr>
              <a:defRPr sz="1467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Textplatzhalter 8"/>
          <p:cNvSpPr>
            <a:spLocks noGrp="1"/>
          </p:cNvSpPr>
          <p:nvPr>
            <p:ph type="body" sz="quarter" idx="19"/>
          </p:nvPr>
        </p:nvSpPr>
        <p:spPr bwMode="gray">
          <a:xfrm>
            <a:off x="613832" y="1657477"/>
            <a:ext cx="3526368" cy="1490155"/>
          </a:xfrm>
          <a:noFill/>
        </p:spPr>
        <p:txBody>
          <a:bodyPr lIns="72000" bIns="36000"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333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20"/>
          </p:nvPr>
        </p:nvSpPr>
        <p:spPr bwMode="gray">
          <a:xfrm>
            <a:off x="4414129" y="1361017"/>
            <a:ext cx="7623355" cy="47730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11" name="Datumsplatzhalter 1">
            <a:extLst>
              <a:ext uri="{FF2B5EF4-FFF2-40B4-BE49-F238E27FC236}">
                <a16:creationId xmlns:a16="http://schemas.microsoft.com/office/drawing/2014/main" id="{5C113288-112E-43AB-A7E3-6DC39BC68CD9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2" name="Fußzeilenplatzhalter 8">
            <a:extLst>
              <a:ext uri="{FF2B5EF4-FFF2-40B4-BE49-F238E27FC236}">
                <a16:creationId xmlns:a16="http://schemas.microsoft.com/office/drawing/2014/main" id="{6F5C26C2-45DC-4E5F-82F1-0144ADEE62BD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3" name="Foliennummernplatzhalter 9">
            <a:extLst>
              <a:ext uri="{FF2B5EF4-FFF2-40B4-BE49-F238E27FC236}">
                <a16:creationId xmlns:a16="http://schemas.microsoft.com/office/drawing/2014/main" id="{5E46C1A9-6558-4F6D-8B7B-0261FA88538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82452DD8-2200-404F-BCC4-C429CE9E882E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612500765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17">
            <a:extLst>
              <a:ext uri="{FF2B5EF4-FFF2-40B4-BE49-F238E27FC236}">
                <a16:creationId xmlns:a16="http://schemas.microsoft.com/office/drawing/2014/main" id="{90D142E0-44E2-4465-BD87-2835CED7E124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7466"/>
          <a:stretch>
            <a:fillRect/>
          </a:stretch>
        </p:blipFill>
        <p:spPr bwMode="gray">
          <a:xfrm>
            <a:off x="165101" y="165100"/>
            <a:ext cx="11857567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5">
            <a:extLst>
              <a:ext uri="{FF2B5EF4-FFF2-40B4-BE49-F238E27FC236}">
                <a16:creationId xmlns:a16="http://schemas.microsoft.com/office/drawing/2014/main" id="{6A2B9E51-D8A5-486E-940D-30E631A9A99C}"/>
              </a:ext>
            </a:extLst>
          </p:cNvPr>
          <p:cNvSpPr>
            <a:spLocks/>
          </p:cNvSpPr>
          <p:nvPr userDrawn="1"/>
        </p:nvSpPr>
        <p:spPr bwMode="gray">
          <a:xfrm>
            <a:off x="165101" y="165100"/>
            <a:ext cx="11857567" cy="5969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6BF3D1C6-1342-437F-B4A8-F5930097FBF1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1045634" y="5403851"/>
            <a:ext cx="1048877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www.giz.de</a:t>
            </a:r>
          </a:p>
        </p:txBody>
      </p:sp>
      <p:pic>
        <p:nvPicPr>
          <p:cNvPr id="10" name="Grafik 37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05407A69-110A-4CCF-A929-82C90892AE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031067" y="5441951"/>
            <a:ext cx="387351" cy="31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38">
            <a:extLst>
              <a:ext uri="{FF2B5EF4-FFF2-40B4-BE49-F238E27FC236}">
                <a16:creationId xmlns:a16="http://schemas.microsoft.com/office/drawing/2014/main" id="{8FC36590-7F24-4E41-8718-DB6F6D7426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614584" y="5408084"/>
            <a:ext cx="313267" cy="31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pieren 39">
            <a:extLst>
              <a:ext uri="{FF2B5EF4-FFF2-40B4-BE49-F238E27FC236}">
                <a16:creationId xmlns:a16="http://schemas.microsoft.com/office/drawing/2014/main" id="{9C46408C-709F-4BB6-8967-4CE6B6B7073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92667" y="5372101"/>
            <a:ext cx="349251" cy="395817"/>
            <a:chOff x="4933951" y="-41275"/>
            <a:chExt cx="2130425" cy="2411413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F1C9136D-9C48-47A1-8D08-8981A7E4BD8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6867" y="1428782"/>
              <a:ext cx="2117509" cy="941356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0A7E5EF0-B4B9-448F-8FB7-D9856658674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6867" y="-41275"/>
              <a:ext cx="2104594" cy="86398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9389AF26-195E-45E2-8F34-23F9AB17F39F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1662"/>
              <a:ext cx="619759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8B60BB7-39C6-47FF-B744-2A753B331859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4617" y="951662"/>
              <a:ext cx="619759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884F10B4-EDFD-4559-9E83-19AFCEB76ED2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5742" y="951662"/>
              <a:ext cx="606843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</p:grpSp>
      <p:sp>
        <p:nvSpPr>
          <p:cNvPr id="22" name="TextBox 7">
            <a:extLst>
              <a:ext uri="{FF2B5EF4-FFF2-40B4-BE49-F238E27FC236}">
                <a16:creationId xmlns:a16="http://schemas.microsoft.com/office/drawing/2014/main" id="{95D1F66B-A72B-469E-8671-42364F6705CE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3496734" y="5403851"/>
            <a:ext cx="2305631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https://twitter.com/giz_gmbh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86BD84DB-933E-4DE9-B8D1-520A8D8B0F41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7004051" y="5403851"/>
            <a:ext cx="2950038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https://www.facebook.com/gizprofile/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11123323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9" name="Textplatzhalter 16"/>
          <p:cNvSpPr>
            <a:spLocks noGrp="1"/>
          </p:cNvSpPr>
          <p:nvPr>
            <p:ph type="body" sz="quarter" idx="15"/>
          </p:nvPr>
        </p:nvSpPr>
        <p:spPr bwMode="gray">
          <a:xfrm>
            <a:off x="2853713" y="2760959"/>
            <a:ext cx="4492748" cy="136671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0" name="Textplatzhalter 29"/>
          <p:cNvSpPr>
            <a:spLocks noGrp="1"/>
          </p:cNvSpPr>
          <p:nvPr>
            <p:ph type="body" sz="quarter" idx="22"/>
          </p:nvPr>
        </p:nvSpPr>
        <p:spPr bwMode="gray">
          <a:xfrm>
            <a:off x="2853713" y="1857148"/>
            <a:ext cx="4492748" cy="235035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1" name="Textplatzhalter 30"/>
          <p:cNvSpPr>
            <a:spLocks noGrp="1"/>
          </p:cNvSpPr>
          <p:nvPr>
            <p:ph type="body" sz="quarter" idx="23"/>
          </p:nvPr>
        </p:nvSpPr>
        <p:spPr bwMode="gray">
          <a:xfrm>
            <a:off x="2853713" y="2181304"/>
            <a:ext cx="4492748" cy="23503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Bildplatzhalter 6"/>
          <p:cNvSpPr>
            <a:spLocks noGrp="1"/>
          </p:cNvSpPr>
          <p:nvPr>
            <p:ph type="pic" sz="quarter" idx="17"/>
          </p:nvPr>
        </p:nvSpPr>
        <p:spPr bwMode="gray">
          <a:xfrm>
            <a:off x="599755" y="1857148"/>
            <a:ext cx="1957439" cy="2270523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24" name="Datumsplatzhalter 4">
            <a:extLst>
              <a:ext uri="{FF2B5EF4-FFF2-40B4-BE49-F238E27FC236}">
                <a16:creationId xmlns:a16="http://schemas.microsoft.com/office/drawing/2014/main" id="{8B74372D-371A-468C-B6F1-35683B2407AC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25" name="Fußzeilenplatzhalter 6">
            <a:extLst>
              <a:ext uri="{FF2B5EF4-FFF2-40B4-BE49-F238E27FC236}">
                <a16:creationId xmlns:a16="http://schemas.microsoft.com/office/drawing/2014/main" id="{6FF5A890-9AC4-4B1C-B716-1C9BBEC91B64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26" name="Foliennummernplatzhalter 7">
            <a:extLst>
              <a:ext uri="{FF2B5EF4-FFF2-40B4-BE49-F238E27FC236}">
                <a16:creationId xmlns:a16="http://schemas.microsoft.com/office/drawing/2014/main" id="{3895046D-0043-4885-A8C0-73A06F1287EE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DEC3DF1D-A293-48B0-AEAB-5BC80E1D349E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20564261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7">
            <a:extLst>
              <a:ext uri="{FF2B5EF4-FFF2-40B4-BE49-F238E27FC236}">
                <a16:creationId xmlns:a16="http://schemas.microsoft.com/office/drawing/2014/main" id="{C39E16F5-D734-40C5-942D-C7608CADAE55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7466"/>
          <a:stretch>
            <a:fillRect/>
          </a:stretch>
        </p:blipFill>
        <p:spPr bwMode="gray">
          <a:xfrm>
            <a:off x="165101" y="165100"/>
            <a:ext cx="11857567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eck 5">
            <a:extLst>
              <a:ext uri="{FF2B5EF4-FFF2-40B4-BE49-F238E27FC236}">
                <a16:creationId xmlns:a16="http://schemas.microsoft.com/office/drawing/2014/main" id="{106CD288-CBAA-47C4-BF3D-5C079402FD3E}"/>
              </a:ext>
            </a:extLst>
          </p:cNvPr>
          <p:cNvSpPr>
            <a:spLocks/>
          </p:cNvSpPr>
          <p:nvPr userDrawn="1"/>
        </p:nvSpPr>
        <p:spPr bwMode="gray">
          <a:xfrm>
            <a:off x="165101" y="165100"/>
            <a:ext cx="11857567" cy="5969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497DD9C8-EBCB-4CED-8296-C256A85E885A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1045634" y="5403851"/>
            <a:ext cx="1048877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www.giz.de</a:t>
            </a:r>
          </a:p>
        </p:txBody>
      </p:sp>
      <p:pic>
        <p:nvPicPr>
          <p:cNvPr id="14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725567EF-E6EC-43CD-BD40-4B62651D8C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031067" y="5441951"/>
            <a:ext cx="387351" cy="31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43">
            <a:extLst>
              <a:ext uri="{FF2B5EF4-FFF2-40B4-BE49-F238E27FC236}">
                <a16:creationId xmlns:a16="http://schemas.microsoft.com/office/drawing/2014/main" id="{4B986A13-332E-4DEF-AEA8-90F99BEF22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614584" y="5408084"/>
            <a:ext cx="313267" cy="31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uppieren 44">
            <a:extLst>
              <a:ext uri="{FF2B5EF4-FFF2-40B4-BE49-F238E27FC236}">
                <a16:creationId xmlns:a16="http://schemas.microsoft.com/office/drawing/2014/main" id="{9B645D19-2BCF-41DB-8378-AD7AB4E07E0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92667" y="5372101"/>
            <a:ext cx="349251" cy="395817"/>
            <a:chOff x="4933951" y="-41275"/>
            <a:chExt cx="2130425" cy="2411413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429B9E1F-A06F-43BF-AB2F-729E27D6BAB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6867" y="1428782"/>
              <a:ext cx="2117509" cy="941356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99EDB589-9555-4A29-9D47-EED3203122A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6867" y="-41275"/>
              <a:ext cx="2104594" cy="86398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285DB800-AE7D-4A5B-9786-52CC3BD9AE69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1662"/>
              <a:ext cx="619759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5BE2D84-B538-4DE3-A843-D7454D1F70D3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4617" y="951662"/>
              <a:ext cx="619759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AA6FEA2E-C58B-44E2-81C0-1BAC82F97F00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5742" y="951662"/>
              <a:ext cx="606843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</p:grpSp>
      <p:sp>
        <p:nvSpPr>
          <p:cNvPr id="22" name="TextBox 7">
            <a:extLst>
              <a:ext uri="{FF2B5EF4-FFF2-40B4-BE49-F238E27FC236}">
                <a16:creationId xmlns:a16="http://schemas.microsoft.com/office/drawing/2014/main" id="{BCF635D3-7B3E-4641-A875-E1EC3971FB24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3496734" y="5403851"/>
            <a:ext cx="2305631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https://twitter.com/giz_gmbh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F0AD2412-E4F9-4618-8925-3D7E5D595792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7004051" y="5403851"/>
            <a:ext cx="2950038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https://www.facebook.com/gizprofile/</a:t>
            </a:r>
          </a:p>
        </p:txBody>
      </p:sp>
      <p:sp>
        <p:nvSpPr>
          <p:cNvPr id="31" name="Textplatzhalter 16"/>
          <p:cNvSpPr>
            <a:spLocks noGrp="1"/>
          </p:cNvSpPr>
          <p:nvPr>
            <p:ph type="body" sz="quarter" idx="15"/>
          </p:nvPr>
        </p:nvSpPr>
        <p:spPr bwMode="gray">
          <a:xfrm>
            <a:off x="2612084" y="2760959"/>
            <a:ext cx="3426913" cy="8016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32" name="Textplatzhalter 29"/>
          <p:cNvSpPr>
            <a:spLocks noGrp="1"/>
          </p:cNvSpPr>
          <p:nvPr>
            <p:ph type="body" sz="quarter" idx="22"/>
          </p:nvPr>
        </p:nvSpPr>
        <p:spPr bwMode="gray">
          <a:xfrm>
            <a:off x="2612084" y="1857148"/>
            <a:ext cx="3426913" cy="235035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3" name="Textplatzhalter 30"/>
          <p:cNvSpPr>
            <a:spLocks noGrp="1"/>
          </p:cNvSpPr>
          <p:nvPr>
            <p:ph type="body" sz="quarter" idx="23"/>
          </p:nvPr>
        </p:nvSpPr>
        <p:spPr bwMode="gray">
          <a:xfrm>
            <a:off x="2612084" y="2181304"/>
            <a:ext cx="3426913" cy="23503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4" name="Bildplatzhalter 6"/>
          <p:cNvSpPr>
            <a:spLocks noGrp="1"/>
          </p:cNvSpPr>
          <p:nvPr>
            <p:ph type="pic" sz="quarter" idx="17"/>
          </p:nvPr>
        </p:nvSpPr>
        <p:spPr bwMode="gray">
          <a:xfrm>
            <a:off x="599758" y="1857149"/>
            <a:ext cx="1789353" cy="2075553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53" name="Textplatzhalter 16"/>
          <p:cNvSpPr>
            <a:spLocks noGrp="1"/>
          </p:cNvSpPr>
          <p:nvPr>
            <p:ph type="body" sz="quarter" idx="24"/>
          </p:nvPr>
        </p:nvSpPr>
        <p:spPr bwMode="gray">
          <a:xfrm>
            <a:off x="8323537" y="2760959"/>
            <a:ext cx="3562099" cy="8016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54" name="Textplatzhalter 29"/>
          <p:cNvSpPr>
            <a:spLocks noGrp="1"/>
          </p:cNvSpPr>
          <p:nvPr>
            <p:ph type="body" sz="quarter" idx="25"/>
          </p:nvPr>
        </p:nvSpPr>
        <p:spPr bwMode="gray">
          <a:xfrm>
            <a:off x="8323537" y="1857148"/>
            <a:ext cx="3562099" cy="235035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5" name="Textplatzhalter 30"/>
          <p:cNvSpPr>
            <a:spLocks noGrp="1"/>
          </p:cNvSpPr>
          <p:nvPr>
            <p:ph type="body" sz="quarter" idx="26"/>
          </p:nvPr>
        </p:nvSpPr>
        <p:spPr bwMode="gray">
          <a:xfrm>
            <a:off x="8323537" y="2181304"/>
            <a:ext cx="3562099" cy="23503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6" name="Bildplatzhalter 6"/>
          <p:cNvSpPr>
            <a:spLocks noGrp="1"/>
          </p:cNvSpPr>
          <p:nvPr>
            <p:ph type="pic" sz="quarter" idx="27"/>
          </p:nvPr>
        </p:nvSpPr>
        <p:spPr bwMode="gray">
          <a:xfrm>
            <a:off x="6311212" y="1857149"/>
            <a:ext cx="1789353" cy="2075553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58" name="Titel 1"/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1128588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24" name="Datumsplatzhalter 4">
            <a:extLst>
              <a:ext uri="{FF2B5EF4-FFF2-40B4-BE49-F238E27FC236}">
                <a16:creationId xmlns:a16="http://schemas.microsoft.com/office/drawing/2014/main" id="{E59ADD9F-9E2C-4491-AC8C-7AAF9FE4C8FB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25" name="Fußzeilenplatzhalter 6">
            <a:extLst>
              <a:ext uri="{FF2B5EF4-FFF2-40B4-BE49-F238E27FC236}">
                <a16:creationId xmlns:a16="http://schemas.microsoft.com/office/drawing/2014/main" id="{69C2AC73-BF8E-43FB-8680-DDDAF4C0012A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26" name="Foliennummernplatzhalter 7">
            <a:extLst>
              <a:ext uri="{FF2B5EF4-FFF2-40B4-BE49-F238E27FC236}">
                <a16:creationId xmlns:a16="http://schemas.microsoft.com/office/drawing/2014/main" id="{8FB1DBCA-B425-4B91-8F1D-4316093D778B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022C3382-98AE-4790-A122-023588F3423B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001511879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7">
            <a:extLst>
              <a:ext uri="{FF2B5EF4-FFF2-40B4-BE49-F238E27FC236}">
                <a16:creationId xmlns:a16="http://schemas.microsoft.com/office/drawing/2014/main" id="{991A4DF6-B8C6-49A6-A902-7C06A581ED7C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7466"/>
          <a:stretch>
            <a:fillRect/>
          </a:stretch>
        </p:blipFill>
        <p:spPr bwMode="gray">
          <a:xfrm>
            <a:off x="165101" y="165100"/>
            <a:ext cx="11857567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5">
            <a:extLst>
              <a:ext uri="{FF2B5EF4-FFF2-40B4-BE49-F238E27FC236}">
                <a16:creationId xmlns:a16="http://schemas.microsoft.com/office/drawing/2014/main" id="{A423FB25-401A-4B4D-9A1C-4EAC16A542A9}"/>
              </a:ext>
            </a:extLst>
          </p:cNvPr>
          <p:cNvSpPr>
            <a:spLocks/>
          </p:cNvSpPr>
          <p:nvPr userDrawn="1"/>
        </p:nvSpPr>
        <p:spPr bwMode="gray">
          <a:xfrm>
            <a:off x="177801" y="165100"/>
            <a:ext cx="11857567" cy="5969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2B0BFDB0-EC67-4BF5-829D-4296AA39CE80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1045634" y="5403851"/>
            <a:ext cx="1048877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www.giz.de</a:t>
            </a:r>
          </a:p>
        </p:txBody>
      </p:sp>
      <p:pic>
        <p:nvPicPr>
          <p:cNvPr id="22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5BEF2A8B-1D98-4CDA-B3D1-252C93D0CE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031067" y="5441951"/>
            <a:ext cx="387351" cy="31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Grafik 43">
            <a:extLst>
              <a:ext uri="{FF2B5EF4-FFF2-40B4-BE49-F238E27FC236}">
                <a16:creationId xmlns:a16="http://schemas.microsoft.com/office/drawing/2014/main" id="{BF034979-09EA-4F61-93AA-AAF58ECC797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614584" y="5408084"/>
            <a:ext cx="313267" cy="31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uppieren 44">
            <a:extLst>
              <a:ext uri="{FF2B5EF4-FFF2-40B4-BE49-F238E27FC236}">
                <a16:creationId xmlns:a16="http://schemas.microsoft.com/office/drawing/2014/main" id="{ACB8B47D-959A-461F-A841-B169D914425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92667" y="5372101"/>
            <a:ext cx="349251" cy="395817"/>
            <a:chOff x="4933951" y="-41275"/>
            <a:chExt cx="2130425" cy="2411413"/>
          </a:xfrm>
        </p:grpSpPr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089D6AFD-3FCF-44E7-881F-AC2D9AB188C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6867" y="1428782"/>
              <a:ext cx="2117509" cy="941356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581F6219-5116-4B61-9252-66518EDE90C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6867" y="-41275"/>
              <a:ext cx="2104594" cy="86398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31820BB0-3B4D-4B7F-A104-5D1201F12054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1662"/>
              <a:ext cx="619759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FA5E01D6-F3B4-4501-96F7-15FD8C073515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4617" y="951662"/>
              <a:ext cx="619759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CD24019F-CE21-4BED-A8D9-29F87ADBB5C9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5742" y="951662"/>
              <a:ext cx="606843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</p:grpSp>
      <p:sp>
        <p:nvSpPr>
          <p:cNvPr id="33" name="TextBox 7">
            <a:extLst>
              <a:ext uri="{FF2B5EF4-FFF2-40B4-BE49-F238E27FC236}">
                <a16:creationId xmlns:a16="http://schemas.microsoft.com/office/drawing/2014/main" id="{1D1D6765-8957-4DFC-AC01-A0C982ADDF58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3496734" y="5403851"/>
            <a:ext cx="2305631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https://twitter.com/giz_gmbh</a:t>
            </a:r>
          </a:p>
        </p:txBody>
      </p:sp>
      <p:sp>
        <p:nvSpPr>
          <p:cNvPr id="34" name="TextBox 7">
            <a:extLst>
              <a:ext uri="{FF2B5EF4-FFF2-40B4-BE49-F238E27FC236}">
                <a16:creationId xmlns:a16="http://schemas.microsoft.com/office/drawing/2014/main" id="{2EDF7AA7-FD2D-41B6-B74D-F50B79852698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7004051" y="5403851"/>
            <a:ext cx="2950038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https://www.facebook.com/gizprofile/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9" name="Textplatzhalter 16"/>
          <p:cNvSpPr>
            <a:spLocks noGrp="1"/>
          </p:cNvSpPr>
          <p:nvPr>
            <p:ph type="body" sz="quarter" idx="15"/>
          </p:nvPr>
        </p:nvSpPr>
        <p:spPr bwMode="gray">
          <a:xfrm>
            <a:off x="599756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0" name="Textplatzhalter 29"/>
          <p:cNvSpPr>
            <a:spLocks noGrp="1"/>
          </p:cNvSpPr>
          <p:nvPr>
            <p:ph type="body" sz="quarter" idx="22"/>
          </p:nvPr>
        </p:nvSpPr>
        <p:spPr bwMode="gray">
          <a:xfrm>
            <a:off x="599756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1" name="Textplatzhalter 30"/>
          <p:cNvSpPr>
            <a:spLocks noGrp="1"/>
          </p:cNvSpPr>
          <p:nvPr>
            <p:ph type="body" sz="quarter" idx="23"/>
          </p:nvPr>
        </p:nvSpPr>
        <p:spPr bwMode="gray">
          <a:xfrm>
            <a:off x="599756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Bildplatzhalter 6"/>
          <p:cNvSpPr>
            <a:spLocks noGrp="1"/>
          </p:cNvSpPr>
          <p:nvPr>
            <p:ph type="pic" sz="quarter" idx="17"/>
          </p:nvPr>
        </p:nvSpPr>
        <p:spPr bwMode="gray">
          <a:xfrm>
            <a:off x="599757" y="1569543"/>
            <a:ext cx="1355440" cy="1572237"/>
          </a:xfrm>
          <a:solidFill>
            <a:schemeClr val="bg2"/>
          </a:solidFill>
        </p:spPr>
        <p:txBody>
          <a:bodyPr lIns="36000" tIns="864000" rIns="36000" bIns="36000" rtlCol="0">
            <a:noAutofit/>
          </a:bodyPr>
          <a:lstStyle>
            <a:lvl1pPr algn="ctr"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23" name="Textplatzhalter 16"/>
          <p:cNvSpPr>
            <a:spLocks noGrp="1"/>
          </p:cNvSpPr>
          <p:nvPr>
            <p:ph type="body" sz="quarter" idx="24"/>
          </p:nvPr>
        </p:nvSpPr>
        <p:spPr bwMode="gray">
          <a:xfrm>
            <a:off x="4464610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4" name="Textplatzhalter 29"/>
          <p:cNvSpPr>
            <a:spLocks noGrp="1"/>
          </p:cNvSpPr>
          <p:nvPr>
            <p:ph type="body" sz="quarter" idx="25"/>
          </p:nvPr>
        </p:nvSpPr>
        <p:spPr bwMode="gray">
          <a:xfrm>
            <a:off x="4464610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5" name="Textplatzhalter 30"/>
          <p:cNvSpPr>
            <a:spLocks noGrp="1"/>
          </p:cNvSpPr>
          <p:nvPr>
            <p:ph type="body" sz="quarter" idx="26"/>
          </p:nvPr>
        </p:nvSpPr>
        <p:spPr bwMode="gray">
          <a:xfrm>
            <a:off x="4464610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6" name="Bildplatzhalter 6"/>
          <p:cNvSpPr>
            <a:spLocks noGrp="1"/>
          </p:cNvSpPr>
          <p:nvPr>
            <p:ph type="pic" sz="quarter" idx="27"/>
          </p:nvPr>
        </p:nvSpPr>
        <p:spPr bwMode="gray">
          <a:xfrm>
            <a:off x="4464612" y="1569543"/>
            <a:ext cx="1355440" cy="1572237"/>
          </a:xfrm>
          <a:solidFill>
            <a:schemeClr val="bg2"/>
          </a:solidFill>
        </p:spPr>
        <p:txBody>
          <a:bodyPr lIns="36000" tIns="864000" rIns="36000" bIns="3600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37" name="Textplatzhalter 16"/>
          <p:cNvSpPr>
            <a:spLocks noGrp="1"/>
          </p:cNvSpPr>
          <p:nvPr>
            <p:ph type="body" sz="quarter" idx="28"/>
          </p:nvPr>
        </p:nvSpPr>
        <p:spPr bwMode="gray">
          <a:xfrm>
            <a:off x="8329465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38" name="Textplatzhalter 29"/>
          <p:cNvSpPr>
            <a:spLocks noGrp="1"/>
          </p:cNvSpPr>
          <p:nvPr>
            <p:ph type="body" sz="quarter" idx="29"/>
          </p:nvPr>
        </p:nvSpPr>
        <p:spPr bwMode="gray">
          <a:xfrm>
            <a:off x="8329465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9" name="Textplatzhalter 30"/>
          <p:cNvSpPr>
            <a:spLocks noGrp="1"/>
          </p:cNvSpPr>
          <p:nvPr>
            <p:ph type="body" sz="quarter" idx="30"/>
          </p:nvPr>
        </p:nvSpPr>
        <p:spPr bwMode="gray">
          <a:xfrm>
            <a:off x="8329465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0" name="Bildplatzhalter 6"/>
          <p:cNvSpPr>
            <a:spLocks noGrp="1"/>
          </p:cNvSpPr>
          <p:nvPr>
            <p:ph type="pic" sz="quarter" idx="31"/>
          </p:nvPr>
        </p:nvSpPr>
        <p:spPr bwMode="gray">
          <a:xfrm>
            <a:off x="8329467" y="1569543"/>
            <a:ext cx="1355440" cy="1572237"/>
          </a:xfrm>
          <a:solidFill>
            <a:schemeClr val="bg2"/>
          </a:solidFill>
        </p:spPr>
        <p:txBody>
          <a:bodyPr lIns="36000" tIns="864000" rIns="36000" bIns="36000" rtlCol="0">
            <a:noAutofit/>
          </a:bodyPr>
          <a:lstStyle>
            <a:lvl1pPr algn="ctr"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41" name="Datumsplatzhalter 4">
            <a:extLst>
              <a:ext uri="{FF2B5EF4-FFF2-40B4-BE49-F238E27FC236}">
                <a16:creationId xmlns:a16="http://schemas.microsoft.com/office/drawing/2014/main" id="{7AF11F5C-3449-4E66-ABA4-8C893472BE52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42" name="Fußzeilenplatzhalter 6">
            <a:extLst>
              <a:ext uri="{FF2B5EF4-FFF2-40B4-BE49-F238E27FC236}">
                <a16:creationId xmlns:a16="http://schemas.microsoft.com/office/drawing/2014/main" id="{CDF808EA-23C0-4919-A9C7-15E91F196C5D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43" name="Foliennummernplatzhalter 7">
            <a:extLst>
              <a:ext uri="{FF2B5EF4-FFF2-40B4-BE49-F238E27FC236}">
                <a16:creationId xmlns:a16="http://schemas.microsoft.com/office/drawing/2014/main" id="{5DA9E3D4-035B-4F77-8C0D-E12EDFF0D05B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59B26B2D-EDB9-4F29-B262-744124B4A334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84577042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Key Visual">
            <a:extLst>
              <a:ext uri="{FF2B5EF4-FFF2-40B4-BE49-F238E27FC236}">
                <a16:creationId xmlns:a16="http://schemas.microsoft.com/office/drawing/2014/main" id="{076CB3D0-81EF-4A8E-BC4D-3409DCE0E987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165101" y="5310718"/>
            <a:ext cx="3094567" cy="823383"/>
            <a:chOff x="4846637" y="119557"/>
            <a:chExt cx="3783013" cy="1005693"/>
          </a:xfrm>
        </p:grpSpPr>
        <p:sp>
          <p:nvSpPr>
            <p:cNvPr id="5" name="Freihandform: Form 6">
              <a:extLst>
                <a:ext uri="{FF2B5EF4-FFF2-40B4-BE49-F238E27FC236}">
                  <a16:creationId xmlns:a16="http://schemas.microsoft.com/office/drawing/2014/main" id="{54F1CB45-4C6D-463C-9E16-B561B844083B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6" name="Freihandform: Form 7">
              <a:extLst>
                <a:ext uri="{FF2B5EF4-FFF2-40B4-BE49-F238E27FC236}">
                  <a16:creationId xmlns:a16="http://schemas.microsoft.com/office/drawing/2014/main" id="{5B493518-BA48-49F1-AA57-41B29D8CEA29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10376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7" name="Freihandform: Form 8">
              <a:extLst>
                <a:ext uri="{FF2B5EF4-FFF2-40B4-BE49-F238E27FC236}">
                  <a16:creationId xmlns:a16="http://schemas.microsoft.com/office/drawing/2014/main" id="{1F2A09D6-9233-4B91-8F04-FB4B11537CD8}"/>
                </a:ext>
              </a:extLst>
            </p:cNvPr>
            <p:cNvSpPr/>
            <p:nvPr userDrawn="1"/>
          </p:nvSpPr>
          <p:spPr bwMode="gray">
            <a:xfrm>
              <a:off x="7610151" y="119557"/>
              <a:ext cx="507162" cy="478285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8" name="Freihandform: Form 9">
              <a:extLst>
                <a:ext uri="{FF2B5EF4-FFF2-40B4-BE49-F238E27FC236}">
                  <a16:creationId xmlns:a16="http://schemas.microsoft.com/office/drawing/2014/main" id="{9AF15D6B-1AB1-42A5-8092-F4CAF7066637}"/>
                </a:ext>
              </a:extLst>
            </p:cNvPr>
            <p:cNvSpPr/>
            <p:nvPr userDrawn="1"/>
          </p:nvSpPr>
          <p:spPr bwMode="gray">
            <a:xfrm flipH="1">
              <a:off x="7165091" y="119557"/>
              <a:ext cx="949635" cy="480872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Freihandform: Form 10">
              <a:extLst>
                <a:ext uri="{FF2B5EF4-FFF2-40B4-BE49-F238E27FC236}">
                  <a16:creationId xmlns:a16="http://schemas.microsoft.com/office/drawing/2014/main" id="{797562DC-463B-4453-9A1D-4FA2D0816E76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2147675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3746844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Datumsplatzhalter 12">
            <a:extLst>
              <a:ext uri="{FF2B5EF4-FFF2-40B4-BE49-F238E27FC236}">
                <a16:creationId xmlns:a16="http://schemas.microsoft.com/office/drawing/2014/main" id="{BDA33099-CC16-4279-B8F8-6E9C1C02AA7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1" name="Fußzeilenplatzhalter 13">
            <a:extLst>
              <a:ext uri="{FF2B5EF4-FFF2-40B4-BE49-F238E27FC236}">
                <a16:creationId xmlns:a16="http://schemas.microsoft.com/office/drawing/2014/main" id="{B956453B-D2F4-4852-941C-6C68FF30835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3" name="Foliennummernplatzhalter 14">
            <a:extLst>
              <a:ext uri="{FF2B5EF4-FFF2-40B4-BE49-F238E27FC236}">
                <a16:creationId xmlns:a16="http://schemas.microsoft.com/office/drawing/2014/main" id="{152A2BEA-4E4D-4D85-A772-836636264AA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3D851B6C-2ADC-4676-9493-68B7BB38CEB5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3871225035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ly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3" name="Fußzeile">
            <a:extLst>
              <a:ext uri="{FF2B5EF4-FFF2-40B4-BE49-F238E27FC236}">
                <a16:creationId xmlns:a16="http://schemas.microsoft.com/office/drawing/2014/main" id="{E4085755-BAF0-424D-9F33-1499376E1E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4" name="Datum">
            <a:extLst>
              <a:ext uri="{FF2B5EF4-FFF2-40B4-BE49-F238E27FC236}">
                <a16:creationId xmlns:a16="http://schemas.microsoft.com/office/drawing/2014/main" id="{054F571A-802A-46BB-8F62-9347FC515D2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AC7C04D8-21B1-4876-B40D-404D30C2E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639594C0-91D3-4D43-AD19-846C43D35E68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780891241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ly headlin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Key Visual">
            <a:extLst>
              <a:ext uri="{FF2B5EF4-FFF2-40B4-BE49-F238E27FC236}">
                <a16:creationId xmlns:a16="http://schemas.microsoft.com/office/drawing/2014/main" id="{2A7B284F-D10F-4EB6-9907-0E9BE22BCF1F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165101" y="5310718"/>
            <a:ext cx="3094567" cy="823383"/>
            <a:chOff x="4846637" y="119557"/>
            <a:chExt cx="3783013" cy="1005693"/>
          </a:xfrm>
        </p:grpSpPr>
        <p:sp>
          <p:nvSpPr>
            <p:cNvPr id="4" name="Freihandform: Form 6">
              <a:extLst>
                <a:ext uri="{FF2B5EF4-FFF2-40B4-BE49-F238E27FC236}">
                  <a16:creationId xmlns:a16="http://schemas.microsoft.com/office/drawing/2014/main" id="{7F1D5CF1-796F-4D13-99A3-A12F8FDA8303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5" name="Freihandform: Form 7">
              <a:extLst>
                <a:ext uri="{FF2B5EF4-FFF2-40B4-BE49-F238E27FC236}">
                  <a16:creationId xmlns:a16="http://schemas.microsoft.com/office/drawing/2014/main" id="{E1E3CCB5-129B-472E-85D9-62B7C3E36BBD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10376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6" name="Freihandform: Form 8">
              <a:extLst>
                <a:ext uri="{FF2B5EF4-FFF2-40B4-BE49-F238E27FC236}">
                  <a16:creationId xmlns:a16="http://schemas.microsoft.com/office/drawing/2014/main" id="{28C7E01C-C531-43E1-805B-63D7205C2D6F}"/>
                </a:ext>
              </a:extLst>
            </p:cNvPr>
            <p:cNvSpPr/>
            <p:nvPr userDrawn="1"/>
          </p:nvSpPr>
          <p:spPr bwMode="gray">
            <a:xfrm>
              <a:off x="7610151" y="119557"/>
              <a:ext cx="507162" cy="478285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7" name="Freihandform: Form 9">
              <a:extLst>
                <a:ext uri="{FF2B5EF4-FFF2-40B4-BE49-F238E27FC236}">
                  <a16:creationId xmlns:a16="http://schemas.microsoft.com/office/drawing/2014/main" id="{EEC624A1-025C-441C-8F97-4FAC41EBD74E}"/>
                </a:ext>
              </a:extLst>
            </p:cNvPr>
            <p:cNvSpPr/>
            <p:nvPr userDrawn="1"/>
          </p:nvSpPr>
          <p:spPr bwMode="gray">
            <a:xfrm flipH="1">
              <a:off x="7165091" y="119557"/>
              <a:ext cx="949635" cy="480872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8" name="Freihandform: Form 10">
              <a:extLst>
                <a:ext uri="{FF2B5EF4-FFF2-40B4-BE49-F238E27FC236}">
                  <a16:creationId xmlns:a16="http://schemas.microsoft.com/office/drawing/2014/main" id="{56597E25-9653-4832-924D-4B6F51E4C78B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2147675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9" name="Datumsplatzhalter 11">
            <a:extLst>
              <a:ext uri="{FF2B5EF4-FFF2-40B4-BE49-F238E27FC236}">
                <a16:creationId xmlns:a16="http://schemas.microsoft.com/office/drawing/2014/main" id="{12C484EA-3169-4525-A8A2-62DE78A57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0" name="Fußzeilenplatzhalter 12">
            <a:extLst>
              <a:ext uri="{FF2B5EF4-FFF2-40B4-BE49-F238E27FC236}">
                <a16:creationId xmlns:a16="http://schemas.microsoft.com/office/drawing/2014/main" id="{274E33F5-0515-426A-A683-92E7FC302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1" name="Foliennummernplatzhalter 13">
            <a:extLst>
              <a:ext uri="{FF2B5EF4-FFF2-40B4-BE49-F238E27FC236}">
                <a16:creationId xmlns:a16="http://schemas.microsoft.com/office/drawing/2014/main" id="{EDD2F443-2E66-413C-97DE-D881A6D50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505EA525-C63E-43FF-B410-A267EE6E8C47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443861318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blication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9">
            <a:extLst>
              <a:ext uri="{FF2B5EF4-FFF2-40B4-BE49-F238E27FC236}">
                <a16:creationId xmlns:a16="http://schemas.microsoft.com/office/drawing/2014/main" id="{7F302384-ABB3-4F24-B588-D7AFF2A2B8C4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601133" y="1475318"/>
            <a:ext cx="4286251" cy="2018886"/>
          </a:xfrm>
          <a:prstGeom prst="rect">
            <a:avLst/>
          </a:prstGeom>
          <a:noFill/>
          <a:ln>
            <a:noFill/>
          </a:ln>
        </p:spPr>
        <p:txBody>
          <a:bodyPr lIns="0" tIns="0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 eaLnBrk="1" hangingPunct="1">
              <a:defRPr/>
            </a:pPr>
            <a:r>
              <a:rPr lang="uk-UA" altLang="uk-UA" sz="1067">
                <a:solidFill>
                  <a:srgbClr val="000000"/>
                </a:solidFill>
              </a:rPr>
              <a:t>Як федеральна установа </a:t>
            </a:r>
            <a:r>
              <a:rPr lang="en-GB" altLang="uk-UA" sz="1067">
                <a:solidFill>
                  <a:srgbClr val="000000"/>
                </a:solidFill>
              </a:rPr>
              <a:t>GIZ </a:t>
            </a:r>
            <a:r>
              <a:rPr lang="uk-UA" altLang="uk-UA" sz="1067">
                <a:solidFill>
                  <a:srgbClr val="000000"/>
                </a:solidFill>
              </a:rPr>
              <a:t>підтримує Уряд Німеччини у досягненні визначених ним цілей у сфері міжнародного співробітництва задля сталого розвитку</a:t>
            </a:r>
            <a:r>
              <a:rPr lang="en-US" altLang="uk-UA" sz="1067">
                <a:solidFill>
                  <a:srgbClr val="000000"/>
                </a:solidFill>
              </a:rPr>
              <a:t>.</a:t>
            </a:r>
          </a:p>
          <a:p>
            <a:pPr defTabSz="1219170" eaLnBrk="1" hangingPunct="1">
              <a:defRPr/>
            </a:pPr>
            <a:br>
              <a:rPr lang="en-US" altLang="uk-UA" sz="1067">
                <a:solidFill>
                  <a:srgbClr val="000000"/>
                </a:solidFill>
              </a:rPr>
            </a:br>
            <a:r>
              <a:rPr lang="uk-UA" altLang="uk-UA" sz="1067" b="1">
                <a:solidFill>
                  <a:srgbClr val="000000"/>
                </a:solidFill>
              </a:rPr>
              <a:t>Видавець</a:t>
            </a:r>
            <a:r>
              <a:rPr lang="de-DE" altLang="uk-UA" sz="1067" b="1">
                <a:solidFill>
                  <a:srgbClr val="000000"/>
                </a:solidFill>
              </a:rPr>
              <a:t>:</a:t>
            </a:r>
          </a:p>
          <a:p>
            <a:pPr defTabSz="1219170" eaLnBrk="1" hangingPunct="1">
              <a:defRPr/>
            </a:pPr>
            <a:r>
              <a:rPr lang="de-DE" altLang="uk-UA" sz="1067">
                <a:solidFill>
                  <a:srgbClr val="000000"/>
                </a:solidFill>
              </a:rPr>
              <a:t>Deutsche Gesellschaft für</a:t>
            </a:r>
          </a:p>
          <a:p>
            <a:pPr defTabSz="1219170" eaLnBrk="1" hangingPunct="1">
              <a:lnSpc>
                <a:spcPts val="1067"/>
              </a:lnSpc>
              <a:defRPr/>
            </a:pPr>
            <a:r>
              <a:rPr lang="de-DE" altLang="uk-UA" sz="1067">
                <a:solidFill>
                  <a:srgbClr val="000000"/>
                </a:solidFill>
              </a:rPr>
              <a:t>Internationale Zusammenarbeit (GIZ) GmbH</a:t>
            </a:r>
            <a:br>
              <a:rPr lang="de-DE" altLang="uk-UA" sz="1067">
                <a:solidFill>
                  <a:srgbClr val="000000"/>
                </a:solidFill>
              </a:rPr>
            </a:br>
            <a:endParaRPr lang="uk-UA" altLang="uk-UA" sz="1067">
              <a:solidFill>
                <a:srgbClr val="000000"/>
              </a:solidFill>
            </a:endParaRPr>
          </a:p>
          <a:p>
            <a:pPr defTabSz="1219170" eaLnBrk="1" hangingPunct="1">
              <a:lnSpc>
                <a:spcPts val="1067"/>
              </a:lnSpc>
              <a:defRPr/>
            </a:pPr>
            <a:r>
              <a:rPr lang="uk-UA" altLang="uk-UA" sz="1067">
                <a:solidFill>
                  <a:srgbClr val="000000"/>
                </a:solidFill>
              </a:rPr>
              <a:t>Головні офіси:</a:t>
            </a:r>
          </a:p>
          <a:p>
            <a:pPr defTabSz="1219170" eaLnBrk="1" hangingPunct="1">
              <a:lnSpc>
                <a:spcPts val="1067"/>
              </a:lnSpc>
              <a:defRPr/>
            </a:pPr>
            <a:r>
              <a:rPr lang="uk-UA" altLang="uk-UA" sz="1067">
                <a:solidFill>
                  <a:srgbClr val="000000"/>
                </a:solidFill>
              </a:rPr>
              <a:t>м. Бонн та м. Ешборн, Німеччина</a:t>
            </a:r>
          </a:p>
          <a:p>
            <a:pPr defTabSz="1219170" eaLnBrk="1" hangingPunct="1">
              <a:lnSpc>
                <a:spcPts val="1067"/>
              </a:lnSpc>
              <a:defRPr/>
            </a:pPr>
            <a:br>
              <a:rPr lang="de-DE" altLang="uk-UA" sz="1067">
                <a:solidFill>
                  <a:srgbClr val="000000"/>
                </a:solidFill>
              </a:rPr>
            </a:br>
            <a:r>
              <a:rPr lang="uk-UA" altLang="uk-UA" sz="1067">
                <a:solidFill>
                  <a:srgbClr val="000000"/>
                </a:solidFill>
              </a:rPr>
              <a:t>Проект «Енергоефективність у громадах ІІ»</a:t>
            </a:r>
          </a:p>
          <a:p>
            <a:pPr defTabSz="1219170" eaLnBrk="1" hangingPunct="1">
              <a:lnSpc>
                <a:spcPts val="1067"/>
              </a:lnSpc>
              <a:defRPr/>
            </a:pPr>
            <a:endParaRPr lang="uk-UA" altLang="uk-UA" sz="1067">
              <a:solidFill>
                <a:srgbClr val="000000"/>
              </a:solidFill>
            </a:endParaRP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7"/>
          </p:nvPr>
        </p:nvSpPr>
        <p:spPr bwMode="gray">
          <a:xfrm>
            <a:off x="599757" y="431341"/>
            <a:ext cx="5765996" cy="143565"/>
          </a:xfrm>
        </p:spPr>
        <p:txBody>
          <a:bodyPr>
            <a:sp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33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 bwMode="gray">
          <a:xfrm>
            <a:off x="600660" y="3397146"/>
            <a:ext cx="4619229" cy="2350191"/>
          </a:xfrm>
        </p:spPr>
        <p:txBody>
          <a:bodyPr/>
          <a:lstStyle>
            <a:lvl1pPr>
              <a:lnSpc>
                <a:spcPct val="100000"/>
              </a:lnSpc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5"/>
          </p:nvPr>
        </p:nvSpPr>
        <p:spPr bwMode="gray">
          <a:xfrm>
            <a:off x="5848718" y="1475895"/>
            <a:ext cx="4570903" cy="2350191"/>
          </a:xfrm>
        </p:spPr>
        <p:txBody>
          <a:bodyPr/>
          <a:lstStyle>
            <a:lvl1pPr>
              <a:lnSpc>
                <a:spcPct val="100000"/>
              </a:lnSpc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21"/>
          </p:nvPr>
        </p:nvSpPr>
        <p:spPr>
          <a:xfrm>
            <a:off x="5848351" y="4276011"/>
            <a:ext cx="1075837" cy="147733"/>
          </a:xfrm>
        </p:spPr>
        <p:txBody>
          <a:bodyPr wrap="none">
            <a:spAutoFit/>
          </a:bodyPr>
          <a:lstStyle>
            <a:lvl1pPr>
              <a:defRPr lang="de-DE" sz="1067" smtClean="0">
                <a:solidFill>
                  <a:prstClr val="black"/>
                </a:solidFill>
              </a:defRPr>
            </a:lvl1pPr>
            <a:lvl2pPr>
              <a:defRPr lang="de-DE" sz="1800" smtClean="0"/>
            </a:lvl2pPr>
            <a:lvl3pPr>
              <a:defRPr lang="de-DE" sz="1800" smtClean="0"/>
            </a:lvl3pPr>
            <a:lvl4pPr>
              <a:defRPr lang="de-DE" smtClean="0"/>
            </a:lvl4pPr>
            <a:lvl5pPr>
              <a:defRPr lang="fr-FR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Datumsplatzhalter 4">
            <a:extLst>
              <a:ext uri="{FF2B5EF4-FFF2-40B4-BE49-F238E27FC236}">
                <a16:creationId xmlns:a16="http://schemas.microsoft.com/office/drawing/2014/main" id="{97797208-2C24-438F-B7CB-A37222ED1F4C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9" name="Fußzeilenplatzhalter 5">
            <a:extLst>
              <a:ext uri="{FF2B5EF4-FFF2-40B4-BE49-F238E27FC236}">
                <a16:creationId xmlns:a16="http://schemas.microsoft.com/office/drawing/2014/main" id="{586B2958-D3DB-437E-8986-BAC9E1EB2E53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0" name="Foliennummernplatzhalter 7">
            <a:extLst>
              <a:ext uri="{FF2B5EF4-FFF2-40B4-BE49-F238E27FC236}">
                <a16:creationId xmlns:a16="http://schemas.microsoft.com/office/drawing/2014/main" id="{F2D9204C-78BC-4BC7-8AEC-96E4AB96D80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84393CB0-5F34-4B53-AB17-83FCA21508AA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3634762061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credits and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10">
            <a:extLst>
              <a:ext uri="{FF2B5EF4-FFF2-40B4-BE49-F238E27FC236}">
                <a16:creationId xmlns:a16="http://schemas.microsoft.com/office/drawing/2014/main" id="{15E7E4C1-9AD2-47F0-829A-049AD85FB6A8}"/>
              </a:ext>
            </a:extLst>
          </p:cNvPr>
          <p:cNvSpPr/>
          <p:nvPr userDrawn="1"/>
        </p:nvSpPr>
        <p:spPr bwMode="gray">
          <a:xfrm>
            <a:off x="1037167" y="6536267"/>
            <a:ext cx="1445684" cy="213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dirty="0" err="1"/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7F299D6A-7FD9-4CDD-BE9B-EDFBFE9DD145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99018" y="319618"/>
            <a:ext cx="9021233" cy="721783"/>
          </a:xfrm>
          <a:prstGeom prst="rect">
            <a:avLst/>
          </a:prstGeom>
        </p:spPr>
        <p:txBody>
          <a:bodyPr lIns="0" tIns="0" rIns="96000" bIns="0"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2400" dirty="0"/>
              <a:t>Photo credits/sources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 bwMode="gray">
          <a:xfrm>
            <a:off x="600660" y="1475895"/>
            <a:ext cx="9563579" cy="4626708"/>
          </a:xfrm>
        </p:spPr>
        <p:txBody>
          <a:bodyPr numCol="2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35901014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6" descr="Ein Bild, das Kette enthält.&#10;&#10;Automatisch generierte Beschreibung">
            <a:extLst>
              <a:ext uri="{FF2B5EF4-FFF2-40B4-BE49-F238E27FC236}">
                <a16:creationId xmlns:a16="http://schemas.microsoft.com/office/drawing/2014/main" id="{7C946348-9C1F-45B4-868C-49AB3C74833B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15579"/>
          <a:stretch>
            <a:fillRect/>
          </a:stretch>
        </p:blipFill>
        <p:spPr bwMode="gray">
          <a:xfrm>
            <a:off x="165101" y="165100"/>
            <a:ext cx="11857567" cy="544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11" descr="Ein Bild, das Säge enthält.&#10;&#10;Automatisch generierte Beschreibung">
            <a:extLst>
              <a:ext uri="{FF2B5EF4-FFF2-40B4-BE49-F238E27FC236}">
                <a16:creationId xmlns:a16="http://schemas.microsoft.com/office/drawing/2014/main" id="{BF6EC4F8-3988-4866-81CA-F03516C60D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0867" y="821267"/>
            <a:ext cx="11861800" cy="521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ar">
            <a:extLst>
              <a:ext uri="{FF2B5EF4-FFF2-40B4-BE49-F238E27FC236}">
                <a16:creationId xmlns:a16="http://schemas.microsoft.com/office/drawing/2014/main" id="{9E9BB5FF-30FC-4FDA-95D4-6808C58E56D0}"/>
              </a:ext>
            </a:extLst>
          </p:cNvPr>
          <p:cNvSpPr/>
          <p:nvPr userDrawn="1"/>
        </p:nvSpPr>
        <p:spPr bwMode="gray">
          <a:xfrm>
            <a:off x="8815918" y="5609167"/>
            <a:ext cx="3206749" cy="19685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1800" dirty="0" err="1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sp>
        <p:nvSpPr>
          <p:cNvPr id="5" name="Rechteck 18">
            <a:extLst>
              <a:ext uri="{FF2B5EF4-FFF2-40B4-BE49-F238E27FC236}">
                <a16:creationId xmlns:a16="http://schemas.microsoft.com/office/drawing/2014/main" id="{D5642A55-5CD5-4E06-B775-DD7D0C436590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621367" y="2076451"/>
            <a:ext cx="4705351" cy="302730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 eaLnBrk="1" hangingPunct="1">
              <a:defRPr/>
            </a:pPr>
            <a:r>
              <a:rPr lang="en-GB" altLang="uk-UA" sz="1467" b="1">
                <a:solidFill>
                  <a:srgbClr val="000000"/>
                </a:solidFill>
              </a:rPr>
              <a:t>Deutsche Gesellschaft für</a:t>
            </a:r>
            <a:br>
              <a:rPr lang="en-GB" altLang="uk-UA" sz="1467" b="1">
                <a:solidFill>
                  <a:srgbClr val="000000"/>
                </a:solidFill>
              </a:rPr>
            </a:br>
            <a:r>
              <a:rPr lang="en-GB" altLang="uk-UA" sz="1467" b="1">
                <a:solidFill>
                  <a:srgbClr val="000000"/>
                </a:solidFill>
              </a:rPr>
              <a:t>Internationale Zusammenarbeit (GIZ) GmbH</a:t>
            </a:r>
          </a:p>
          <a:p>
            <a:pPr defTabSz="1219170" eaLnBrk="1" hangingPunct="1">
              <a:defRPr/>
            </a:pPr>
            <a:endParaRPr lang="en-GB" altLang="uk-UA" sz="1467" b="1">
              <a:solidFill>
                <a:srgbClr val="000000"/>
              </a:solidFill>
            </a:endParaRPr>
          </a:p>
          <a:p>
            <a:pPr defTabSz="1219170" eaLnBrk="1" hangingPunct="1">
              <a:defRPr/>
            </a:pPr>
            <a:r>
              <a:rPr lang="uk-UA" altLang="uk-UA" sz="1467">
                <a:solidFill>
                  <a:srgbClr val="000000"/>
                </a:solidFill>
              </a:rPr>
              <a:t>Місцезнаходження товариства</a:t>
            </a:r>
          </a:p>
          <a:p>
            <a:pPr defTabSz="1219170" eaLnBrk="1" hangingPunct="1">
              <a:defRPr/>
            </a:pPr>
            <a:r>
              <a:rPr lang="uk-UA" altLang="uk-UA" sz="1467">
                <a:solidFill>
                  <a:srgbClr val="000000"/>
                </a:solidFill>
              </a:rPr>
              <a:t>м. Бонн та м. Ешборн, Німеччина</a:t>
            </a:r>
          </a:p>
          <a:p>
            <a:pPr defTabSz="1219170" eaLnBrk="1" hangingPunct="1">
              <a:defRPr/>
            </a:pPr>
            <a:endParaRPr lang="en-GB" altLang="uk-UA" sz="1467">
              <a:solidFill>
                <a:srgbClr val="000000"/>
              </a:solidFill>
            </a:endParaRPr>
          </a:p>
          <a:p>
            <a:pPr defTabSz="1219170" eaLnBrk="1" hangingPunct="1">
              <a:defRPr/>
            </a:pPr>
            <a:r>
              <a:rPr lang="en-GB" altLang="uk-UA" sz="1467">
                <a:solidFill>
                  <a:srgbClr val="000000"/>
                </a:solidFill>
              </a:rPr>
              <a:t>Friedrich-Ebert-Allee 36 + 40</a:t>
            </a:r>
            <a:br>
              <a:rPr lang="en-GB" altLang="uk-UA" sz="1467">
                <a:solidFill>
                  <a:srgbClr val="000000"/>
                </a:solidFill>
              </a:rPr>
            </a:br>
            <a:r>
              <a:rPr lang="en-GB" altLang="uk-UA" sz="1467">
                <a:solidFill>
                  <a:srgbClr val="000000"/>
                </a:solidFill>
              </a:rPr>
              <a:t>53113 Bonn, Germany</a:t>
            </a:r>
            <a:br>
              <a:rPr lang="en-GB" altLang="uk-UA" sz="1467">
                <a:solidFill>
                  <a:srgbClr val="000000"/>
                </a:solidFill>
              </a:rPr>
            </a:br>
            <a:r>
              <a:rPr lang="en-GB" altLang="uk-UA" sz="1467">
                <a:solidFill>
                  <a:srgbClr val="000000"/>
                </a:solidFill>
              </a:rPr>
              <a:t>T  +49  228  44 60 - 0</a:t>
            </a:r>
            <a:br>
              <a:rPr lang="en-GB" altLang="uk-UA" sz="1467">
                <a:solidFill>
                  <a:srgbClr val="000000"/>
                </a:solidFill>
              </a:rPr>
            </a:br>
            <a:r>
              <a:rPr lang="en-GB" altLang="uk-UA" sz="1467">
                <a:solidFill>
                  <a:srgbClr val="000000"/>
                </a:solidFill>
              </a:rPr>
              <a:t>F  +49  228  44 60 - 17 66</a:t>
            </a:r>
          </a:p>
          <a:p>
            <a:pPr defTabSz="1219170" eaLnBrk="1" hangingPunct="1">
              <a:defRPr/>
            </a:pPr>
            <a:endParaRPr lang="en-GB" altLang="uk-UA" sz="1467">
              <a:solidFill>
                <a:srgbClr val="000000"/>
              </a:solidFill>
            </a:endParaRPr>
          </a:p>
          <a:p>
            <a:pPr defTabSz="1219170" eaLnBrk="1" hangingPunct="1">
              <a:defRPr/>
            </a:pPr>
            <a:r>
              <a:rPr lang="en-GB" altLang="uk-UA" sz="1467">
                <a:solidFill>
                  <a:srgbClr val="000000"/>
                </a:solidFill>
              </a:rPr>
              <a:t>E  info@giz.de</a:t>
            </a:r>
          </a:p>
          <a:p>
            <a:pPr defTabSz="1219170" eaLnBrk="1" hangingPunct="1">
              <a:defRPr/>
            </a:pPr>
            <a:r>
              <a:rPr lang="en-GB" altLang="uk-UA" sz="1467">
                <a:solidFill>
                  <a:srgbClr val="000000"/>
                </a:solidFill>
              </a:rPr>
              <a:t>I   </a:t>
            </a:r>
            <a:r>
              <a:rPr lang="en-GB" altLang="uk-UA" sz="533">
                <a:solidFill>
                  <a:srgbClr val="000000"/>
                </a:solidFill>
              </a:rPr>
              <a:t> </a:t>
            </a:r>
            <a:r>
              <a:rPr lang="en-GB" altLang="uk-UA" sz="1467">
                <a:solidFill>
                  <a:srgbClr val="000000"/>
                </a:solidFill>
              </a:rPr>
              <a:t>www.giz.de</a:t>
            </a:r>
          </a:p>
        </p:txBody>
      </p:sp>
      <p:sp>
        <p:nvSpPr>
          <p:cNvPr id="6" name="Rechteck 19">
            <a:extLst>
              <a:ext uri="{FF2B5EF4-FFF2-40B4-BE49-F238E27FC236}">
                <a16:creationId xmlns:a16="http://schemas.microsoft.com/office/drawing/2014/main" id="{1C08E996-171A-448E-91B7-DC337C27A41A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4701118" y="3414185"/>
            <a:ext cx="4294716" cy="99540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 eaLnBrk="1" hangingPunct="1">
              <a:defRPr/>
            </a:pPr>
            <a:r>
              <a:rPr lang="en-GB" altLang="uk-UA" sz="1467">
                <a:solidFill>
                  <a:srgbClr val="000000"/>
                </a:solidFill>
              </a:rPr>
              <a:t>Dag-Hammarskjöld-Weg 1 - 5</a:t>
            </a:r>
            <a:br>
              <a:rPr lang="en-GB" altLang="uk-UA" sz="1467">
                <a:solidFill>
                  <a:srgbClr val="000000"/>
                </a:solidFill>
              </a:rPr>
            </a:br>
            <a:r>
              <a:rPr lang="en-GB" altLang="uk-UA" sz="1467">
                <a:solidFill>
                  <a:srgbClr val="000000"/>
                </a:solidFill>
              </a:rPr>
              <a:t>65760 Eschborn, Germany</a:t>
            </a:r>
            <a:br>
              <a:rPr lang="en-GB" altLang="uk-UA" sz="1467">
                <a:solidFill>
                  <a:srgbClr val="000000"/>
                </a:solidFill>
              </a:rPr>
            </a:br>
            <a:r>
              <a:rPr lang="en-GB" altLang="uk-UA" sz="1467">
                <a:solidFill>
                  <a:srgbClr val="000000"/>
                </a:solidFill>
              </a:rPr>
              <a:t>T  +49  61 96  79 - 0</a:t>
            </a:r>
            <a:br>
              <a:rPr lang="en-GB" altLang="uk-UA" sz="1467">
                <a:solidFill>
                  <a:srgbClr val="000000"/>
                </a:solidFill>
              </a:rPr>
            </a:br>
            <a:r>
              <a:rPr lang="en-GB" altLang="uk-UA" sz="1467">
                <a:solidFill>
                  <a:srgbClr val="000000"/>
                </a:solidFill>
              </a:rPr>
              <a:t>F  +49  61 96  79 - 11 15</a:t>
            </a:r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177B2E74-83F0-4D56-A676-D536985B43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701800" y="5930901"/>
            <a:ext cx="2201333" cy="60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605296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foli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en-GB" dirty="0"/>
          </a:p>
        </p:txBody>
      </p:sp>
      <p:sp>
        <p:nvSpPr>
          <p:cNvPr id="4" name="Fußzeilenplatzhalter 2">
            <a:extLst>
              <a:ext uri="{FF2B5EF4-FFF2-40B4-BE49-F238E27FC236}">
                <a16:creationId xmlns:a16="http://schemas.microsoft.com/office/drawing/2014/main" id="{F344E885-3E0A-4BC4-B63A-DEADA612523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Titel der Präsentation</a:t>
            </a:r>
            <a:endParaRPr lang="en-US"/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314B23AC-11BD-497E-99F4-7E5E923BA85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22.01.2019</a:t>
            </a:r>
            <a:endParaRPr dirty="0"/>
          </a:p>
        </p:txBody>
      </p:sp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4054768B-CC87-4A67-B1EA-744C410F86C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x-none"/>
              <a:t>Seite </a:t>
            </a:r>
            <a:fld id="{610BABDD-32D4-46AF-AC6C-4FC670927C5D}" type="slidenum">
              <a:rPr lang="de-DE" altLang="x-none" smtClean="0"/>
              <a:pPr>
                <a:defRPr/>
              </a:pPr>
              <a:t>‹#›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16412231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tart slide, b/w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7">
            <a:extLst>
              <a:ext uri="{FF2B5EF4-FFF2-40B4-BE49-F238E27FC236}">
                <a16:creationId xmlns:a16="http://schemas.microsoft.com/office/drawing/2014/main" id="{93EC9E6C-9E97-44B6-B0C4-2925C8CEF9D5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7466"/>
          <a:stretch>
            <a:fillRect/>
          </a:stretch>
        </p:blipFill>
        <p:spPr bwMode="gray">
          <a:xfrm>
            <a:off x="165101" y="165100"/>
            <a:ext cx="11857567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19" descr="Ein Bild, das Säge enthält.&#10;&#10;Automatisch generierte Beschreibung">
            <a:extLst>
              <a:ext uri="{FF2B5EF4-FFF2-40B4-BE49-F238E27FC236}">
                <a16:creationId xmlns:a16="http://schemas.microsoft.com/office/drawing/2014/main" id="{81032E09-41F7-4F1A-AB0A-9C2726D2FC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5101" y="2093385"/>
            <a:ext cx="11859684" cy="4040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4938863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933131" y="4273217"/>
            <a:ext cx="10628948" cy="48019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672F4ED7-303A-4DF6-BACA-5C194B35C50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C2A55A4A-30C0-4E4F-960A-9ABB43674B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7F5455ED-D300-4F80-81FB-EFE15715D34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10E501E2-E73F-4470-B5F3-31791F97500F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19783433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tart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mit Pfeil 5">
            <a:extLst>
              <a:ext uri="{FF2B5EF4-FFF2-40B4-BE49-F238E27FC236}">
                <a16:creationId xmlns:a16="http://schemas.microsoft.com/office/drawing/2014/main" id="{0F439255-BE1D-47B5-BE93-8F8523E65B64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reieck">
            <a:extLst>
              <a:ext uri="{FF2B5EF4-FFF2-40B4-BE49-F238E27FC236}">
                <a16:creationId xmlns:a16="http://schemas.microsoft.com/office/drawing/2014/main" id="{7AF35EDA-DF9A-42D6-B9C3-71C37531C12A}"/>
              </a:ext>
            </a:extLst>
          </p:cNvPr>
          <p:cNvSpPr/>
          <p:nvPr userDrawn="1"/>
        </p:nvSpPr>
        <p:spPr bwMode="gray">
          <a:xfrm rot="5400000">
            <a:off x="-223309" y="561976"/>
            <a:ext cx="283633" cy="61384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pic>
        <p:nvPicPr>
          <p:cNvPr id="7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BE588CF4-48A7-4728-8B72-F325F762D8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997018" y="1966385"/>
            <a:ext cx="1661583" cy="114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.">
            <a:extLst>
              <a:ext uri="{FF2B5EF4-FFF2-40B4-BE49-F238E27FC236}">
                <a16:creationId xmlns:a16="http://schemas.microsoft.com/office/drawing/2014/main" id="{AEC76BA8-35BE-4D4D-A410-B3D1E2C15FDB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456767" y="171451"/>
            <a:ext cx="196850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1. Click on this icon to insert a new photo.</a:t>
            </a:r>
          </a:p>
        </p:txBody>
      </p:sp>
      <p:sp>
        <p:nvSpPr>
          <p:cNvPr id="9" name="2.">
            <a:extLst>
              <a:ext uri="{FF2B5EF4-FFF2-40B4-BE49-F238E27FC236}">
                <a16:creationId xmlns:a16="http://schemas.microsoft.com/office/drawing/2014/main" id="{0AFFF5B6-7AB7-4A43-81DB-96EBE5F3601F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336367" y="171452"/>
            <a:ext cx="196850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2. Reset the slide.</a:t>
            </a:r>
          </a:p>
        </p:txBody>
      </p:sp>
      <p:sp>
        <p:nvSpPr>
          <p:cNvPr id="10" name="3.">
            <a:extLst>
              <a:ext uri="{FF2B5EF4-FFF2-40B4-BE49-F238E27FC236}">
                <a16:creationId xmlns:a16="http://schemas.microsoft.com/office/drawing/2014/main" id="{CFBDBD24-CA0E-484B-9493-1864DBAC636C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9681634" y="171451"/>
            <a:ext cx="2484967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3. Where necessary, change the section using the ‘Crop’ function.</a:t>
            </a:r>
          </a:p>
        </p:txBody>
      </p:sp>
      <p:sp>
        <p:nvSpPr>
          <p:cNvPr id="11" name="how">
            <a:extLst>
              <a:ext uri="{FF2B5EF4-FFF2-40B4-BE49-F238E27FC236}">
                <a16:creationId xmlns:a16="http://schemas.microsoft.com/office/drawing/2014/main" id="{CBE85D90-CA91-4779-A491-9AD943D2FBB4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-3701168" y="237067"/>
            <a:ext cx="3618618" cy="120032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128588" indent="-128588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image above transparent section.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Delete image by pressing the DEL key.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small icon in centre of page.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photo.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‘Home / Reset ’.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If required, edit the section under ‘Format/Crop ’.</a:t>
            </a:r>
          </a:p>
        </p:txBody>
      </p:sp>
      <p:pic>
        <p:nvPicPr>
          <p:cNvPr id="12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1EA26627-939D-4307-AF23-0DB575A335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8" r="36621"/>
          <a:stretch>
            <a:fillRect/>
          </a:stretch>
        </p:blipFill>
        <p:spPr bwMode="auto">
          <a:xfrm>
            <a:off x="9997017" y="1028700"/>
            <a:ext cx="516467" cy="78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uppieren 32">
            <a:extLst>
              <a:ext uri="{FF2B5EF4-FFF2-40B4-BE49-F238E27FC236}">
                <a16:creationId xmlns:a16="http://schemas.microsoft.com/office/drawing/2014/main" id="{7ADFB6DB-2C63-42C8-9F44-A7EB078966C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471833" y="1035051"/>
            <a:ext cx="2118784" cy="865716"/>
            <a:chOff x="5604594" y="1459908"/>
            <a:chExt cx="1588101" cy="650246"/>
          </a:xfrm>
        </p:grpSpPr>
        <p:pic>
          <p:nvPicPr>
            <p:cNvPr id="16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136876D8-DCC1-4E83-9EA4-9BC5B55B69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4594" y="1459908"/>
              <a:ext cx="1588101" cy="650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hteck 34">
              <a:extLst>
                <a:ext uri="{FF2B5EF4-FFF2-40B4-BE49-F238E27FC236}">
                  <a16:creationId xmlns:a16="http://schemas.microsoft.com/office/drawing/2014/main" id="{B6850286-4120-4EB7-B93F-AE3A869D2AE0}"/>
                </a:ext>
              </a:extLst>
            </p:cNvPr>
            <p:cNvSpPr/>
            <p:nvPr userDrawn="1"/>
          </p:nvSpPr>
          <p:spPr bwMode="gray">
            <a:xfrm>
              <a:off x="6631069" y="1739721"/>
              <a:ext cx="482300" cy="179652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/>
            </a:p>
          </p:txBody>
        </p:sp>
      </p:grpSp>
      <p:sp>
        <p:nvSpPr>
          <p:cNvPr id="18" name="Rechteck">
            <a:extLst>
              <a:ext uri="{FF2B5EF4-FFF2-40B4-BE49-F238E27FC236}">
                <a16:creationId xmlns:a16="http://schemas.microsoft.com/office/drawing/2014/main" id="{387029B8-22C2-40A2-8BB0-31ADC53FFFC1}"/>
              </a:ext>
            </a:extLst>
          </p:cNvPr>
          <p:cNvSpPr/>
          <p:nvPr userDrawn="1"/>
        </p:nvSpPr>
        <p:spPr bwMode="gray">
          <a:xfrm>
            <a:off x="10039351" y="1280585"/>
            <a:ext cx="446616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sp>
        <p:nvSpPr>
          <p:cNvPr id="13" name="Bildplatzhalter"/>
          <p:cNvSpPr>
            <a:spLocks noGrp="1"/>
          </p:cNvSpPr>
          <p:nvPr>
            <p:ph type="pic" sz="quarter" idx="11"/>
          </p:nvPr>
        </p:nvSpPr>
        <p:spPr bwMode="gray">
          <a:xfrm>
            <a:off x="164181" y="165100"/>
            <a:ext cx="11858487" cy="5968659"/>
          </a:xfrm>
          <a:noFill/>
        </p:spPr>
        <p:txBody>
          <a:bodyPr tIns="720000" rIns="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15" name="Headline"/>
          <p:cNvSpPr>
            <a:spLocks noGrp="1"/>
          </p:cNvSpPr>
          <p:nvPr>
            <p:ph type="title"/>
          </p:nvPr>
        </p:nvSpPr>
        <p:spPr bwMode="gray">
          <a:xfrm>
            <a:off x="164181" y="2093674"/>
            <a:ext cx="11858487" cy="4040085"/>
          </a:xfrm>
          <a:prstGeom prst="rect">
            <a:avLst/>
          </a:prstGeom>
          <a:blipFill dpi="0" rotWithShape="1">
            <a:blip r:embed="rId5">
              <a:alphaModFix amt="80000"/>
            </a:blip>
            <a:srcRect/>
            <a:stretch>
              <a:fillRect l="-10" r="-10"/>
            </a:stretch>
          </a:blipFill>
        </p:spPr>
        <p:txBody>
          <a:bodyPr lIns="576000" bIns="1036800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28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4938863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Datumsplatzhalter 6">
            <a:extLst>
              <a:ext uri="{FF2B5EF4-FFF2-40B4-BE49-F238E27FC236}">
                <a16:creationId xmlns:a16="http://schemas.microsoft.com/office/drawing/2014/main" id="{9D5AFA2E-5FFB-4F2F-8614-1C252426737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20" name="Fußzeilenplatzhalter 7">
            <a:extLst>
              <a:ext uri="{FF2B5EF4-FFF2-40B4-BE49-F238E27FC236}">
                <a16:creationId xmlns:a16="http://schemas.microsoft.com/office/drawing/2014/main" id="{3458C446-8EF7-44A8-AF24-25C9639F9B3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21" name="Foliennummernplatzhalter 10">
            <a:extLst>
              <a:ext uri="{FF2B5EF4-FFF2-40B4-BE49-F238E27FC236}">
                <a16:creationId xmlns:a16="http://schemas.microsoft.com/office/drawing/2014/main" id="{86698948-B69E-45ED-884A-F9D46BD3276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C752A588-F8D5-4CBE-B9AC-3E304C37CAC4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424598723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61.xml"/><Relationship Id="rId34" Type="http://schemas.openxmlformats.org/officeDocument/2006/relationships/slideLayout" Target="../slideLayouts/slideLayout74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69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7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31" Type="http://schemas.openxmlformats.org/officeDocument/2006/relationships/slideLayout" Target="../slideLayouts/slideLayout71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slideLayout" Target="../slideLayouts/slideLayout70.xml"/><Relationship Id="rId35" Type="http://schemas.openxmlformats.org/officeDocument/2006/relationships/slideLayout" Target="../slideLayouts/slideLayout75.xml"/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Logo">
            <a:extLst>
              <a:ext uri="{FF2B5EF4-FFF2-40B4-BE49-F238E27FC236}">
                <a16:creationId xmlns:a16="http://schemas.microsoft.com/office/drawing/2014/main" id="{2147748C-17E9-4B3F-A42A-233EB693367A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14"/>
          <a:stretch>
            <a:fillRect/>
          </a:stretch>
        </p:blipFill>
        <p:spPr bwMode="gray">
          <a:xfrm>
            <a:off x="11588751" y="6371167"/>
            <a:ext cx="412749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bar">
            <a:extLst>
              <a:ext uri="{FF2B5EF4-FFF2-40B4-BE49-F238E27FC236}">
                <a16:creationId xmlns:a16="http://schemas.microsoft.com/office/drawing/2014/main" id="{07BD8CE4-CEFF-435F-B99D-22FE720A38EE}"/>
              </a:ext>
            </a:extLst>
          </p:cNvPr>
          <p:cNvSpPr/>
          <p:nvPr userDrawn="1"/>
        </p:nvSpPr>
        <p:spPr bwMode="gray">
          <a:xfrm>
            <a:off x="10890251" y="6134100"/>
            <a:ext cx="1132416" cy="6985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1800" dirty="0" err="1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sp>
        <p:nvSpPr>
          <p:cNvPr id="9" name="Fußzeile">
            <a:extLst>
              <a:ext uri="{FF2B5EF4-FFF2-40B4-BE49-F238E27FC236}">
                <a16:creationId xmlns:a16="http://schemas.microsoft.com/office/drawing/2014/main" id="{09DEC68D-F61E-4491-911C-5C88269AE5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461684" y="6568018"/>
            <a:ext cx="7702549" cy="12276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0" name="Datum">
            <a:extLst>
              <a:ext uri="{FF2B5EF4-FFF2-40B4-BE49-F238E27FC236}">
                <a16:creationId xmlns:a16="http://schemas.microsoft.com/office/drawing/2014/main" id="{C857E0BD-ACF1-4940-80DA-43EBF904A88A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411817" y="6568018"/>
            <a:ext cx="711200" cy="12276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lang="de-DE" sz="8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3C9F49C1-4FA1-4455-976D-5F6C4600BF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599018" y="6568018"/>
            <a:ext cx="601133" cy="12276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1" hangingPunct="1">
              <a:defRPr sz="8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GB" altLang="x-none"/>
              <a:t>Page </a:t>
            </a:r>
            <a:fld id="{075605AD-FB08-41D5-B6B6-BDC51532A32E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  <p:cxnSp>
        <p:nvCxnSpPr>
          <p:cNvPr id="14" name="Trennlinie 2">
            <a:extLst>
              <a:ext uri="{FF2B5EF4-FFF2-40B4-BE49-F238E27FC236}">
                <a16:creationId xmlns:a16="http://schemas.microsoft.com/office/drawing/2014/main" id="{7EA6843B-8549-40F6-B6A3-87887981548B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2277533" y="6576485"/>
            <a:ext cx="0" cy="103716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Trennline 1">
            <a:extLst>
              <a:ext uri="{FF2B5EF4-FFF2-40B4-BE49-F238E27FC236}">
                <a16:creationId xmlns:a16="http://schemas.microsoft.com/office/drawing/2014/main" id="{E2704750-E7DB-4D0E-9676-A245084C4275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1223433" y="6576485"/>
            <a:ext cx="0" cy="103716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3" name="Text">
            <a:extLst>
              <a:ext uri="{FF2B5EF4-FFF2-40B4-BE49-F238E27FC236}">
                <a16:creationId xmlns:a16="http://schemas.microsoft.com/office/drawing/2014/main" id="{1A5640A3-1088-4EBD-9227-47BF1C5081E5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599017" y="1361018"/>
            <a:ext cx="9565216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72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uk-UA"/>
              <a:t>Click to add text</a:t>
            </a:r>
          </a:p>
          <a:p>
            <a:pPr lvl="1"/>
            <a:r>
              <a:rPr lang="en-GB" altLang="uk-UA"/>
              <a:t>Second level</a:t>
            </a:r>
          </a:p>
          <a:p>
            <a:pPr lvl="2"/>
            <a:r>
              <a:rPr lang="en-GB" altLang="uk-UA"/>
              <a:t>Third level</a:t>
            </a:r>
          </a:p>
        </p:txBody>
      </p:sp>
      <p:sp>
        <p:nvSpPr>
          <p:cNvPr id="1034" name="Headline">
            <a:extLst>
              <a:ext uri="{FF2B5EF4-FFF2-40B4-BE49-F238E27FC236}">
                <a16:creationId xmlns:a16="http://schemas.microsoft.com/office/drawing/2014/main" id="{B13E974F-CC86-40A4-9FC8-2FEA42A32C7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017" y="319618"/>
            <a:ext cx="9565216" cy="72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7200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uk-UA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668069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  <p:sldLayoutId id="2147483715" r:id="rId29"/>
    <p:sldLayoutId id="2147483716" r:id="rId30"/>
    <p:sldLayoutId id="2147483717" r:id="rId31"/>
    <p:sldLayoutId id="2147483718" r:id="rId32"/>
    <p:sldLayoutId id="2147483719" r:id="rId33"/>
    <p:sldLayoutId id="2147483720" r:id="rId34"/>
    <p:sldLayoutId id="2147483721" r:id="rId35"/>
    <p:sldLayoutId id="2147483789" r:id="rId36"/>
    <p:sldLayoutId id="2147483790" r:id="rId37"/>
    <p:sldLayoutId id="2147483788" r:id="rId38"/>
    <p:sldLayoutId id="2147483793" r:id="rId39"/>
    <p:sldLayoutId id="2147483794" r:id="rId40"/>
  </p:sldLayoutIdLst>
  <p:transition>
    <p:fade/>
  </p:transition>
  <p:hf hdr="0"/>
  <p:txStyles>
    <p:titleStyle>
      <a:lvl1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2pPr>
      <a:lvl3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3pPr>
      <a:lvl4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4pPr>
      <a:lvl5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5pPr>
      <a:lvl6pPr marL="609585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6pPr>
      <a:lvl7pPr marL="1219170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7pPr>
      <a:lvl8pPr marL="1828754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8pPr>
      <a:lvl9pPr marL="2438339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algn="l" defTabSz="914377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Font typeface="Arial" panose="020B0604020202020204" pitchFamily="34" charset="0"/>
        <a:defRPr lang="de-DE" sz="16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41294" indent="-241294" algn="l" defTabSz="914377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lang="de-DE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476239" indent="-234945" algn="l" defTabSz="914377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accent1"/>
        </a:buClr>
        <a:buFont typeface="Symbol" panose="05050102010706020507" pitchFamily="18" charset="2"/>
        <a:buChar char="-"/>
        <a:defRPr lang="de-DE" sz="1467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Logo">
            <a:extLst>
              <a:ext uri="{FF2B5EF4-FFF2-40B4-BE49-F238E27FC236}">
                <a16:creationId xmlns:a16="http://schemas.microsoft.com/office/drawing/2014/main" id="{403611F1-E81F-4CA6-BEFF-92457B334159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14"/>
          <a:stretch>
            <a:fillRect/>
          </a:stretch>
        </p:blipFill>
        <p:spPr bwMode="gray">
          <a:xfrm>
            <a:off x="11588751" y="6371167"/>
            <a:ext cx="412749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bar">
            <a:extLst>
              <a:ext uri="{FF2B5EF4-FFF2-40B4-BE49-F238E27FC236}">
                <a16:creationId xmlns:a16="http://schemas.microsoft.com/office/drawing/2014/main" id="{E6266012-09FD-49F9-800D-B007B5221419}"/>
              </a:ext>
            </a:extLst>
          </p:cNvPr>
          <p:cNvSpPr/>
          <p:nvPr userDrawn="1"/>
        </p:nvSpPr>
        <p:spPr bwMode="gray">
          <a:xfrm>
            <a:off x="10890251" y="6134100"/>
            <a:ext cx="1132416" cy="6985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1800" dirty="0" err="1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sp>
        <p:nvSpPr>
          <p:cNvPr id="9" name="Fußzeile">
            <a:extLst>
              <a:ext uri="{FF2B5EF4-FFF2-40B4-BE49-F238E27FC236}">
                <a16:creationId xmlns:a16="http://schemas.microsoft.com/office/drawing/2014/main" id="{418AEC20-C1D8-4640-9B24-7FD0B7ACEF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461684" y="6568018"/>
            <a:ext cx="7702549" cy="12276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0" name="Datum">
            <a:extLst>
              <a:ext uri="{FF2B5EF4-FFF2-40B4-BE49-F238E27FC236}">
                <a16:creationId xmlns:a16="http://schemas.microsoft.com/office/drawing/2014/main" id="{796D2307-E296-42B6-BC32-55CD210CB305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411817" y="6568018"/>
            <a:ext cx="711200" cy="12276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lang="de-DE" sz="8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1FA243AB-7EA0-4C6D-BEEF-9810B26C24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599018" y="6568018"/>
            <a:ext cx="601133" cy="12276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1" hangingPunct="1">
              <a:defRPr sz="8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GB" altLang="x-none"/>
              <a:t>Page </a:t>
            </a:r>
            <a:fld id="{9081E581-C7D0-45FF-8C6E-10B43EE67B73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  <p:cxnSp>
        <p:nvCxnSpPr>
          <p:cNvPr id="14" name="Trennlinie 2">
            <a:extLst>
              <a:ext uri="{FF2B5EF4-FFF2-40B4-BE49-F238E27FC236}">
                <a16:creationId xmlns:a16="http://schemas.microsoft.com/office/drawing/2014/main" id="{0E6993D4-BE9E-426F-91A5-33E6F5A16E4D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2277533" y="6576485"/>
            <a:ext cx="0" cy="103716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Trennline 1">
            <a:extLst>
              <a:ext uri="{FF2B5EF4-FFF2-40B4-BE49-F238E27FC236}">
                <a16:creationId xmlns:a16="http://schemas.microsoft.com/office/drawing/2014/main" id="{7EC5CEF5-85D6-47B5-AC2D-DBC1EA60E2B1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1223433" y="6576485"/>
            <a:ext cx="0" cy="103716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3" name="Text">
            <a:extLst>
              <a:ext uri="{FF2B5EF4-FFF2-40B4-BE49-F238E27FC236}">
                <a16:creationId xmlns:a16="http://schemas.microsoft.com/office/drawing/2014/main" id="{4418B87F-5175-46E8-A56E-0EAEFB706FCE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599017" y="1361018"/>
            <a:ext cx="9565216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72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uk-UA"/>
              <a:t>Click to add text</a:t>
            </a:r>
          </a:p>
          <a:p>
            <a:pPr lvl="1"/>
            <a:r>
              <a:rPr lang="en-GB" altLang="uk-UA"/>
              <a:t>Second level</a:t>
            </a:r>
          </a:p>
          <a:p>
            <a:pPr lvl="2"/>
            <a:r>
              <a:rPr lang="en-GB" altLang="uk-UA"/>
              <a:t>Third level</a:t>
            </a:r>
          </a:p>
        </p:txBody>
      </p:sp>
      <p:sp>
        <p:nvSpPr>
          <p:cNvPr id="1034" name="Headline">
            <a:extLst>
              <a:ext uri="{FF2B5EF4-FFF2-40B4-BE49-F238E27FC236}">
                <a16:creationId xmlns:a16="http://schemas.microsoft.com/office/drawing/2014/main" id="{055C0931-3BCD-42E4-9FDD-807514817FB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017" y="319618"/>
            <a:ext cx="9565216" cy="72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7200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uk-UA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2019792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752" r:id="rId26"/>
    <p:sldLayoutId id="2147483753" r:id="rId27"/>
    <p:sldLayoutId id="2147483754" r:id="rId28"/>
    <p:sldLayoutId id="2147483755" r:id="rId29"/>
    <p:sldLayoutId id="2147483756" r:id="rId30"/>
    <p:sldLayoutId id="2147483757" r:id="rId31"/>
    <p:sldLayoutId id="2147483758" r:id="rId32"/>
    <p:sldLayoutId id="2147483759" r:id="rId33"/>
    <p:sldLayoutId id="2147483760" r:id="rId34"/>
    <p:sldLayoutId id="2147483761" r:id="rId35"/>
  </p:sldLayoutIdLst>
  <p:transition>
    <p:fade/>
  </p:transition>
  <p:hf hdr="0"/>
  <p:txStyles>
    <p:titleStyle>
      <a:lvl1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2pPr>
      <a:lvl3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3pPr>
      <a:lvl4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4pPr>
      <a:lvl5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5pPr>
      <a:lvl6pPr marL="609585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6pPr>
      <a:lvl7pPr marL="1219170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7pPr>
      <a:lvl8pPr marL="1828754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8pPr>
      <a:lvl9pPr marL="2438339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algn="l" defTabSz="914377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Font typeface="Arial" panose="020B0604020202020204" pitchFamily="34" charset="0"/>
        <a:defRPr lang="de-DE" sz="16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41294" indent="-241294" algn="l" defTabSz="914377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lang="de-DE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476239" indent="-234945" algn="l" defTabSz="914377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accent1"/>
        </a:buClr>
        <a:buFont typeface="Symbol" panose="05050102010706020507" pitchFamily="18" charset="2"/>
        <a:buChar char="-"/>
        <a:defRPr lang="de-DE" sz="1467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ecolabel.org.ua/katehorii-tovariv/prokat-stali" TargetMode="External"/><Relationship Id="rId18" Type="http://schemas.openxmlformats.org/officeDocument/2006/relationships/hyperlink" Target="https://www.ecolabel.org.ua/katehorii-tovariv/palivo-avtomobilne-alternativne" TargetMode="External"/><Relationship Id="rId26" Type="http://schemas.openxmlformats.org/officeDocument/2006/relationships/hyperlink" Target="https://www.ecolabel.org.ua/katehorii-tovariv/produkti-pererobki-m-yasa-ta-moloka" TargetMode="External"/><Relationship Id="rId21" Type="http://schemas.openxmlformats.org/officeDocument/2006/relationships/hyperlink" Target="https://www.ecolabel.org.ua/katehorii-tovariv/produkti-kharchovi-spetsialnogo-dietichnogo-spozhivannya" TargetMode="External"/><Relationship Id="rId34" Type="http://schemas.openxmlformats.org/officeDocument/2006/relationships/hyperlink" Target="https://www.ecolabel.org.ua/katehorii-tovariv/voda-pitna-fasovana" TargetMode="External"/><Relationship Id="rId7" Type="http://schemas.openxmlformats.org/officeDocument/2006/relationships/hyperlink" Target="https://www.ecolabel.org.ua/katehorii-tovariv/beton-ta-virobi-z-betonu" TargetMode="External"/><Relationship Id="rId12" Type="http://schemas.openxmlformats.org/officeDocument/2006/relationships/hyperlink" Target="https://www.ecolabel.org.ua/katehorii-tovariv/materiali-teploizolyatsijni" TargetMode="External"/><Relationship Id="rId17" Type="http://schemas.openxmlformats.org/officeDocument/2006/relationships/hyperlink" Target="https://www.ecolabel.org.ua/katehorii-tovariv/lakofarbovi-materiali" TargetMode="External"/><Relationship Id="rId25" Type="http://schemas.openxmlformats.org/officeDocument/2006/relationships/hyperlink" Target="https://www.ecolabel.org.ua/katehorii-tovariv/ustatkovannya-elektrichne-ta-pobutovi-priladi" TargetMode="External"/><Relationship Id="rId33" Type="http://schemas.openxmlformats.org/officeDocument/2006/relationships/hyperlink" Target="https://www.ecolabel.org.ua/katehorii-tovariv/sousi-ta-majonezi" TargetMode="External"/><Relationship Id="rId2" Type="http://schemas.openxmlformats.org/officeDocument/2006/relationships/notesSlide" Target="../notesSlides/notesSlide1.xml"/><Relationship Id="rId16" Type="http://schemas.openxmlformats.org/officeDocument/2006/relationships/hyperlink" Target="https://www.ecolabel.org.ua/katehorii-tovariv/zasobi-mijni-ta-zasobi-dlya-chishchennya" TargetMode="External"/><Relationship Id="rId20" Type="http://schemas.openxmlformats.org/officeDocument/2006/relationships/hyperlink" Target="https://www.ecolabel.org.ua/katehorii-tovariv/kosmetichni-zasobi" TargetMode="External"/><Relationship Id="rId29" Type="http://schemas.openxmlformats.org/officeDocument/2006/relationships/hyperlink" Target="https://www.ecolabel.org.ua/katehorii-tovariv/kakao-shokolad" TargetMode="Externa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8.png"/><Relationship Id="rId11" Type="http://schemas.openxmlformats.org/officeDocument/2006/relationships/hyperlink" Target="https://www.ecolabel.org.ua/katehorii-tovariv/virobi-keamichni-budivelni" TargetMode="External"/><Relationship Id="rId24" Type="http://schemas.openxmlformats.org/officeDocument/2006/relationships/hyperlink" Target="https://www.ecolabel.org.ua/katehorii-tovariv/upakovka-dlya-kharchovikh-produktiv-ta-posud-odnorazovogo-vikoristannya" TargetMode="External"/><Relationship Id="rId32" Type="http://schemas.openxmlformats.org/officeDocument/2006/relationships/hyperlink" Target="https://www.ecolabel.org.ua/katehorii-tovariv/salati-listovi" TargetMode="External"/><Relationship Id="rId37" Type="http://schemas.openxmlformats.org/officeDocument/2006/relationships/image" Target="../media/image39.png"/><Relationship Id="rId5" Type="http://schemas.openxmlformats.org/officeDocument/2006/relationships/image" Target="../media/image37.png"/><Relationship Id="rId15" Type="http://schemas.openxmlformats.org/officeDocument/2006/relationships/hyperlink" Target="https://www.ecolabel.org.ua/katehorii-tovariv/kategoriya-shpaleri" TargetMode="External"/><Relationship Id="rId23" Type="http://schemas.openxmlformats.org/officeDocument/2006/relationships/hyperlink" Target="https://www.ecolabel.org.ua/katehorii-tovariv/mebli-ta-pokrittya-dlya-pidlogi-z-lisomaterialiv" TargetMode="External"/><Relationship Id="rId28" Type="http://schemas.openxmlformats.org/officeDocument/2006/relationships/hyperlink" Target="https://www.ecolabel.org.ua/katehorii-tovariv/produktsiya-khlibopekarska" TargetMode="External"/><Relationship Id="rId36" Type="http://schemas.openxmlformats.org/officeDocument/2006/relationships/hyperlink" Target="https://www.ecolabel.org.ua/katehorii-tovariv/chaji-ta-chajni-napoji" TargetMode="External"/><Relationship Id="rId10" Type="http://schemas.openxmlformats.org/officeDocument/2006/relationships/hyperlink" Target="https://www.ecolabel.org.ua/katehorii-tovariv/virobi-z-polimernikh-materialiv" TargetMode="External"/><Relationship Id="rId19" Type="http://schemas.openxmlformats.org/officeDocument/2006/relationships/hyperlink" Target="https://www.ecolabel.org.ua/katehorii-tovariv/tverde-palivo-alternativne-ta-produkti-dlya-rozpalyuvannya" TargetMode="External"/><Relationship Id="rId31" Type="http://schemas.openxmlformats.org/officeDocument/2006/relationships/hyperlink" Target="https://www.ecolabel.org.ua/katehorii-tovariv/oliji-roslinni" TargetMode="External"/><Relationship Id="rId4" Type="http://schemas.openxmlformats.org/officeDocument/2006/relationships/image" Target="../media/image36.png"/><Relationship Id="rId9" Type="http://schemas.openxmlformats.org/officeDocument/2006/relationships/hyperlink" Target="https://www.ecolabel.org.ua/katehorii-tovariv/virobi-gipsovi-budivelni" TargetMode="External"/><Relationship Id="rId14" Type="http://schemas.openxmlformats.org/officeDocument/2006/relationships/hyperlink" Target="https://www.ecolabel.org.ua/katehorii-tovariv/sumishi-budivelni-sukhi" TargetMode="External"/><Relationship Id="rId22" Type="http://schemas.openxmlformats.org/officeDocument/2006/relationships/hyperlink" Target="https://www.ecolabel.org.ua/katehorii-tovariv/virobi-tekstilni" TargetMode="External"/><Relationship Id="rId27" Type="http://schemas.openxmlformats.org/officeDocument/2006/relationships/hyperlink" Target="https://www.ecolabel.org.ua/katehorii-tovariv/plodi-ta-ovochi-obrobleni-ta-zakonservovani" TargetMode="External"/><Relationship Id="rId30" Type="http://schemas.openxmlformats.org/officeDocument/2006/relationships/hyperlink" Target="https://www.ecolabel.org.ua/katehorii-tovariv/med-naturalnij" TargetMode="External"/><Relationship Id="rId35" Type="http://schemas.openxmlformats.org/officeDocument/2006/relationships/hyperlink" Target="https://www.ecolabel.org.ua/katehorii-tovariv/kava-ta-kavozaminniki" TargetMode="External"/><Relationship Id="rId8" Type="http://schemas.openxmlformats.org/officeDocument/2006/relationships/hyperlink" Target="https://www.ecolabel.org.ua/katehorii-tovariv/bloki-vikonni" TargetMode="External"/><Relationship Id="rId3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svg"/><Relationship Id="rId18" Type="http://schemas.openxmlformats.org/officeDocument/2006/relationships/image" Target="../media/image80.png"/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12" Type="http://schemas.openxmlformats.org/officeDocument/2006/relationships/image" Target="../media/image74.png"/><Relationship Id="rId17" Type="http://schemas.openxmlformats.org/officeDocument/2006/relationships/image" Target="../media/image79.svg"/><Relationship Id="rId2" Type="http://schemas.openxmlformats.org/officeDocument/2006/relationships/image" Target="../media/image64.pn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8.png"/><Relationship Id="rId11" Type="http://schemas.openxmlformats.org/officeDocument/2006/relationships/image" Target="../media/image73.svg"/><Relationship Id="rId5" Type="http://schemas.openxmlformats.org/officeDocument/2006/relationships/image" Target="../media/image67.svg"/><Relationship Id="rId15" Type="http://schemas.openxmlformats.org/officeDocument/2006/relationships/image" Target="../media/image77.svg"/><Relationship Id="rId10" Type="http://schemas.openxmlformats.org/officeDocument/2006/relationships/image" Target="../media/image72.png"/><Relationship Id="rId19" Type="http://schemas.openxmlformats.org/officeDocument/2006/relationships/image" Target="../media/image81.svg"/><Relationship Id="rId4" Type="http://schemas.openxmlformats.org/officeDocument/2006/relationships/image" Target="../media/image66.png"/><Relationship Id="rId9" Type="http://schemas.openxmlformats.org/officeDocument/2006/relationships/image" Target="../media/image71.svg"/><Relationship Id="rId1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6" Type="http://schemas.openxmlformats.org/officeDocument/2006/relationships/hyperlink" Target="mailto:pustova85@gmail.com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emf"/><Relationship Id="rId3" Type="http://schemas.openxmlformats.org/officeDocument/2006/relationships/image" Target="../media/image89.png"/><Relationship Id="rId7" Type="http://schemas.openxmlformats.org/officeDocument/2006/relationships/image" Target="../media/image93.emf"/><Relationship Id="rId12" Type="http://schemas.openxmlformats.org/officeDocument/2006/relationships/image" Target="../media/image98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2.emf"/><Relationship Id="rId11" Type="http://schemas.openxmlformats.org/officeDocument/2006/relationships/image" Target="../media/image97.png"/><Relationship Id="rId5" Type="http://schemas.openxmlformats.org/officeDocument/2006/relationships/image" Target="../media/image91.emf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07.png"/><Relationship Id="rId4" Type="http://schemas.openxmlformats.org/officeDocument/2006/relationships/image" Target="../media/image106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2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3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-comon.org.ua/tsil-12/urok-z-ekologichnogo-markuvannya/rekomendatsii-ta-materialy-dlia-uchasnykiv-konkursu" TargetMode="Externa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624586-2F50-4289-9761-54EEC0C90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61" y="232756"/>
            <a:ext cx="11387988" cy="614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833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31FD8A-5F82-40D7-811B-5D5DCA3EE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943" y="388356"/>
            <a:ext cx="6386113" cy="60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15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37D38D-92D8-4F95-A94F-AA79B39FE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828" y="331201"/>
            <a:ext cx="9274344" cy="61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26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8DCFBF-BAC9-4D45-A831-8D7D076FA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755" y="323581"/>
            <a:ext cx="7262489" cy="62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98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2C55F77-67F4-47F7-AEBD-C9B33A01F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172" y="0"/>
            <a:ext cx="8878921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CE10977-D4E3-46F0-ACC1-C974D9ED4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8692" y="0"/>
            <a:ext cx="6154616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A228736-0C9E-44DF-9C02-6D3D2E1D1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19" y="11134"/>
            <a:ext cx="6477561" cy="683573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5FB603A-1AB3-41A4-8278-59CC694A4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9615" y="1664817"/>
            <a:ext cx="6332769" cy="3528366"/>
          </a:xfrm>
          <a:prstGeom prst="rect">
            <a:avLst/>
          </a:prstGeom>
        </p:spPr>
      </p:pic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BED9A14D-E289-4FC8-8D2F-4BDF80D7D0FA}"/>
              </a:ext>
            </a:extLst>
          </p:cNvPr>
          <p:cNvSpPr/>
          <p:nvPr/>
        </p:nvSpPr>
        <p:spPr>
          <a:xfrm>
            <a:off x="1296785" y="2560320"/>
            <a:ext cx="1953491" cy="490451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47504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353E07-989A-4829-8226-8C3D5DB9E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271" y="201890"/>
            <a:ext cx="1785335" cy="16305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868B91-9E68-478C-8D70-B250F84DED4C}"/>
              </a:ext>
            </a:extLst>
          </p:cNvPr>
          <p:cNvSpPr txBox="1"/>
          <p:nvPr/>
        </p:nvSpPr>
        <p:spPr>
          <a:xfrm>
            <a:off x="3996353" y="338345"/>
            <a:ext cx="731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1- </a:t>
            </a:r>
            <a:r>
              <a:rPr lang="en-US" altLang="uk-UA" sz="24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 1402</a:t>
            </a:r>
            <a:r>
              <a:rPr lang="uk-UA" altLang="uk-UA" sz="24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altLang="uk-UA" sz="24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:201</a:t>
            </a:r>
            <a:r>
              <a:rPr lang="uk-UA" altLang="uk-UA" sz="24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uk-UA" altLang="uk-UA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i="0" dirty="0">
                <a:solidFill>
                  <a:srgbClr val="000000"/>
                </a:solidFill>
                <a:effectLst/>
                <a:latin typeface="Ubuntu"/>
              </a:rPr>
              <a:t>environmental labelling</a:t>
            </a:r>
            <a:r>
              <a:rPr lang="uk-UA" sz="2400" i="0" dirty="0">
                <a:solidFill>
                  <a:srgbClr val="000000"/>
                </a:solidFill>
                <a:effectLst/>
                <a:latin typeface="Ubuntu"/>
              </a:rPr>
              <a:t>, </a:t>
            </a:r>
            <a:r>
              <a:rPr lang="en-US" sz="2400" i="0" dirty="0" err="1">
                <a:solidFill>
                  <a:srgbClr val="000000"/>
                </a:solidFill>
                <a:effectLst/>
                <a:latin typeface="Ubuntu"/>
              </a:rPr>
              <a:t>e</a:t>
            </a:r>
            <a:r>
              <a:rPr lang="en-US" sz="2400" dirty="0" err="1">
                <a:solidFill>
                  <a:srgbClr val="000000"/>
                </a:solidFill>
                <a:latin typeface="Ubuntu"/>
              </a:rPr>
              <a:t>c</a:t>
            </a:r>
            <a:r>
              <a:rPr lang="uk-UA" sz="2400" dirty="0">
                <a:solidFill>
                  <a:srgbClr val="000000"/>
                </a:solidFill>
                <a:latin typeface="Ubuntu"/>
              </a:rPr>
              <a:t>о</a:t>
            </a:r>
            <a:r>
              <a:rPr lang="en-US" sz="2400" i="0" dirty="0">
                <a:solidFill>
                  <a:srgbClr val="000000"/>
                </a:solidFill>
                <a:effectLst/>
                <a:latin typeface="Ubuntu"/>
              </a:rPr>
              <a:t>labelling</a:t>
            </a:r>
            <a:r>
              <a:rPr lang="uk-UA" sz="2400" i="0" dirty="0">
                <a:solidFill>
                  <a:srgbClr val="000000"/>
                </a:solidFill>
                <a:effectLst/>
                <a:latin typeface="Ubuntu"/>
              </a:rPr>
              <a:t>, </a:t>
            </a:r>
            <a:r>
              <a:rPr lang="uk-UA" sz="2400" dirty="0"/>
              <a:t>екологічне маркування </a:t>
            </a:r>
          </a:p>
          <a:p>
            <a:r>
              <a:rPr lang="uk-UA" altLang="uk-UA" sz="2400" b="1" dirty="0">
                <a:solidFill>
                  <a:srgbClr val="0069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ДСТУ </a:t>
            </a:r>
            <a:r>
              <a:rPr lang="en-US" altLang="uk-UA" sz="2400" b="1" dirty="0">
                <a:solidFill>
                  <a:srgbClr val="0069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 1402</a:t>
            </a:r>
            <a:r>
              <a:rPr lang="uk-UA" altLang="uk-UA" sz="2400" b="1" dirty="0">
                <a:solidFill>
                  <a:srgbClr val="0069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altLang="uk-UA" sz="2400" b="1" dirty="0">
                <a:solidFill>
                  <a:srgbClr val="0069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:201</a:t>
            </a:r>
            <a:r>
              <a:rPr lang="uk-UA" altLang="uk-UA" sz="2400" b="1" dirty="0">
                <a:solidFill>
                  <a:srgbClr val="0069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" name="AutoShape 4" descr="Ціль 12 - Відповідальне споживання та виробництво - Індикатори цілей  сталого розвитку">
            <a:extLst>
              <a:ext uri="{FF2B5EF4-FFF2-40B4-BE49-F238E27FC236}">
                <a16:creationId xmlns:a16="http://schemas.microsoft.com/office/drawing/2014/main" id="{15A4B737-C46F-4FB4-9A42-B994E6FB3F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872CD1-E4F9-4712-A4A5-0F0F844E5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30" y="201890"/>
            <a:ext cx="1633894" cy="16305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FBD0FF-ABD7-4A08-90E9-A1590ABC1223}"/>
              </a:ext>
            </a:extLst>
          </p:cNvPr>
          <p:cNvSpPr txBox="1"/>
          <p:nvPr/>
        </p:nvSpPr>
        <p:spPr>
          <a:xfrm>
            <a:off x="363630" y="1944010"/>
            <a:ext cx="68128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b="1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b="1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6E7B83B-92A0-4500-BC25-567B3C668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947" y="1235941"/>
            <a:ext cx="3658352" cy="514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BA8D62-5A89-4F24-A07C-A3D07B52AC78}"/>
              </a:ext>
            </a:extLst>
          </p:cNvPr>
          <p:cNvSpPr txBox="1"/>
          <p:nvPr/>
        </p:nvSpPr>
        <p:spPr>
          <a:xfrm>
            <a:off x="363630" y="1991296"/>
            <a:ext cx="668122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400" dirty="0"/>
              <a:t>Розробляється на категорію продукції на основі прогресивних технологій та методу оцінки життєвого циклу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uk-UA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400" dirty="0"/>
              <a:t>Визначає вимоги які доповнюють державні загальнообов'язкові для всіх операторів ринку вимоги та нормативи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uk-UA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400" dirty="0"/>
              <a:t>Більше обмежень забезпечує  більшу якість та безпеку продукції, у поєднанні зі зменшенням впливу на довкілля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9288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6DCBC5-648D-45A5-8F91-BC37E8C03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088" y="278013"/>
            <a:ext cx="9967824" cy="649280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F56872-5747-44D1-81C6-310512B1E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2951" y="600947"/>
            <a:ext cx="1762703" cy="17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53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01626" y="76959"/>
            <a:ext cx="10719814" cy="1143000"/>
          </a:xfrm>
        </p:spPr>
        <p:txBody>
          <a:bodyPr>
            <a:noAutofit/>
          </a:bodyPr>
          <a:lstStyle/>
          <a:p>
            <a:pPr algn="ctr"/>
            <a:r>
              <a:rPr lang="uk-UA" altLang="ru-RU" sz="2400" b="1" dirty="0">
                <a:solidFill>
                  <a:srgbClr val="51B91D"/>
                </a:solidFill>
                <a:latin typeface="+mn-lt"/>
                <a:ea typeface="+mn-ea"/>
                <a:cs typeface="Helvetica" panose="020B0604020202020204" pitchFamily="34" charset="0"/>
              </a:rPr>
              <a:t>Стандарти екологічного маркування на продукцію в Україні –  38</a:t>
            </a:r>
            <a:br>
              <a:rPr lang="uk-UA" altLang="ru-RU" sz="2400" b="1" dirty="0">
                <a:solidFill>
                  <a:srgbClr val="51B91D"/>
                </a:solidFill>
                <a:latin typeface="+mn-lt"/>
                <a:ea typeface="+mn-ea"/>
                <a:cs typeface="Helvetica" panose="020B0604020202020204" pitchFamily="34" charset="0"/>
              </a:rPr>
            </a:br>
            <a:endParaRPr lang="uk-UA" altLang="ru-RU" sz="2400" b="1" dirty="0">
              <a:solidFill>
                <a:srgbClr val="51B91D"/>
              </a:solidFill>
              <a:latin typeface="+mn-lt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47528" y="6381328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КАЖДЫЙ СТАНДАРТ СОДЕРЖИТ В СРЕДНЕМ 25 КРИТЕРИЕВ ОЦЕНКИ</a:t>
            </a:r>
          </a:p>
        </p:txBody>
      </p:sp>
      <p:pic>
        <p:nvPicPr>
          <p:cNvPr id="10242" name="Picture 2" descr="C:\Users\kseniia\Desktop\paint-roll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86" y="1141687"/>
            <a:ext cx="650081" cy="65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kseniia\Desktop\mo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02" y="2893624"/>
            <a:ext cx="721296" cy="72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kseniia\Desktop\hand-crea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42" y="4854860"/>
            <a:ext cx="667057" cy="66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kseniia\Desktop\hous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243" y="1068138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AFD26F4-FE07-4BA8-BBE5-60D9362909B2}"/>
              </a:ext>
            </a:extLst>
          </p:cNvPr>
          <p:cNvSpPr txBox="1"/>
          <p:nvPr/>
        </p:nvSpPr>
        <p:spPr>
          <a:xfrm>
            <a:off x="1106420" y="1012445"/>
            <a:ext cx="507432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i="0" dirty="0">
                <a:solidFill>
                  <a:srgbClr val="000000"/>
                </a:solidFill>
                <a:effectLst/>
              </a:rPr>
              <a:t>Матеріали та вироби для будівництва (9)</a:t>
            </a:r>
            <a:endParaRPr lang="uk-UA" b="0" i="0" dirty="0">
              <a:solidFill>
                <a:srgbClr val="000000"/>
              </a:solidFill>
              <a:effectLst/>
            </a:endParaRPr>
          </a:p>
          <a:p>
            <a:pPr algn="ctr"/>
            <a:r>
              <a:rPr lang="uk-UA" dirty="0">
                <a:solidFill>
                  <a:schemeClr val="tx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(бетон та вироби з бетону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</a:rPr>
              <a:t>; 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блоки віконні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</a:rPr>
              <a:t>; </a:t>
            </a:r>
            <a:endParaRPr lang="ru-UA" dirty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uk-UA" u="sng" dirty="0">
                <a:solidFill>
                  <a:schemeClr val="tx1">
                    <a:lumMod val="75000"/>
                  </a:schemeClr>
                </a:solidFill>
              </a:rPr>
              <a:t>в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ироби гіпсові будівельні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</a:rPr>
              <a:t>; </a:t>
            </a:r>
            <a:r>
              <a:rPr lang="uk-UA" u="sng" dirty="0">
                <a:solidFill>
                  <a:schemeClr val="tx1">
                    <a:lumMod val="75000"/>
                  </a:schemeClr>
                </a:solidFill>
              </a:rPr>
              <a:t>в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ироби з полімерних матеріалів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</a:rPr>
              <a:t>; в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ироби керамічні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</a:rPr>
              <a:t>; </a:t>
            </a:r>
            <a:endParaRPr lang="ru-UA" dirty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uk-UA" u="sng" dirty="0">
                <a:solidFill>
                  <a:schemeClr val="tx1">
                    <a:lumMod val="75000"/>
                  </a:schemeClr>
                </a:solidFill>
              </a:rPr>
              <a:t>м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атеріали теплоізоляційні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</a:rPr>
              <a:t>; </a:t>
            </a:r>
            <a:r>
              <a:rPr lang="uk-UA" u="sng" dirty="0">
                <a:solidFill>
                  <a:schemeClr val="tx1">
                    <a:lumMod val="75000"/>
                  </a:schemeClr>
                </a:solidFill>
              </a:rPr>
              <a:t>п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рокат сталі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</a:rPr>
              <a:t>; </a:t>
            </a:r>
            <a:endParaRPr lang="ru-UA" dirty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uk-UA" u="sng" dirty="0">
                <a:solidFill>
                  <a:schemeClr val="tx1">
                    <a:lumMod val="75000"/>
                  </a:schemeClr>
                </a:solidFill>
              </a:rPr>
              <a:t>с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уміші будівельні сухі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</a:rPr>
              <a:t>; </a:t>
            </a:r>
            <a:r>
              <a:rPr lang="uk-UA" u="sng" dirty="0">
                <a:solidFill>
                  <a:schemeClr val="tx1">
                    <a:lumMod val="75000"/>
                  </a:schemeClr>
                </a:solidFill>
              </a:rPr>
              <a:t>ш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палери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A588E5-E364-40FB-91D2-3C9558B900F0}"/>
              </a:ext>
            </a:extLst>
          </p:cNvPr>
          <p:cNvSpPr txBox="1"/>
          <p:nvPr/>
        </p:nvSpPr>
        <p:spPr>
          <a:xfrm>
            <a:off x="1035136" y="2842986"/>
            <a:ext cx="49771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i="0" dirty="0">
                <a:solidFill>
                  <a:srgbClr val="000000"/>
                </a:solidFill>
                <a:effectLst/>
              </a:rPr>
              <a:t>Продукція хімічної промисловості (6)</a:t>
            </a:r>
            <a:endParaRPr lang="uk-UA" b="0" i="0" dirty="0">
              <a:solidFill>
                <a:srgbClr val="000000"/>
              </a:solidFill>
              <a:effectLst/>
            </a:endParaRPr>
          </a:p>
          <a:p>
            <a:pPr algn="ctr"/>
            <a:r>
              <a:rPr lang="uk-UA" u="sng" dirty="0">
                <a:solidFill>
                  <a:schemeClr val="tx1">
                    <a:lumMod val="75000"/>
                  </a:schemeClr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</a:t>
            </a:r>
            <a:r>
              <a:rPr lang="uk-UA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асоби мийні та засоби для чищення</a:t>
            </a:r>
            <a:r>
              <a:rPr lang="uk-UA" b="0" i="0" u="none" strike="noStrike" dirty="0">
                <a:solidFill>
                  <a:schemeClr val="tx1">
                    <a:lumMod val="75000"/>
                  </a:schemeClr>
                </a:solidFill>
                <a:effectLst/>
              </a:rPr>
              <a:t>; 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</a:rPr>
              <a:t>л</a:t>
            </a:r>
            <a:r>
              <a:rPr lang="uk-UA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акофарбові матеріали</a:t>
            </a:r>
            <a:r>
              <a:rPr lang="uk-UA" b="0" i="0" u="none" strike="noStrike" dirty="0">
                <a:solidFill>
                  <a:schemeClr val="tx1">
                    <a:lumMod val="75000"/>
                  </a:schemeClr>
                </a:solidFill>
                <a:effectLst/>
              </a:rPr>
              <a:t>;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uk-UA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паливо автомобільне альтернативне</a:t>
            </a:r>
            <a:r>
              <a:rPr lang="uk-UA" b="0" i="0" u="none" strike="noStrike" dirty="0">
                <a:solidFill>
                  <a:schemeClr val="tx1">
                    <a:lumMod val="75000"/>
                  </a:schemeClr>
                </a:solidFill>
                <a:effectLst/>
              </a:rPr>
              <a:t>;</a:t>
            </a:r>
            <a:r>
              <a:rPr lang="uk-UA" u="none" strike="noStrike" dirty="0">
                <a:solidFill>
                  <a:schemeClr val="tx1">
                    <a:lumMod val="75000"/>
                  </a:schemeClr>
                </a:solidFill>
              </a:rPr>
              <a:t> р</a:t>
            </a:r>
            <a:r>
              <a:rPr lang="uk-UA" b="0" i="0" dirty="0">
                <a:solidFill>
                  <a:schemeClr val="tx1">
                    <a:lumMod val="75000"/>
                  </a:schemeClr>
                </a:solidFill>
                <a:effectLst/>
              </a:rPr>
              <a:t>ідке органічне добриво; 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</a:rPr>
              <a:t>р</a:t>
            </a:r>
            <a:r>
              <a:rPr lang="uk-UA" b="0" i="0" dirty="0">
                <a:solidFill>
                  <a:schemeClr val="tx1">
                    <a:lumMod val="75000"/>
                  </a:schemeClr>
                </a:solidFill>
                <a:effectLst/>
              </a:rPr>
              <a:t>егулятори росту рослин;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uk-UA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тверде паливо альтернативне та продукти для розпалювання</a:t>
            </a:r>
            <a:r>
              <a:rPr lang="uk-UA" b="0" i="0" u="none" strike="noStrike" dirty="0">
                <a:solidFill>
                  <a:schemeClr val="tx1">
                    <a:lumMod val="75000"/>
                  </a:schemeClr>
                </a:solidFill>
                <a:effectLst/>
              </a:rPr>
              <a:t>)</a:t>
            </a:r>
            <a:endParaRPr lang="uk-UA" b="0" i="0" dirty="0">
              <a:solidFill>
                <a:schemeClr val="tx1">
                  <a:lumMod val="75000"/>
                </a:schemeClr>
              </a:solidFill>
              <a:effectLst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22932C-11B8-43A7-99AF-69D1B4C4F5EB}"/>
              </a:ext>
            </a:extLst>
          </p:cNvPr>
          <p:cNvSpPr txBox="1"/>
          <p:nvPr/>
        </p:nvSpPr>
        <p:spPr>
          <a:xfrm>
            <a:off x="1367314" y="4922687"/>
            <a:ext cx="47286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 err="1">
                <a:solidFill>
                  <a:srgbClr val="000000"/>
                </a:solidFill>
                <a:effectLst/>
              </a:rPr>
              <a:t>Засоби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для </a:t>
            </a:r>
            <a:r>
              <a:rPr lang="ru-RU" b="1" i="0" dirty="0" err="1">
                <a:solidFill>
                  <a:srgbClr val="000000"/>
                </a:solidFill>
                <a:effectLst/>
              </a:rPr>
              <a:t>краси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та </a:t>
            </a:r>
            <a:r>
              <a:rPr lang="ru-RU" b="1" i="0" dirty="0" err="1">
                <a:solidFill>
                  <a:srgbClr val="000000"/>
                </a:solidFill>
                <a:effectLst/>
              </a:rPr>
              <a:t>здоров’я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(2)</a:t>
            </a:r>
            <a:endParaRPr lang="ru-RU" b="0" i="0" dirty="0">
              <a:solidFill>
                <a:srgbClr val="000000"/>
              </a:solidFill>
              <a:effectLst/>
            </a:endParaRPr>
          </a:p>
          <a:p>
            <a:pPr algn="ctr"/>
            <a:r>
              <a:rPr lang="ru-RU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</a:t>
            </a:r>
            <a:r>
              <a:rPr lang="ru-RU" b="0" i="0" u="none" strike="noStrike" dirty="0" err="1">
                <a:solidFill>
                  <a:schemeClr val="tx1">
                    <a:lumMod val="75000"/>
                  </a:schemeClr>
                </a:solidFill>
                <a:effectLst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косметичні</a:t>
            </a:r>
            <a:r>
              <a:rPr lang="ru-RU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b="0" i="0" u="none" strike="noStrike" dirty="0" err="1">
                <a:solidFill>
                  <a:schemeClr val="tx1">
                    <a:lumMod val="75000"/>
                  </a:schemeClr>
                </a:solidFill>
                <a:effectLst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засоби</a:t>
            </a:r>
            <a:r>
              <a:rPr lang="ru-RU" b="0" i="0" u="none" strike="noStrike" dirty="0">
                <a:solidFill>
                  <a:schemeClr val="tx1">
                    <a:lumMod val="75000"/>
                  </a:schemeClr>
                </a:solidFill>
                <a:effectLst/>
              </a:rPr>
              <a:t>, </a:t>
            </a:r>
            <a:r>
              <a:rPr lang="ru-RU" u="sng" dirty="0" err="1">
                <a:solidFill>
                  <a:schemeClr val="tx1">
                    <a:lumMod val="75000"/>
                  </a:schemeClr>
                </a:solidFill>
              </a:rPr>
              <a:t>п</a:t>
            </a:r>
            <a:r>
              <a:rPr lang="ru-RU" b="0" i="0" u="none" strike="noStrike" dirty="0" err="1">
                <a:solidFill>
                  <a:schemeClr val="tx1">
                    <a:lumMod val="75000"/>
                  </a:schemeClr>
                </a:solidFill>
                <a:effectLst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родукти</a:t>
            </a:r>
            <a:r>
              <a:rPr lang="ru-RU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b="0" i="0" u="none" strike="noStrike" dirty="0" err="1">
                <a:solidFill>
                  <a:schemeClr val="tx1">
                    <a:lumMod val="75000"/>
                  </a:schemeClr>
                </a:solidFill>
                <a:effectLst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харчові</a:t>
            </a:r>
            <a:r>
              <a:rPr lang="ru-RU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b="0" i="0" u="none" strike="noStrike" dirty="0" err="1">
                <a:solidFill>
                  <a:schemeClr val="tx1">
                    <a:lumMod val="75000"/>
                  </a:schemeClr>
                </a:solidFill>
                <a:effectLst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спеціального</a:t>
            </a:r>
            <a:r>
              <a:rPr lang="ru-RU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b="0" i="0" u="none" strike="noStrike" dirty="0" err="1">
                <a:solidFill>
                  <a:schemeClr val="tx1">
                    <a:lumMod val="75000"/>
                  </a:schemeClr>
                </a:solidFill>
                <a:effectLst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дієтичного</a:t>
            </a:r>
            <a:r>
              <a:rPr lang="ru-RU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b="0" i="0" u="none" strike="noStrike" dirty="0" err="1">
                <a:solidFill>
                  <a:schemeClr val="tx1">
                    <a:lumMod val="75000"/>
                  </a:schemeClr>
                </a:solidFill>
                <a:effectLst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споживання</a:t>
            </a:r>
            <a:r>
              <a:rPr lang="ru-RU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ru-RU" b="0" i="0" u="none" strike="noStrike" dirty="0" err="1">
                <a:solidFill>
                  <a:schemeClr val="tx1">
                    <a:lumMod val="75000"/>
                  </a:schemeClr>
                </a:solidFill>
                <a:effectLst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функціональні</a:t>
            </a:r>
            <a:r>
              <a:rPr lang="ru-RU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b="0" i="0" u="none" strike="noStrike" dirty="0" err="1">
                <a:solidFill>
                  <a:schemeClr val="tx1">
                    <a:lumMod val="75000"/>
                  </a:schemeClr>
                </a:solidFill>
                <a:effectLst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харчові</a:t>
            </a:r>
            <a:r>
              <a:rPr lang="ru-RU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b="0" i="0" u="none" strike="noStrike" dirty="0" err="1">
                <a:solidFill>
                  <a:schemeClr val="tx1">
                    <a:lumMod val="75000"/>
                  </a:schemeClr>
                </a:solidFill>
                <a:effectLst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продукти</a:t>
            </a:r>
            <a:r>
              <a:rPr lang="ru-RU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та </a:t>
            </a:r>
            <a:r>
              <a:rPr lang="ru-RU" b="0" i="0" u="none" strike="noStrike" dirty="0" err="1">
                <a:solidFill>
                  <a:schemeClr val="tx1">
                    <a:lumMod val="75000"/>
                  </a:schemeClr>
                </a:solidFill>
                <a:effectLst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дієтичні</a:t>
            </a:r>
            <a:r>
              <a:rPr lang="ru-RU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добавки</a:t>
            </a:r>
            <a:r>
              <a:rPr lang="ru-RU" b="0" i="0" u="none" strike="noStrike" dirty="0">
                <a:solidFill>
                  <a:schemeClr val="tx1">
                    <a:lumMod val="75000"/>
                  </a:schemeClr>
                </a:solidFill>
                <a:effectLst/>
              </a:rPr>
              <a:t>)</a:t>
            </a:r>
            <a:endParaRPr lang="ru-RU" b="0" i="0" dirty="0">
              <a:solidFill>
                <a:schemeClr val="tx1">
                  <a:lumMod val="75000"/>
                </a:schemeClr>
              </a:solidFill>
              <a:effectLst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BAA0AC-7065-4984-970F-1F8CF987AA65}"/>
              </a:ext>
            </a:extLst>
          </p:cNvPr>
          <p:cNvSpPr txBox="1"/>
          <p:nvPr/>
        </p:nvSpPr>
        <p:spPr>
          <a:xfrm>
            <a:off x="7109649" y="962388"/>
            <a:ext cx="470458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i="0" dirty="0">
                <a:solidFill>
                  <a:srgbClr val="000000"/>
                </a:solidFill>
                <a:effectLst/>
                <a:latin typeface="+mj-lt"/>
              </a:rPr>
              <a:t>Інші промислові товари (7)</a:t>
            </a:r>
            <a:endParaRPr lang="uk-UA" b="0" i="0" dirty="0">
              <a:solidFill>
                <a:srgbClr val="000000"/>
              </a:solidFill>
              <a:effectLst/>
              <a:latin typeface="+mj-lt"/>
            </a:endParaRPr>
          </a:p>
          <a:p>
            <a:pPr algn="ctr"/>
            <a:r>
              <a:rPr lang="uk-UA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(в</a:t>
            </a:r>
            <a:r>
              <a:rPr lang="uk-UA" b="0" i="0" dirty="0">
                <a:solidFill>
                  <a:schemeClr val="tx1">
                    <a:lumMod val="75000"/>
                  </a:schemeClr>
                </a:solidFill>
                <a:effectLst/>
                <a:latin typeface="+mj-lt"/>
              </a:rPr>
              <a:t>ироби санітарно-гігієнічні побутові,                 </a:t>
            </a:r>
            <a:r>
              <a:rPr lang="uk-UA" u="sng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в</a:t>
            </a:r>
            <a:r>
              <a:rPr lang="uk-UA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latin typeface="+mj-lt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ироби текстильні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, м</a:t>
            </a:r>
            <a:r>
              <a:rPr lang="uk-UA" b="0" i="0" dirty="0">
                <a:solidFill>
                  <a:schemeClr val="tx1">
                    <a:lumMod val="75000"/>
                  </a:schemeClr>
                </a:solidFill>
                <a:effectLst/>
                <a:latin typeface="+mj-lt"/>
              </a:rPr>
              <a:t>атраци, 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  <a:latin typeface="+mj-lt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</a:t>
            </a:r>
            <a:r>
              <a:rPr lang="uk-UA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latin typeface="+mj-lt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еблі та покриття для підлоги з лісоматеріалів</a:t>
            </a:r>
            <a:r>
              <a:rPr lang="uk-UA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latin typeface="+mj-lt"/>
              </a:rPr>
              <a:t>,</a:t>
            </a:r>
            <a:endParaRPr lang="uk-UA" b="0" i="0" dirty="0">
              <a:solidFill>
                <a:schemeClr val="tx1">
                  <a:lumMod val="75000"/>
                </a:schemeClr>
              </a:solidFill>
              <a:effectLst/>
              <a:latin typeface="+mj-lt"/>
            </a:endParaRPr>
          </a:p>
          <a:p>
            <a:pPr algn="ctr"/>
            <a:r>
              <a:rPr lang="uk-UA" dirty="0">
                <a:solidFill>
                  <a:schemeClr val="tx1">
                    <a:lumMod val="75000"/>
                  </a:schemeClr>
                </a:solidFill>
                <a:latin typeface="+mj-lt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у</a:t>
            </a:r>
            <a:r>
              <a:rPr lang="uk-UA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latin typeface="+mj-lt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паковка для харчових продуктів та посуд одноразового використання</a:t>
            </a:r>
            <a:r>
              <a:rPr lang="uk-UA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latin typeface="+mj-lt"/>
              </a:rPr>
              <a:t>; </a:t>
            </a:r>
            <a:r>
              <a:rPr lang="ru-RU" b="0" i="0" u="none" strike="noStrike" dirty="0" err="1">
                <a:solidFill>
                  <a:schemeClr val="tx1">
                    <a:lumMod val="75000"/>
                  </a:schemeClr>
                </a:solidFill>
                <a:effectLst/>
                <a:latin typeface="+mj-lt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устатковання</a:t>
            </a:r>
            <a:r>
              <a:rPr lang="ru-RU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latin typeface="+mj-lt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b="0" i="0" u="none" strike="noStrike" dirty="0" err="1">
                <a:solidFill>
                  <a:schemeClr val="tx1">
                    <a:lumMod val="75000"/>
                  </a:schemeClr>
                </a:solidFill>
                <a:effectLst/>
                <a:latin typeface="+mj-lt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електричне</a:t>
            </a:r>
            <a:r>
              <a:rPr lang="ru-RU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latin typeface="+mj-lt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та </a:t>
            </a:r>
            <a:r>
              <a:rPr lang="ru-RU" b="0" i="0" u="none" strike="noStrike" dirty="0" err="1">
                <a:solidFill>
                  <a:schemeClr val="tx1">
                    <a:lumMod val="75000"/>
                  </a:schemeClr>
                </a:solidFill>
                <a:effectLst/>
                <a:latin typeface="+mj-lt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побутові</a:t>
            </a:r>
            <a:r>
              <a:rPr lang="ru-RU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latin typeface="+mj-lt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b="0" i="0" u="none" strike="noStrike" dirty="0" err="1">
                <a:solidFill>
                  <a:schemeClr val="tx1">
                    <a:lumMod val="75000"/>
                  </a:schemeClr>
                </a:solidFill>
                <a:effectLst/>
                <a:latin typeface="+mj-lt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прилади</a:t>
            </a:r>
            <a:r>
              <a:rPr lang="uk-UA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latin typeface="+mj-lt"/>
              </a:rPr>
              <a:t>)</a:t>
            </a:r>
            <a:endParaRPr lang="uk-UA" b="0" i="0" dirty="0">
              <a:solidFill>
                <a:schemeClr val="tx1">
                  <a:lumMod val="75000"/>
                </a:schemeClr>
              </a:solidFill>
              <a:effectLst/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BDAAD1-C527-4839-B31D-C7BCAE9A0473}"/>
              </a:ext>
            </a:extLst>
          </p:cNvPr>
          <p:cNvSpPr txBox="1"/>
          <p:nvPr/>
        </p:nvSpPr>
        <p:spPr>
          <a:xfrm>
            <a:off x="7225296" y="3087642"/>
            <a:ext cx="4704589" cy="343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Продукти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харчування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та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напої</a:t>
            </a:r>
            <a:r>
              <a:rPr lang="uk-UA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(14)</a:t>
            </a:r>
            <a:endParaRPr lang="en-US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родукти</a:t>
            </a:r>
            <a:r>
              <a:rPr lang="en-US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переробляння</a:t>
            </a:r>
            <a:r>
              <a:rPr lang="en-US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молока</a:t>
            </a:r>
            <a:r>
              <a:rPr lang="en-US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та</a:t>
            </a:r>
            <a:r>
              <a:rPr lang="en-US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м’яса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en-US" sz="1800" u="sng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лоди</a:t>
            </a:r>
            <a:r>
              <a:rPr lang="en-US" sz="1800" u="sng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00" u="sng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та</a:t>
            </a:r>
            <a:r>
              <a:rPr lang="en-US" sz="1800" u="sng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00" u="sng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овочі</a:t>
            </a:r>
            <a:r>
              <a:rPr lang="en-US" sz="1800" u="sng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00" u="sng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оброблені</a:t>
            </a:r>
            <a:r>
              <a:rPr lang="en-US" sz="1800" u="sng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00" u="sng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та</a:t>
            </a:r>
            <a:r>
              <a:rPr lang="en-US" sz="1800" u="sng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00" u="sng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законсервовані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родукція</a:t>
            </a:r>
            <a:r>
              <a:rPr lang="en-US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хлібопекарська</a:t>
            </a:r>
            <a:r>
              <a:rPr lang="en-US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макаронна</a:t>
            </a:r>
            <a:r>
              <a:rPr lang="en-US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кондитерська</a:t>
            </a:r>
            <a:r>
              <a:rPr lang="en-US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кулінарна</a:t>
            </a:r>
            <a:r>
              <a:rPr lang="en-US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сухарна</a:t>
            </a:r>
            <a:r>
              <a:rPr lang="en-US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та</a:t>
            </a:r>
            <a:r>
              <a:rPr lang="en-US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борошняна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какао</a:t>
            </a:r>
            <a:r>
              <a:rPr lang="en-US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шоколад</a:t>
            </a:r>
            <a:r>
              <a:rPr lang="en-US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та</a:t>
            </a:r>
            <a:r>
              <a:rPr lang="en-US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вироби</a:t>
            </a:r>
            <a:r>
              <a:rPr lang="en-US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кондитерські</a:t>
            </a:r>
            <a:r>
              <a:rPr lang="en-US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цукрові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мед</a:t>
            </a:r>
            <a:r>
              <a:rPr lang="en-US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натуральний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продукція</a:t>
            </a:r>
            <a:r>
              <a:rPr lang="en-US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рибна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1800" u="sng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олія</a:t>
            </a:r>
            <a:r>
              <a:rPr lang="en-US" sz="1800" u="sng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00" u="sng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рослинна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1800" u="sng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салати</a:t>
            </a:r>
            <a:r>
              <a:rPr lang="en-US" sz="1800" u="sng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00" u="sng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листові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1800" u="sng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соуси</a:t>
            </a:r>
            <a:r>
              <a:rPr lang="en-US" sz="1800" u="sng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00" u="sng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та</a:t>
            </a:r>
            <a:r>
              <a:rPr lang="en-US" sz="1800" u="sng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00" u="sng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майонези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1800" u="sng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вода</a:t>
            </a:r>
            <a:r>
              <a:rPr lang="en-US" sz="1800" u="sng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00" u="sng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питна</a:t>
            </a:r>
            <a:r>
              <a:rPr lang="en-US" sz="1800" u="sng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00" u="sng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фасована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1800" u="sng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кава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ч</a:t>
            </a:r>
            <a:r>
              <a:rPr lang="en-US" sz="1800" u="sng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аї</a:t>
            </a:r>
            <a:r>
              <a:rPr lang="en-US" sz="1800" u="sng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00" u="sng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та</a:t>
            </a:r>
            <a:r>
              <a:rPr lang="en-US" sz="1800" u="sng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00" u="sng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чайні</a:t>
            </a:r>
            <a:r>
              <a:rPr lang="en-US" sz="1800" u="sng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00" u="sng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напої</a:t>
            </a:r>
            <a:r>
              <a:rPr lang="uk-UA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тощо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7" name="Picture 6" descr="C:\Users\kseniia\Desktop\groceries.png">
            <a:extLst>
              <a:ext uri="{FF2B5EF4-FFF2-40B4-BE49-F238E27FC236}">
                <a16:creationId xmlns:a16="http://schemas.microsoft.com/office/drawing/2014/main" id="{C74D0E3C-7E62-44EF-88B3-A70C67924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243" y="2893624"/>
            <a:ext cx="648700" cy="64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370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, table, fruit, many&#10;&#10;Description automatically generated">
            <a:extLst>
              <a:ext uri="{FF2B5EF4-FFF2-40B4-BE49-F238E27FC236}">
                <a16:creationId xmlns:a16="http://schemas.microsoft.com/office/drawing/2014/main" id="{F89ADE7D-B990-4895-97FD-8CC8EA71A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6FAF18-258D-414A-B804-C86DD5C09800}"/>
              </a:ext>
            </a:extLst>
          </p:cNvPr>
          <p:cNvSpPr txBox="1"/>
          <p:nvPr/>
        </p:nvSpPr>
        <p:spPr>
          <a:xfrm>
            <a:off x="1054100" y="161925"/>
            <a:ext cx="9879013" cy="92392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5400" dirty="0">
                <a:solidFill>
                  <a:schemeClr val="tx1"/>
                </a:solidFill>
              </a:rPr>
              <a:t>Право на екологічне маркування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pic>
        <p:nvPicPr>
          <p:cNvPr id="5" name="Picture 4" descr="A picture containing cat&#10;&#10;Description automatically generated">
            <a:extLst>
              <a:ext uri="{FF2B5EF4-FFF2-40B4-BE49-F238E27FC236}">
                <a16:creationId xmlns:a16="http://schemas.microsoft.com/office/drawing/2014/main" id="{A7CFF677-4423-4169-B609-5D2D1DFF4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6350"/>
            <a:ext cx="12192001" cy="703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B242E27-6431-4765-86BB-9F77F12B9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4288"/>
            <a:ext cx="12192001" cy="703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41B3C8-7C33-49F5-8CF4-ED8E129E6DE8}"/>
              </a:ext>
            </a:extLst>
          </p:cNvPr>
          <p:cNvSpPr txBox="1"/>
          <p:nvPr/>
        </p:nvSpPr>
        <p:spPr>
          <a:xfrm>
            <a:off x="1054100" y="2560638"/>
            <a:ext cx="4481513" cy="1939925"/>
          </a:xfrm>
          <a:prstGeom prst="rect">
            <a:avLst/>
          </a:prstGeom>
          <a:solidFill>
            <a:srgbClr val="F9F8F7"/>
          </a:solidFill>
          <a:ln>
            <a:solidFill>
              <a:srgbClr val="F9F8F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/>
              <a:t>Право на екологічне маркування отримують тільки ті товари, які пройшли спеціальну оцінку (сертифікацію) і відповідають екологічним стандартам.</a:t>
            </a:r>
            <a:endParaRPr lang="en-US" sz="2400" dirty="0"/>
          </a:p>
        </p:txBody>
      </p:sp>
      <p:pic>
        <p:nvPicPr>
          <p:cNvPr id="32" name="Picture 3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7FE9A11-23B1-43F2-B8D2-16A3946D9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4" y="-135732"/>
            <a:ext cx="12053888" cy="733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53EF533-3D6A-454B-B5BA-2BBA5759905B}"/>
              </a:ext>
            </a:extLst>
          </p:cNvPr>
          <p:cNvCxnSpPr/>
          <p:nvPr/>
        </p:nvCxnSpPr>
        <p:spPr>
          <a:xfrm flipV="1">
            <a:off x="171450" y="4894263"/>
            <a:ext cx="1536700" cy="38576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7A49035-CE02-4E19-8123-43F7E30E4075}"/>
              </a:ext>
            </a:extLst>
          </p:cNvPr>
          <p:cNvCxnSpPr>
            <a:cxnSpLocks/>
          </p:cNvCxnSpPr>
          <p:nvPr/>
        </p:nvCxnSpPr>
        <p:spPr>
          <a:xfrm>
            <a:off x="280988" y="3506788"/>
            <a:ext cx="1427162" cy="36830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C1332C8-30CA-4E11-A365-869DEB255022}"/>
              </a:ext>
            </a:extLst>
          </p:cNvPr>
          <p:cNvSpPr txBox="1"/>
          <p:nvPr/>
        </p:nvSpPr>
        <p:spPr>
          <a:xfrm>
            <a:off x="6379178" y="288071"/>
            <a:ext cx="5255103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b="1" dirty="0">
                <a:latin typeface="+mn-lt"/>
              </a:rPr>
              <a:t>Право на екологічне маркування </a:t>
            </a:r>
            <a:r>
              <a:rPr lang="uk-UA" sz="2800" dirty="0">
                <a:latin typeface="+mn-lt"/>
              </a:rPr>
              <a:t>отримує продукція яка успішно пройшла оцінку відповідності стандарту в акредитованому органі.</a:t>
            </a:r>
          </a:p>
          <a:p>
            <a:pPr algn="ctr">
              <a:defRPr/>
            </a:pPr>
            <a:endParaRPr lang="uk-UA" sz="2800" dirty="0">
              <a:latin typeface="+mn-lt"/>
            </a:endParaRPr>
          </a:p>
          <a:p>
            <a:pPr algn="ctr">
              <a:defRPr/>
            </a:pPr>
            <a:r>
              <a:rPr lang="uk-UA" sz="2800" dirty="0">
                <a:latin typeface="+mn-lt"/>
              </a:rPr>
              <a:t>Оцінюється продукт та всі стадії його </a:t>
            </a:r>
            <a:r>
              <a:rPr lang="uk-UA" sz="2800" b="1" dirty="0">
                <a:latin typeface="+mn-lt"/>
              </a:rPr>
              <a:t>життєвого циклу</a:t>
            </a:r>
            <a:r>
              <a:rPr lang="uk-UA" sz="2800" dirty="0">
                <a:latin typeface="+mn-lt"/>
              </a:rPr>
              <a:t>.</a:t>
            </a:r>
          </a:p>
          <a:p>
            <a:pPr algn="ctr">
              <a:defRPr/>
            </a:pPr>
            <a:r>
              <a:rPr lang="uk-UA" sz="2800" dirty="0">
                <a:latin typeface="+mn-lt"/>
              </a:rPr>
              <a:t> </a:t>
            </a:r>
          </a:p>
          <a:p>
            <a:pPr algn="ctr">
              <a:defRPr/>
            </a:pPr>
            <a:r>
              <a:rPr lang="uk-UA" sz="2800" dirty="0">
                <a:latin typeface="+mn-lt"/>
              </a:rPr>
              <a:t>Екологічна сертифікована продукція позначена екологічним маркуванням             є більш кращою</a:t>
            </a:r>
          </a:p>
          <a:p>
            <a:pPr algn="ctr">
              <a:defRPr/>
            </a:pPr>
            <a:r>
              <a:rPr lang="uk-UA" sz="2800" dirty="0">
                <a:latin typeface="+mn-lt"/>
              </a:rPr>
              <a:t>для людини і довкілля.</a:t>
            </a:r>
          </a:p>
        </p:txBody>
      </p:sp>
    </p:spTree>
    <p:extLst>
      <p:ext uri="{BB962C8B-B14F-4D97-AF65-F5344CB8AC3E}">
        <p14:creationId xmlns:p14="http://schemas.microsoft.com/office/powerpoint/2010/main" val="22446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25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75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25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3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665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sign&#10;&#10;Description automatically generated">
            <a:extLst>
              <a:ext uri="{FF2B5EF4-FFF2-40B4-BE49-F238E27FC236}">
                <a16:creationId xmlns:a16="http://schemas.microsoft.com/office/drawing/2014/main" id="{7D90F2D8-F669-461A-9D0F-50A2B60E31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731" y="643466"/>
            <a:ext cx="4902538" cy="5571067"/>
          </a:xfrm>
          <a:prstGeom prst="rect">
            <a:avLst/>
          </a:prstGeom>
        </p:spPr>
      </p:pic>
      <p:pic>
        <p:nvPicPr>
          <p:cNvPr id="4" name="Picture 3" descr="A picture containing food, fruit, refrigerator&#10;&#10;Description automatically generated">
            <a:extLst>
              <a:ext uri="{FF2B5EF4-FFF2-40B4-BE49-F238E27FC236}">
                <a16:creationId xmlns:a16="http://schemas.microsoft.com/office/drawing/2014/main" id="{67B9FC24-EAC2-4DD7-B922-A1449E576D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9264" y="880872"/>
            <a:ext cx="7412736" cy="494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3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099 -0.039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95" y="-19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CAB0C-7F9A-493B-A63C-7D25B89F5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A09BF-6E4A-4E1B-8433-1EB060FA9B44}" type="slidenum">
              <a:rPr lang="en-US" smtClean="0"/>
              <a:t>19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56B95ED-40D1-43AB-86A6-B33390FA1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75" y="1433513"/>
            <a:ext cx="9544050" cy="39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822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BB080A75-A903-4391-B247-88A584E92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27C569D-E69E-47C0-AF0A-C76B60002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93EE5AA-57B0-44E9-AA08-2550E2D93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156895-E64C-48F7-A002-3143CA34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altLang="x-none"/>
              <a:t>Page </a:t>
            </a:r>
            <a:fld id="{075605AD-FB08-41D5-B6B6-BDC51532A32E}" type="slidenum">
              <a:rPr lang="en-GB" altLang="x-none" smtClean="0"/>
              <a:pPr>
                <a:defRPr/>
              </a:pPr>
              <a:t>2</a:t>
            </a:fld>
            <a:endParaRPr lang="en-GB" altLang="x-none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C7991DEB-A274-4193-B404-BDD6FCF4D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31B45A-07DE-4D77-8243-E6DC9C3FA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64" y="30185"/>
            <a:ext cx="11903472" cy="67976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3BCFD98-E444-4825-89F0-2817BFA59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8948" y="814918"/>
            <a:ext cx="1964035" cy="199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459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рапори України та ЄС перед будівлею Європарламенту, березень 2022 року">
            <a:extLst>
              <a:ext uri="{FF2B5EF4-FFF2-40B4-BE49-F238E27FC236}">
                <a16:creationId xmlns:a16="http://schemas.microsoft.com/office/drawing/2014/main" id="{EC4FE716-D139-436F-BD34-247C0AAF6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47" y="407213"/>
            <a:ext cx="10749064" cy="604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B7FE84-EF9B-4819-A6C0-3E82971B6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5225" y="6136682"/>
            <a:ext cx="1473686" cy="32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43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3A97451-B901-46E4-9FCD-6652BC34A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A09BF-6E4A-4E1B-8433-1EB060FA9B44}" type="slidenum">
              <a:rPr lang="en-US" smtClean="0"/>
              <a:t>21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8646EB2-B10F-445E-9819-48F3A3ECE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11" y="65314"/>
            <a:ext cx="5684006" cy="672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39173C3-34F0-4518-B788-4EE1224C1DAD}"/>
              </a:ext>
            </a:extLst>
          </p:cNvPr>
          <p:cNvSpPr/>
          <p:nvPr/>
        </p:nvSpPr>
        <p:spPr>
          <a:xfrm>
            <a:off x="7038507" y="402204"/>
            <a:ext cx="4784271" cy="551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uk-UA" sz="2800" b="1" dirty="0">
                <a:solidFill>
                  <a:prstClr val="black"/>
                </a:solidFill>
                <a:latin typeface="Calibri"/>
              </a:rPr>
              <a:t>Європейські програми екологічного маркування які мають міжнародне визнання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prstClr val="black"/>
                </a:solidFill>
                <a:latin typeface="Calibri"/>
              </a:rPr>
              <a:t>відповідають міжнародному стандарту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ISO 14024</a:t>
            </a:r>
            <a:r>
              <a:rPr lang="uk-UA" sz="2800" dirty="0">
                <a:solidFill>
                  <a:prstClr val="black"/>
                </a:solidFill>
                <a:latin typeface="Calibri"/>
              </a:rPr>
              <a:t>;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prstClr val="black"/>
                </a:solidFill>
                <a:latin typeface="Calibri"/>
              </a:rPr>
              <a:t>встановлюють вимоги до продуктів в межах визначеної товарної групи та життєвого циклу;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prstClr val="black"/>
                </a:solidFill>
                <a:latin typeface="Calibri"/>
              </a:rPr>
              <a:t>інтегровані з вимогами стандартів екологічного маркування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Ecolabel.EU</a:t>
            </a:r>
            <a:r>
              <a:rPr lang="uk-UA" sz="2800" dirty="0">
                <a:solidFill>
                  <a:prstClr val="black"/>
                </a:solidFill>
                <a:latin typeface="Calibri"/>
              </a:rPr>
              <a:t>.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123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BCDAA2A-373E-456C-BC4B-ABA3B0A66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378" y="251085"/>
            <a:ext cx="5640768" cy="532107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E27758-D3F6-42F9-BE27-FFBFC8A56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98" y="251085"/>
            <a:ext cx="6026282" cy="53210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7C3C55-2B74-4B70-A07E-E01F084455B1}"/>
              </a:ext>
            </a:extLst>
          </p:cNvPr>
          <p:cNvSpPr txBox="1"/>
          <p:nvPr/>
        </p:nvSpPr>
        <p:spPr>
          <a:xfrm>
            <a:off x="1514763" y="5987552"/>
            <a:ext cx="458123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https://globalecolabelling.net/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8" descr="Global Ecolabelling Network">
            <a:extLst>
              <a:ext uri="{FF2B5EF4-FFF2-40B4-BE49-F238E27FC236}">
                <a16:creationId xmlns:a16="http://schemas.microsoft.com/office/drawing/2014/main" id="{CAE94D0E-44BA-45F7-9106-DD57352C8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19" y="5651342"/>
            <a:ext cx="1091645" cy="109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ілка: вправо 11">
            <a:extLst>
              <a:ext uri="{FF2B5EF4-FFF2-40B4-BE49-F238E27FC236}">
                <a16:creationId xmlns:a16="http://schemas.microsoft.com/office/drawing/2014/main" id="{50A9968E-B926-409A-8BE7-B2EDA451BCD5}"/>
              </a:ext>
            </a:extLst>
          </p:cNvPr>
          <p:cNvSpPr/>
          <p:nvPr/>
        </p:nvSpPr>
        <p:spPr>
          <a:xfrm>
            <a:off x="2558473" y="3703782"/>
            <a:ext cx="711200" cy="30480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92D050"/>
              </a:solidFill>
            </a:endParaRPr>
          </a:p>
        </p:txBody>
      </p:sp>
      <p:sp>
        <p:nvSpPr>
          <p:cNvPr id="7" name="Стрілка: вправо 17">
            <a:extLst>
              <a:ext uri="{FF2B5EF4-FFF2-40B4-BE49-F238E27FC236}">
                <a16:creationId xmlns:a16="http://schemas.microsoft.com/office/drawing/2014/main" id="{09D28F0F-6079-4B13-B519-9E8F31A70EAE}"/>
              </a:ext>
            </a:extLst>
          </p:cNvPr>
          <p:cNvSpPr/>
          <p:nvPr/>
        </p:nvSpPr>
        <p:spPr>
          <a:xfrm rot="3313721">
            <a:off x="9045330" y="4170209"/>
            <a:ext cx="440813" cy="304773"/>
          </a:xfrm>
          <a:prstGeom prst="righ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92D050"/>
              </a:solidFill>
            </a:endParaRPr>
          </a:p>
        </p:txBody>
      </p:sp>
      <p:sp>
        <p:nvSpPr>
          <p:cNvPr id="8" name="Стрілка: вправо 18">
            <a:extLst>
              <a:ext uri="{FF2B5EF4-FFF2-40B4-BE49-F238E27FC236}">
                <a16:creationId xmlns:a16="http://schemas.microsoft.com/office/drawing/2014/main" id="{741CB1A5-AAFC-4A46-8971-7EAA01831BE6}"/>
              </a:ext>
            </a:extLst>
          </p:cNvPr>
          <p:cNvSpPr/>
          <p:nvPr/>
        </p:nvSpPr>
        <p:spPr>
          <a:xfrm rot="8646836">
            <a:off x="10522588" y="2941606"/>
            <a:ext cx="711200" cy="304800"/>
          </a:xfrm>
          <a:prstGeom prst="righ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92D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AE4FB9-5BA3-43C3-9085-17AD9A186B12}"/>
              </a:ext>
            </a:extLst>
          </p:cNvPr>
          <p:cNvSpPr txBox="1"/>
          <p:nvPr/>
        </p:nvSpPr>
        <p:spPr>
          <a:xfrm>
            <a:off x="2083118" y="4008582"/>
            <a:ext cx="950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/>
              <a:t>Україна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6BF88E-5EB8-4589-8B37-6EB874DBA8ED}"/>
              </a:ext>
            </a:extLst>
          </p:cNvPr>
          <p:cNvSpPr txBox="1"/>
          <p:nvPr/>
        </p:nvSpPr>
        <p:spPr>
          <a:xfrm>
            <a:off x="9014863" y="3703782"/>
            <a:ext cx="916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/>
              <a:t>Канада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7418F7-5B91-45F8-B8BC-8CFCC242A93E}"/>
              </a:ext>
            </a:extLst>
          </p:cNvPr>
          <p:cNvSpPr txBox="1"/>
          <p:nvPr/>
        </p:nvSpPr>
        <p:spPr>
          <a:xfrm>
            <a:off x="10689116" y="2380168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/>
              <a:t>Німеччина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B7F90F0-9103-4DA4-8292-8E4492999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2948" y="5651342"/>
            <a:ext cx="2621914" cy="9878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1F596E5-89A8-4825-8E15-9D6AB127CC5E}"/>
              </a:ext>
            </a:extLst>
          </p:cNvPr>
          <p:cNvSpPr txBox="1"/>
          <p:nvPr/>
        </p:nvSpPr>
        <p:spPr>
          <a:xfrm>
            <a:off x="9111673" y="5923020"/>
            <a:ext cx="283772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ISO 14024:2018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865444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69" y="350077"/>
            <a:ext cx="4612585" cy="61501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583" y="350076"/>
            <a:ext cx="6150113" cy="61501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9453" y="5353579"/>
            <a:ext cx="4257261" cy="129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18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352205-485C-4A28-A87B-8E7ACCEFF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9639EA-DA6A-42A2-A517-398DDDD483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72E210-4155-4245-98D6-AEA573C26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34" y="0"/>
            <a:ext cx="11210731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9636FF-DF15-469F-80DC-174C15419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30" y="87340"/>
            <a:ext cx="12002540" cy="66833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37DD255-201D-42E4-B1A4-74A609142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659" y="1363801"/>
            <a:ext cx="11316681" cy="41303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F391676-7BB2-4A29-9AEF-F7249A9557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498" y="353432"/>
            <a:ext cx="9820839" cy="611672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BF37D15-AF0C-4EAC-8515-B1EEDF4020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167" y="1264732"/>
            <a:ext cx="6073666" cy="4328535"/>
          </a:xfrm>
          <a:prstGeom prst="rect">
            <a:avLst/>
          </a:prstGeom>
        </p:spPr>
      </p:pic>
      <p:pic>
        <p:nvPicPr>
          <p:cNvPr id="5122" name="Picture 2" descr="Возможно, это изображение текст">
            <a:extLst>
              <a:ext uri="{FF2B5EF4-FFF2-40B4-BE49-F238E27FC236}">
                <a16:creationId xmlns:a16="http://schemas.microsoft.com/office/drawing/2014/main" id="{39F161E7-56DD-4C0F-86A9-19E2EF2A2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Возможно, это изображение 1 человек и текст">
            <a:extLst>
              <a:ext uri="{FF2B5EF4-FFF2-40B4-BE49-F238E27FC236}">
                <a16:creationId xmlns:a16="http://schemas.microsoft.com/office/drawing/2014/main" id="{B5213AD8-5525-4CB8-B7A1-F732D8C5A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-17207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12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AEF2794A-83E0-4D59-B98E-5443053336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53662" y="3474527"/>
            <a:ext cx="3535575" cy="319108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A4A561C-F722-447B-AF44-3A7A177347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7500" y="5343394"/>
            <a:ext cx="1161655" cy="113399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122E4AB-1526-488B-9CE2-F4C7EC2D32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99433" y="3687560"/>
            <a:ext cx="1543939" cy="133426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2C44627D-ED49-4F7E-A23F-F3FB52F9EF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45616" y="1495718"/>
            <a:ext cx="1455552" cy="1267334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0F8CEB30-909C-4DFF-BCAB-5C9327FFD87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77079" y="4225937"/>
            <a:ext cx="994932" cy="181166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60585EF-656C-419B-B6A1-548B8FBDD7A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78730" y="3686870"/>
            <a:ext cx="1113802" cy="124231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6EB6B0E-4223-4A13-B511-9CCA7D52104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920925" y="1950621"/>
            <a:ext cx="2350609" cy="1710798"/>
          </a:xfrm>
          <a:prstGeom prst="rect">
            <a:avLst/>
          </a:prstGeom>
          <a:effectLst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7E4054-1CF8-4901-A21C-2FE2DC69725C}"/>
              </a:ext>
            </a:extLst>
          </p:cNvPr>
          <p:cNvSpPr/>
          <p:nvPr/>
        </p:nvSpPr>
        <p:spPr>
          <a:xfrm>
            <a:off x="5561718" y="1097468"/>
            <a:ext cx="13732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+mn-lt"/>
              </a:rPr>
              <a:t>Вирубка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ліс</a:t>
            </a:r>
            <a:r>
              <a:rPr lang="uk-UA" dirty="0">
                <a:latin typeface="+mn-lt"/>
              </a:rPr>
              <a:t>у</a:t>
            </a:r>
            <a:endParaRPr lang="en-US" dirty="0">
              <a:latin typeface="+mn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FCAC087-064E-4736-8F73-D8357BC45DF5}"/>
              </a:ext>
            </a:extLst>
          </p:cNvPr>
          <p:cNvSpPr/>
          <p:nvPr/>
        </p:nvSpPr>
        <p:spPr>
          <a:xfrm>
            <a:off x="9468611" y="1896497"/>
            <a:ext cx="14522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+mn-lt"/>
              </a:rPr>
              <a:t>Переробка деревини</a:t>
            </a:r>
            <a:endParaRPr lang="en-US" dirty="0">
              <a:latin typeface="+mn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EDD524-BAD7-4F64-8100-A740EBD28DB4}"/>
              </a:ext>
            </a:extLst>
          </p:cNvPr>
          <p:cNvSpPr/>
          <p:nvPr/>
        </p:nvSpPr>
        <p:spPr>
          <a:xfrm>
            <a:off x="10101324" y="4222808"/>
            <a:ext cx="20906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+mn-lt"/>
              </a:rPr>
              <a:t>Транспортування</a:t>
            </a:r>
            <a:endParaRPr lang="en-US" dirty="0">
              <a:latin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B3E6C9A-2E4E-4BF2-9384-6AB14302EE0A}"/>
              </a:ext>
            </a:extLst>
          </p:cNvPr>
          <p:cNvSpPr/>
          <p:nvPr/>
        </p:nvSpPr>
        <p:spPr>
          <a:xfrm>
            <a:off x="8931029" y="5654381"/>
            <a:ext cx="24689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+mn-lt"/>
              </a:rPr>
              <a:t>Виробництво паперової</a:t>
            </a:r>
            <a:endParaRPr lang="en-US" dirty="0">
              <a:latin typeface="+mn-lt"/>
            </a:endParaRPr>
          </a:p>
          <a:p>
            <a:pPr algn="ctr"/>
            <a:r>
              <a:rPr lang="uk-UA" dirty="0">
                <a:latin typeface="+mn-lt"/>
              </a:rPr>
              <a:t>продукції</a:t>
            </a:r>
            <a:endParaRPr lang="en-US" dirty="0">
              <a:latin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BF10A13-BAD3-4581-A151-E5473B3F5B41}"/>
              </a:ext>
            </a:extLst>
          </p:cNvPr>
          <p:cNvSpPr/>
          <p:nvPr/>
        </p:nvSpPr>
        <p:spPr>
          <a:xfrm>
            <a:off x="3000116" y="5956946"/>
            <a:ext cx="1873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+mn-lt"/>
              </a:rPr>
              <a:t>Користування</a:t>
            </a:r>
            <a:endParaRPr lang="en-US" dirty="0">
              <a:latin typeface="+mn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14197FB-7FB3-44D4-A940-FCA317299D5A}"/>
              </a:ext>
            </a:extLst>
          </p:cNvPr>
          <p:cNvSpPr/>
          <p:nvPr/>
        </p:nvSpPr>
        <p:spPr>
          <a:xfrm>
            <a:off x="623108" y="2781482"/>
            <a:ext cx="4100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+mn-lt"/>
              </a:rPr>
              <a:t>Роздільний збір макулатури для подальшої переробки та використання</a:t>
            </a:r>
            <a:endParaRPr lang="en-US" dirty="0">
              <a:latin typeface="+mn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FEC1C89-C945-4879-9153-70914C53C8BA}"/>
              </a:ext>
            </a:extLst>
          </p:cNvPr>
          <p:cNvSpPr/>
          <p:nvPr/>
        </p:nvSpPr>
        <p:spPr>
          <a:xfrm>
            <a:off x="166084" y="4901507"/>
            <a:ext cx="10789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+mn-lt"/>
              </a:rPr>
              <a:t>Смітник</a:t>
            </a:r>
            <a:endParaRPr lang="en-US" dirty="0">
              <a:latin typeface="+mn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9BF7C10-4F36-4B42-8B88-3D99E7602318}"/>
              </a:ext>
            </a:extLst>
          </p:cNvPr>
          <p:cNvSpPr/>
          <p:nvPr/>
        </p:nvSpPr>
        <p:spPr>
          <a:xfrm>
            <a:off x="1878730" y="4871785"/>
            <a:ext cx="11588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+mn-lt"/>
              </a:rPr>
              <a:t>Паперові відходи</a:t>
            </a:r>
            <a:endParaRPr lang="en-US" dirty="0">
              <a:latin typeface="+mn-lt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C551A7E0-58DF-4018-AB1A-EC540466BF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2068229">
            <a:off x="5304714" y="5770292"/>
            <a:ext cx="535600" cy="74264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AC402EF7-3CDD-4CE5-B5D7-51ED2A4183F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3124750" flipH="1" flipV="1">
            <a:off x="4832018" y="2784451"/>
            <a:ext cx="506054" cy="779954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26D22847-81BA-4E62-BE73-62C3870F4FB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3397916" flipH="1">
            <a:off x="1175358" y="4612375"/>
            <a:ext cx="607593" cy="84334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95FD439-6D84-4DBF-8010-5DC5B621954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9676214">
            <a:off x="9425303" y="4945595"/>
            <a:ext cx="518447" cy="74264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BD476598-DBA5-4F84-9252-6503CBA467D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9676214">
            <a:off x="10084149" y="3441062"/>
            <a:ext cx="518447" cy="74264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93B66220-F907-47BE-A5A1-DB614D08F01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4197165">
            <a:off x="7000023" y="1504707"/>
            <a:ext cx="518447" cy="742640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F51DB4EF-82BA-4FB4-9C22-004A989356E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796361" y="1167367"/>
            <a:ext cx="3138644" cy="1838536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8EA37D03-BE40-46BF-BB83-3238ED4E800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5076891">
            <a:off x="3079039" y="5016320"/>
            <a:ext cx="535600" cy="74264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71731A3C-97E4-4849-A1AA-8B1B4EF39C4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7867396">
            <a:off x="1365194" y="3696060"/>
            <a:ext cx="535600" cy="74264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86D743F1-5C6C-45DA-84D6-E638D3E7378E}"/>
              </a:ext>
            </a:extLst>
          </p:cNvPr>
          <p:cNvSpPr/>
          <p:nvPr/>
        </p:nvSpPr>
        <p:spPr>
          <a:xfrm>
            <a:off x="2377405" y="87240"/>
            <a:ext cx="77239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latin typeface="+mj-lt"/>
              </a:rPr>
              <a:t>Життєвий цикл продукції</a:t>
            </a:r>
            <a:endParaRPr lang="en-US" sz="4800" dirty="0">
              <a:latin typeface="+mj-lt"/>
            </a:endParaRPr>
          </a:p>
        </p:txBody>
      </p:sp>
      <p:sp>
        <p:nvSpPr>
          <p:cNvPr id="28" name="Rectangle 21">
            <a:extLst>
              <a:ext uri="{FF2B5EF4-FFF2-40B4-BE49-F238E27FC236}">
                <a16:creationId xmlns:a16="http://schemas.microsoft.com/office/drawing/2014/main" id="{0BF10A13-BAD3-4581-A151-E5473B3F5B41}"/>
              </a:ext>
            </a:extLst>
          </p:cNvPr>
          <p:cNvSpPr/>
          <p:nvPr/>
        </p:nvSpPr>
        <p:spPr>
          <a:xfrm>
            <a:off x="4254859" y="3596654"/>
            <a:ext cx="1873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+mn-lt"/>
              </a:rPr>
              <a:t>Паперовий </a:t>
            </a:r>
          </a:p>
          <a:p>
            <a:pPr algn="ctr"/>
            <a:r>
              <a:rPr lang="uk-UA" dirty="0">
                <a:latin typeface="+mn-lt"/>
              </a:rPr>
              <a:t>виріб (газета)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0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0"/>
                            </p:stCondLst>
                            <p:childTnLst>
                              <p:par>
                                <p:cTn id="8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0"/>
                            </p:stCondLst>
                            <p:childTnLst>
                              <p:par>
                                <p:cTn id="9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6000"/>
                            </p:stCondLst>
                            <p:childTnLst>
                              <p:par>
                                <p:cTn id="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000"/>
                            </p:stCondLst>
                            <p:childTnLst>
                              <p:par>
                                <p:cTn id="1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2000"/>
                            </p:stCondLst>
                            <p:childTnLst>
                              <p:par>
                                <p:cTn id="1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3000"/>
                            </p:stCondLst>
                            <p:childTnLst>
                              <p:par>
                                <p:cTn id="1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>
            <a:extLst>
              <a:ext uri="{FF2B5EF4-FFF2-40B4-BE49-F238E27FC236}">
                <a16:creationId xmlns:a16="http://schemas.microsoft.com/office/drawing/2014/main" id="{4765F91F-8331-45AF-97F5-409FB24F1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2D4C9C11-B429-4FBD-9B38-AB819DF8D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F69A5E-F726-46BF-8188-058086D99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19" y="238115"/>
            <a:ext cx="10997381" cy="61783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911528-E3BA-4B83-AC4D-ABF299377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458" y="752546"/>
            <a:ext cx="783836" cy="28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523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9" name="AutoShape 5">
            <a:extLst>
              <a:ext uri="{FF2B5EF4-FFF2-40B4-BE49-F238E27FC236}">
                <a16:creationId xmlns:a16="http://schemas.microsoft.com/office/drawing/2014/main" id="{7DEB2540-8D72-4388-89E8-EF293EA8F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1051" y="1590252"/>
            <a:ext cx="220462" cy="580817"/>
          </a:xfrm>
          <a:prstGeom prst="leftArrow">
            <a:avLst>
              <a:gd name="adj1" fmla="val 50000"/>
              <a:gd name="adj2" fmla="val 33333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ru-RU" sz="1300"/>
          </a:p>
        </p:txBody>
      </p:sp>
      <p:pic>
        <p:nvPicPr>
          <p:cNvPr id="61444" name="Рисунок 3">
            <a:extLst>
              <a:ext uri="{FF2B5EF4-FFF2-40B4-BE49-F238E27FC236}">
                <a16:creationId xmlns:a16="http://schemas.microsoft.com/office/drawing/2014/main" id="{AF91EC34-1CAC-49C3-AE5C-1CE661281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783" y="239718"/>
            <a:ext cx="4537459" cy="645847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BBA7C6-D495-4102-B96E-629B3579D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16" y="239718"/>
            <a:ext cx="4566573" cy="646323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C0202836-89AF-4B51-A02D-FAB1726AC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B2A87FF-7DC1-4DBE-A59B-6C860DFB3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A850BF7-6726-49E2-B98C-B60A84A9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67FD85D-82D1-4C7C-B5CE-8F8700B60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altLang="x-none"/>
              <a:t>Page </a:t>
            </a:r>
            <a:fld id="{075605AD-FB08-41D5-B6B6-BDC51532A32E}" type="slidenum">
              <a:rPr lang="en-GB" altLang="x-none" smtClean="0"/>
              <a:pPr>
                <a:defRPr/>
              </a:pPr>
              <a:t>28</a:t>
            </a:fld>
            <a:endParaRPr lang="en-GB" altLang="x-none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9B72F479-E7AF-4AC5-B9E3-C654DF619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712B53-2F6E-4666-95E8-0350AE86A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57" y="0"/>
            <a:ext cx="11895486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4D2ACE-3ED5-4E70-8DAD-1A5B76FD0AAE}"/>
              </a:ext>
            </a:extLst>
          </p:cNvPr>
          <p:cNvSpPr txBox="1"/>
          <p:nvPr/>
        </p:nvSpPr>
        <p:spPr>
          <a:xfrm>
            <a:off x="2403939" y="1448567"/>
            <a:ext cx="7818038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4400" b="1" dirty="0"/>
              <a:t>https://www.ecolabel.org.ua/</a:t>
            </a:r>
          </a:p>
        </p:txBody>
      </p:sp>
    </p:spTree>
    <p:extLst>
      <p:ext uri="{BB962C8B-B14F-4D97-AF65-F5344CB8AC3E}">
        <p14:creationId xmlns:p14="http://schemas.microsoft.com/office/powerpoint/2010/main" val="202733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9D5FCFC-D07C-4946-97EC-8BCBD23EB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2050" name="Picture 2" descr="17 цілей сталого розвитку – відлік часу пішов - Дослідження - Каталог  статей - Gender Space">
            <a:extLst>
              <a:ext uri="{FF2B5EF4-FFF2-40B4-BE49-F238E27FC236}">
                <a16:creationId xmlns:a16="http://schemas.microsoft.com/office/drawing/2014/main" id="{E5F2E124-FC78-4EF4-B4EC-C8F8F3392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609600"/>
            <a:ext cx="1141095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405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63DB56-A2FA-49B7-81DE-EF6745004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6634" y="5403584"/>
            <a:ext cx="705935" cy="131898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0A8517-0534-4EEB-9FC9-A9F256543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754728" y="-1296177"/>
            <a:ext cx="1933175" cy="52506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43356D3-85A8-49FE-9E68-0E2227240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504" y="1044090"/>
            <a:ext cx="2274652" cy="22746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49E5F3-37D5-483F-B552-3856A2372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746292" y="2720177"/>
            <a:ext cx="687419" cy="3775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84AF56-9BEE-473B-AC9D-0898B7CCC7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243" y="702038"/>
            <a:ext cx="2726962" cy="27269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CDACB6-0DD0-4751-9275-3764E30419B0}"/>
              </a:ext>
            </a:extLst>
          </p:cNvPr>
          <p:cNvSpPr txBox="1"/>
          <p:nvPr/>
        </p:nvSpPr>
        <p:spPr>
          <a:xfrm>
            <a:off x="1815188" y="3972423"/>
            <a:ext cx="856162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i="0" u="none" strike="noStrike" dirty="0" err="1">
                <a:solidFill>
                  <a:srgbClr val="000000"/>
                </a:solidFill>
                <a:effectLst/>
                <a:latin typeface="+mj-lt"/>
              </a:rPr>
              <a:t>Світлан</a:t>
            </a:r>
            <a:r>
              <a:rPr lang="ru-UA" sz="3600" b="1" dirty="0">
                <a:solidFill>
                  <a:srgbClr val="000000"/>
                </a:solidFill>
                <a:latin typeface="+mj-lt"/>
              </a:rPr>
              <a:t>а</a:t>
            </a:r>
            <a:r>
              <a:rPr lang="ru-RU" sz="3600" b="1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ru-RU" sz="3600" b="1" i="0" u="none" strike="noStrike" dirty="0" err="1">
                <a:solidFill>
                  <a:srgbClr val="000000"/>
                </a:solidFill>
                <a:effectLst/>
                <a:latin typeface="+mj-lt"/>
              </a:rPr>
              <a:t>Олександрівн</a:t>
            </a:r>
            <a:r>
              <a:rPr lang="ru-UA" sz="3600" b="1" i="0" u="none" strike="noStrike" dirty="0">
                <a:solidFill>
                  <a:srgbClr val="000000"/>
                </a:solidFill>
                <a:effectLst/>
                <a:latin typeface="+mj-lt"/>
              </a:rPr>
              <a:t>а</a:t>
            </a:r>
            <a:r>
              <a:rPr lang="ru-RU" sz="36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3600" b="1" dirty="0" err="1">
                <a:solidFill>
                  <a:srgbClr val="000000"/>
                </a:solidFill>
                <a:latin typeface="+mj-lt"/>
              </a:rPr>
              <a:t>Пустової</a:t>
            </a:r>
            <a:r>
              <a:rPr lang="ru-RU" sz="3600" b="1" dirty="0">
                <a:solidFill>
                  <a:srgbClr val="000000"/>
                </a:solidFill>
                <a:latin typeface="+mj-lt"/>
              </a:rPr>
              <a:t> </a:t>
            </a:r>
            <a:endParaRPr lang="ru-RU" sz="3600" b="0" i="0" u="none" strike="noStrike" dirty="0">
              <a:solidFill>
                <a:srgbClr val="000000"/>
              </a:solidFill>
              <a:effectLst/>
              <a:latin typeface="+mj-lt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ru-RU" sz="3600" b="0" i="0" u="none" strike="noStrike" dirty="0">
              <a:solidFill>
                <a:srgbClr val="000000"/>
              </a:solidFill>
              <a:effectLst/>
              <a:latin typeface="+mj-lt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ru-RU" sz="3600" b="0" i="0" u="none" strike="noStrike" dirty="0">
                <a:solidFill>
                  <a:srgbClr val="000000"/>
                </a:solidFill>
                <a:effectLst/>
                <a:latin typeface="+mj-lt"/>
              </a:rPr>
              <a:t>+380976488960</a:t>
            </a:r>
            <a:endParaRPr lang="ru-RU" sz="3600" b="0" dirty="0">
              <a:effectLst/>
              <a:latin typeface="+mj-lt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ru-RU" sz="3600" b="1" i="0" u="sng" strike="noStrike" dirty="0">
                <a:solidFill>
                  <a:srgbClr val="01A54F"/>
                </a:solidFill>
                <a:effectLst/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pustova85@gmail.com</a:t>
            </a:r>
            <a:r>
              <a:rPr lang="ru-RU" sz="3600" b="1" i="0" u="none" strike="noStrike" dirty="0">
                <a:solidFill>
                  <a:srgbClr val="01A54F"/>
                </a:solidFill>
                <a:effectLst/>
                <a:latin typeface="+mj-lt"/>
              </a:rPr>
              <a:t> </a:t>
            </a:r>
            <a:endParaRPr lang="ru-RU" sz="3600" b="0" dirty="0">
              <a:solidFill>
                <a:srgbClr val="01A54F"/>
              </a:solidFill>
              <a:effectLst/>
              <a:latin typeface="+mj-lt"/>
            </a:endParaRPr>
          </a:p>
          <a:p>
            <a:br>
              <a:rPr lang="ru-RU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9007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/>
          </p:cNvSpPr>
          <p:nvPr>
            <p:ph type="title"/>
          </p:nvPr>
        </p:nvSpPr>
        <p:spPr>
          <a:xfrm>
            <a:off x="751418" y="330565"/>
            <a:ext cx="9565216" cy="313318"/>
          </a:xfrm>
        </p:spPr>
        <p:txBody>
          <a:bodyPr vert="horz" wrap="square" lIns="91440" tIns="8472" rIns="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16933" defTabSz="1219170">
              <a:spcBef>
                <a:spcPts val="151"/>
              </a:spcBef>
            </a:pPr>
            <a:r>
              <a:rPr lang="uk-UA" altLang="ru-RU" sz="1867" b="1" dirty="0">
                <a:solidFill>
                  <a:srgbClr val="393939"/>
                </a:solidFill>
                <a:latin typeface="+mn-lt"/>
                <a:ea typeface="DejaVu Sans"/>
                <a:cs typeface="DejaVu Sans"/>
              </a:rPr>
              <a:t>Екологічно сертифікована продукція згідно з </a:t>
            </a:r>
            <a:r>
              <a:rPr lang="en-US" altLang="ru-RU" sz="1867" b="1" dirty="0">
                <a:solidFill>
                  <a:srgbClr val="393939"/>
                </a:solidFill>
                <a:latin typeface="+mn-lt"/>
                <a:ea typeface="DejaVu Sans"/>
                <a:cs typeface="DejaVu Sans"/>
              </a:rPr>
              <a:t>ISO 14024</a:t>
            </a:r>
            <a:r>
              <a:rPr lang="uk-UA" altLang="ru-RU" sz="1867" b="1" dirty="0">
                <a:solidFill>
                  <a:srgbClr val="393939"/>
                </a:solidFill>
                <a:latin typeface="+mn-lt"/>
                <a:ea typeface="DejaVu Sans"/>
                <a:cs typeface="DejaVu Sans"/>
              </a:rPr>
              <a:t> не може бути класифікована як</a:t>
            </a:r>
            <a:endParaRPr lang="ru-RU" altLang="ru-RU" sz="1867" b="1" dirty="0">
              <a:solidFill>
                <a:srgbClr val="404040"/>
              </a:solidFill>
              <a:latin typeface="+mn-lt"/>
              <a:ea typeface="DejaVu Sans"/>
              <a:cs typeface="DejaVu Sans"/>
            </a:endParaRPr>
          </a:p>
        </p:txBody>
      </p:sp>
      <p:pic>
        <p:nvPicPr>
          <p:cNvPr id="225283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84" y="2429934"/>
            <a:ext cx="1430867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4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84" y="1016001"/>
            <a:ext cx="1354667" cy="135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5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84" y="3881967"/>
            <a:ext cx="1354667" cy="135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7" name="Прямоугольник 19"/>
          <p:cNvSpPr>
            <a:spLocks noChangeArrowheads="1"/>
          </p:cNvSpPr>
          <p:nvPr/>
        </p:nvSpPr>
        <p:spPr bwMode="auto">
          <a:xfrm>
            <a:off x="3067475" y="3847742"/>
            <a:ext cx="2836696" cy="48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Проявляє гостру токсичність при потраплянні до організму людини</a:t>
            </a:r>
            <a:endParaRPr lang="uk-UA" altLang="ru-RU" sz="1400" dirty="0">
              <a:latin typeface="Calibri" panose="020F0502020204030204" pitchFamily="34" charset="0"/>
            </a:endParaRPr>
          </a:p>
        </p:txBody>
      </p:sp>
      <p:sp>
        <p:nvSpPr>
          <p:cNvPr id="225288" name="Прямоугольник 20"/>
          <p:cNvSpPr>
            <a:spLocks noChangeArrowheads="1"/>
          </p:cNvSpPr>
          <p:nvPr/>
        </p:nvSpPr>
        <p:spPr bwMode="auto">
          <a:xfrm>
            <a:off x="3036630" y="1106971"/>
            <a:ext cx="4468283" cy="245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uk-UA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Проявляє селективну токсичність для органів-мішеней та (або) органів</a:t>
            </a:r>
          </a:p>
          <a:p>
            <a:pPr>
              <a:spcAft>
                <a:spcPts val="600"/>
              </a:spcAft>
            </a:pPr>
            <a:r>
              <a:rPr lang="uk-UA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 -з одноразовим впливом</a:t>
            </a:r>
          </a:p>
          <a:p>
            <a:pPr>
              <a:spcAft>
                <a:spcPts val="600"/>
              </a:spcAft>
            </a:pPr>
            <a:r>
              <a:rPr lang="uk-UA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-з багаторазовим впливом</a:t>
            </a:r>
          </a:p>
          <a:p>
            <a:pPr>
              <a:spcAft>
                <a:spcPts val="600"/>
              </a:spcAft>
            </a:pPr>
            <a:r>
              <a:rPr lang="uk-UA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Викликає сенсибілізацію в дихальних шляхах або на шкірі</a:t>
            </a:r>
          </a:p>
          <a:p>
            <a:pPr>
              <a:spcAft>
                <a:spcPts val="600"/>
              </a:spcAft>
            </a:pPr>
            <a:r>
              <a:rPr lang="uk-UA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Має мутагенні властивості</a:t>
            </a:r>
          </a:p>
          <a:p>
            <a:pPr>
              <a:spcAft>
                <a:spcPts val="600"/>
              </a:spcAft>
            </a:pPr>
            <a:r>
              <a:rPr lang="uk-UA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Має канцерогенні властивості</a:t>
            </a:r>
          </a:p>
          <a:p>
            <a:pPr>
              <a:spcAft>
                <a:spcPts val="600"/>
              </a:spcAft>
            </a:pPr>
            <a:r>
              <a:rPr lang="uk-UA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Проявляє токсичність для </a:t>
            </a:r>
          </a:p>
        </p:txBody>
      </p:sp>
      <p:sp>
        <p:nvSpPr>
          <p:cNvPr id="225289" name="Прямоугольник 21"/>
          <p:cNvSpPr>
            <a:spLocks noChangeArrowheads="1"/>
          </p:cNvSpPr>
          <p:nvPr/>
        </p:nvSpPr>
        <p:spPr bwMode="auto">
          <a:xfrm>
            <a:off x="3043769" y="4447117"/>
            <a:ext cx="3007783" cy="31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uk-UA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Руйнує водні екосистеми</a:t>
            </a:r>
            <a:endParaRPr lang="ru-RU" altLang="ru-RU" sz="1400" dirty="0">
              <a:latin typeface="Calibri" panose="020F0502020204030204" pitchFamily="34" charset="0"/>
            </a:endParaRPr>
          </a:p>
        </p:txBody>
      </p:sp>
      <p:sp>
        <p:nvSpPr>
          <p:cNvPr id="225291" name="Freeform 7"/>
          <p:cNvSpPr>
            <a:spLocks/>
          </p:cNvSpPr>
          <p:nvPr/>
        </p:nvSpPr>
        <p:spPr bwMode="auto">
          <a:xfrm>
            <a:off x="7020984" y="1790700"/>
            <a:ext cx="2133600" cy="2042584"/>
          </a:xfrm>
          <a:custGeom>
            <a:avLst/>
            <a:gdLst>
              <a:gd name="T0" fmla="*/ 3505718 w 11035"/>
              <a:gd name="T1" fmla="*/ 570831 h 10555"/>
              <a:gd name="T2" fmla="*/ 3456580 w 11035"/>
              <a:gd name="T3" fmla="*/ 564769 h 10555"/>
              <a:gd name="T4" fmla="*/ 3397231 w 11035"/>
              <a:gd name="T5" fmla="*/ 576894 h 10555"/>
              <a:gd name="T6" fmla="*/ 3304699 w 11035"/>
              <a:gd name="T7" fmla="*/ 617098 h 10555"/>
              <a:gd name="T8" fmla="*/ 3266409 w 11035"/>
              <a:gd name="T9" fmla="*/ 647729 h 10555"/>
              <a:gd name="T10" fmla="*/ 3204827 w 11035"/>
              <a:gd name="T11" fmla="*/ 726542 h 10555"/>
              <a:gd name="T12" fmla="*/ 3159199 w 11035"/>
              <a:gd name="T13" fmla="*/ 827051 h 10555"/>
              <a:gd name="T14" fmla="*/ 3106551 w 11035"/>
              <a:gd name="T15" fmla="*/ 1010840 h 10555"/>
              <a:gd name="T16" fmla="*/ 3075600 w 11035"/>
              <a:gd name="T17" fmla="*/ 1111988 h 10555"/>
              <a:gd name="T18" fmla="*/ 3033163 w 11035"/>
              <a:gd name="T19" fmla="*/ 1209945 h 10555"/>
              <a:gd name="T20" fmla="*/ 2940311 w 11035"/>
              <a:gd name="T21" fmla="*/ 1370442 h 10555"/>
              <a:gd name="T22" fmla="*/ 2829910 w 11035"/>
              <a:gd name="T23" fmla="*/ 1518175 h 10555"/>
              <a:gd name="T24" fmla="*/ 2676433 w 11035"/>
              <a:gd name="T25" fmla="*/ 1676438 h 10555"/>
              <a:gd name="T26" fmla="*/ 2500620 w 11035"/>
              <a:gd name="T27" fmla="*/ 1808537 h 10555"/>
              <a:gd name="T28" fmla="*/ 2320660 w 11035"/>
              <a:gd name="T29" fmla="*/ 1903941 h 10555"/>
              <a:gd name="T30" fmla="*/ 2218235 w 11035"/>
              <a:gd name="T31" fmla="*/ 1942869 h 10555"/>
              <a:gd name="T32" fmla="*/ 2111982 w 11035"/>
              <a:gd name="T33" fmla="*/ 1972862 h 10555"/>
              <a:gd name="T34" fmla="*/ 2002857 w 11035"/>
              <a:gd name="T35" fmla="*/ 1993283 h 10555"/>
              <a:gd name="T36" fmla="*/ 1607519 w 11035"/>
              <a:gd name="T37" fmla="*/ 2047207 h 10555"/>
              <a:gd name="T38" fmla="*/ 1359914 w 11035"/>
              <a:gd name="T39" fmla="*/ 2092197 h 10555"/>
              <a:gd name="T40" fmla="*/ 1119009 w 11035"/>
              <a:gd name="T41" fmla="*/ 2157289 h 10555"/>
              <a:gd name="T42" fmla="*/ 935858 w 11035"/>
              <a:gd name="T43" fmla="*/ 2229720 h 10555"/>
              <a:gd name="T44" fmla="*/ 822904 w 11035"/>
              <a:gd name="T45" fmla="*/ 2287792 h 10555"/>
              <a:gd name="T46" fmla="*/ 713141 w 11035"/>
              <a:gd name="T47" fmla="*/ 2356713 h 10555"/>
              <a:gd name="T48" fmla="*/ 606888 w 11035"/>
              <a:gd name="T49" fmla="*/ 2438397 h 10555"/>
              <a:gd name="T50" fmla="*/ 504463 w 11035"/>
              <a:gd name="T51" fmla="*/ 2533163 h 10555"/>
              <a:gd name="T52" fmla="*/ 406506 w 11035"/>
              <a:gd name="T53" fmla="*/ 2642608 h 10555"/>
              <a:gd name="T54" fmla="*/ 313335 w 11035"/>
              <a:gd name="T55" fmla="*/ 2768644 h 10555"/>
              <a:gd name="T56" fmla="*/ 224951 w 11035"/>
              <a:gd name="T57" fmla="*/ 2911591 h 10555"/>
              <a:gd name="T58" fmla="*/ 141990 w 11035"/>
              <a:gd name="T59" fmla="*/ 3073364 h 10555"/>
              <a:gd name="T60" fmla="*/ 64454 w 11035"/>
              <a:gd name="T61" fmla="*/ 3254600 h 10555"/>
              <a:gd name="T62" fmla="*/ 24888 w 11035"/>
              <a:gd name="T63" fmla="*/ 3359258 h 10555"/>
              <a:gd name="T64" fmla="*/ 23931 w 11035"/>
              <a:gd name="T65" fmla="*/ 3301186 h 10555"/>
              <a:gd name="T66" fmla="*/ 5105 w 11035"/>
              <a:gd name="T67" fmla="*/ 3187594 h 10555"/>
              <a:gd name="T68" fmla="*/ 0 w 11035"/>
              <a:gd name="T69" fmla="*/ 3013058 h 10555"/>
              <a:gd name="T70" fmla="*/ 9572 w 11035"/>
              <a:gd name="T71" fmla="*/ 2781726 h 10555"/>
              <a:gd name="T72" fmla="*/ 33503 w 11035"/>
              <a:gd name="T73" fmla="*/ 2565071 h 10555"/>
              <a:gd name="T74" fmla="*/ 89023 w 11035"/>
              <a:gd name="T75" fmla="*/ 2269286 h 10555"/>
              <a:gd name="T76" fmla="*/ 170388 w 11035"/>
              <a:gd name="T77" fmla="*/ 1976372 h 10555"/>
              <a:gd name="T78" fmla="*/ 277598 w 11035"/>
              <a:gd name="T79" fmla="*/ 1689201 h 10555"/>
              <a:gd name="T80" fmla="*/ 409378 w 11035"/>
              <a:gd name="T81" fmla="*/ 1411922 h 10555"/>
              <a:gd name="T82" fmla="*/ 565407 w 11035"/>
              <a:gd name="T83" fmla="*/ 1147406 h 10555"/>
              <a:gd name="T84" fmla="*/ 744092 w 11035"/>
              <a:gd name="T85" fmla="*/ 899482 h 10555"/>
              <a:gd name="T86" fmla="*/ 945749 w 11035"/>
              <a:gd name="T87" fmla="*/ 671022 h 10555"/>
              <a:gd name="T88" fmla="*/ 1168785 w 11035"/>
              <a:gd name="T89" fmla="*/ 465535 h 10555"/>
              <a:gd name="T90" fmla="*/ 1376506 w 11035"/>
              <a:gd name="T91" fmla="*/ 310782 h 10555"/>
              <a:gd name="T92" fmla="*/ 1505095 w 11035"/>
              <a:gd name="T93" fmla="*/ 230694 h 10555"/>
              <a:gd name="T94" fmla="*/ 1638469 w 11035"/>
              <a:gd name="T95" fmla="*/ 161773 h 10555"/>
              <a:gd name="T96" fmla="*/ 1776630 w 11035"/>
              <a:gd name="T97" fmla="*/ 103700 h 10555"/>
              <a:gd name="T98" fmla="*/ 1917982 w 11035"/>
              <a:gd name="T99" fmla="*/ 57753 h 10555"/>
              <a:gd name="T100" fmla="*/ 2062844 w 11035"/>
              <a:gd name="T101" fmla="*/ 24888 h 10555"/>
              <a:gd name="T102" fmla="*/ 2209301 w 11035"/>
              <a:gd name="T103" fmla="*/ 5424 h 10555"/>
              <a:gd name="T104" fmla="*/ 2357992 w 11035"/>
              <a:gd name="T105" fmla="*/ 319 h 10555"/>
              <a:gd name="T106" fmla="*/ 2507640 w 11035"/>
              <a:gd name="T107" fmla="*/ 10849 h 10555"/>
              <a:gd name="T108" fmla="*/ 2657288 w 11035"/>
              <a:gd name="T109" fmla="*/ 37013 h 10555"/>
              <a:gd name="T110" fmla="*/ 2755883 w 11035"/>
              <a:gd name="T111" fmla="*/ 63497 h 10555"/>
              <a:gd name="T112" fmla="*/ 2918294 w 11035"/>
              <a:gd name="T113" fmla="*/ 126993 h 10555"/>
              <a:gd name="T114" fmla="*/ 3110380 w 11035"/>
              <a:gd name="T115" fmla="*/ 233884 h 10555"/>
              <a:gd name="T116" fmla="*/ 3288426 w 11035"/>
              <a:gd name="T117" fmla="*/ 365026 h 10555"/>
              <a:gd name="T118" fmla="*/ 3453708 w 11035"/>
              <a:gd name="T119" fmla="*/ 513716 h 1055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1035"/>
              <a:gd name="T181" fmla="*/ 0 h 10555"/>
              <a:gd name="T182" fmla="*/ 11035 w 11035"/>
              <a:gd name="T183" fmla="*/ 10555 h 10555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1035" h="10555">
                <a:moveTo>
                  <a:pt x="11035" y="1823"/>
                </a:moveTo>
                <a:lnTo>
                  <a:pt x="11035" y="1823"/>
                </a:lnTo>
                <a:lnTo>
                  <a:pt x="11028" y="1815"/>
                </a:lnTo>
                <a:lnTo>
                  <a:pt x="11021" y="1809"/>
                </a:lnTo>
                <a:lnTo>
                  <a:pt x="11013" y="1803"/>
                </a:lnTo>
                <a:lnTo>
                  <a:pt x="11005" y="1798"/>
                </a:lnTo>
                <a:lnTo>
                  <a:pt x="10987" y="1789"/>
                </a:lnTo>
                <a:lnTo>
                  <a:pt x="10968" y="1782"/>
                </a:lnTo>
                <a:lnTo>
                  <a:pt x="10948" y="1776"/>
                </a:lnTo>
                <a:lnTo>
                  <a:pt x="10927" y="1772"/>
                </a:lnTo>
                <a:lnTo>
                  <a:pt x="10905" y="1770"/>
                </a:lnTo>
                <a:lnTo>
                  <a:pt x="10882" y="1769"/>
                </a:lnTo>
                <a:lnTo>
                  <a:pt x="10858" y="1769"/>
                </a:lnTo>
                <a:lnTo>
                  <a:pt x="10833" y="1770"/>
                </a:lnTo>
                <a:lnTo>
                  <a:pt x="10806" y="1773"/>
                </a:lnTo>
                <a:lnTo>
                  <a:pt x="10780" y="1777"/>
                </a:lnTo>
                <a:lnTo>
                  <a:pt x="10754" y="1781"/>
                </a:lnTo>
                <a:lnTo>
                  <a:pt x="10728" y="1787"/>
                </a:lnTo>
                <a:lnTo>
                  <a:pt x="10701" y="1793"/>
                </a:lnTo>
                <a:lnTo>
                  <a:pt x="10674" y="1800"/>
                </a:lnTo>
                <a:lnTo>
                  <a:pt x="10647" y="1808"/>
                </a:lnTo>
                <a:lnTo>
                  <a:pt x="10620" y="1816"/>
                </a:lnTo>
                <a:lnTo>
                  <a:pt x="10568" y="1836"/>
                </a:lnTo>
                <a:lnTo>
                  <a:pt x="10518" y="1855"/>
                </a:lnTo>
                <a:lnTo>
                  <a:pt x="10471" y="1875"/>
                </a:lnTo>
                <a:lnTo>
                  <a:pt x="10427" y="1896"/>
                </a:lnTo>
                <a:lnTo>
                  <a:pt x="10389" y="1916"/>
                </a:lnTo>
                <a:lnTo>
                  <a:pt x="10357" y="1934"/>
                </a:lnTo>
                <a:lnTo>
                  <a:pt x="10332" y="1951"/>
                </a:lnTo>
                <a:lnTo>
                  <a:pt x="10312" y="1966"/>
                </a:lnTo>
                <a:lnTo>
                  <a:pt x="10293" y="1981"/>
                </a:lnTo>
                <a:lnTo>
                  <a:pt x="10273" y="1997"/>
                </a:lnTo>
                <a:lnTo>
                  <a:pt x="10255" y="2014"/>
                </a:lnTo>
                <a:lnTo>
                  <a:pt x="10237" y="2030"/>
                </a:lnTo>
                <a:lnTo>
                  <a:pt x="10220" y="2047"/>
                </a:lnTo>
                <a:lnTo>
                  <a:pt x="10186" y="2082"/>
                </a:lnTo>
                <a:lnTo>
                  <a:pt x="10155" y="2118"/>
                </a:lnTo>
                <a:lnTo>
                  <a:pt x="10125" y="2156"/>
                </a:lnTo>
                <a:lnTo>
                  <a:pt x="10096" y="2196"/>
                </a:lnTo>
                <a:lnTo>
                  <a:pt x="10069" y="2236"/>
                </a:lnTo>
                <a:lnTo>
                  <a:pt x="10044" y="2277"/>
                </a:lnTo>
                <a:lnTo>
                  <a:pt x="10020" y="2319"/>
                </a:lnTo>
                <a:lnTo>
                  <a:pt x="9998" y="2364"/>
                </a:lnTo>
                <a:lnTo>
                  <a:pt x="9977" y="2408"/>
                </a:lnTo>
                <a:lnTo>
                  <a:pt x="9957" y="2453"/>
                </a:lnTo>
                <a:lnTo>
                  <a:pt x="9936" y="2498"/>
                </a:lnTo>
                <a:lnTo>
                  <a:pt x="9918" y="2545"/>
                </a:lnTo>
                <a:lnTo>
                  <a:pt x="9901" y="2592"/>
                </a:lnTo>
                <a:lnTo>
                  <a:pt x="9885" y="2639"/>
                </a:lnTo>
                <a:lnTo>
                  <a:pt x="9869" y="2687"/>
                </a:lnTo>
                <a:lnTo>
                  <a:pt x="9854" y="2736"/>
                </a:lnTo>
                <a:lnTo>
                  <a:pt x="9840" y="2784"/>
                </a:lnTo>
                <a:lnTo>
                  <a:pt x="9813" y="2880"/>
                </a:lnTo>
                <a:lnTo>
                  <a:pt x="9787" y="2977"/>
                </a:lnTo>
                <a:lnTo>
                  <a:pt x="9736" y="3168"/>
                </a:lnTo>
                <a:lnTo>
                  <a:pt x="9711" y="3261"/>
                </a:lnTo>
                <a:lnTo>
                  <a:pt x="9698" y="3306"/>
                </a:lnTo>
                <a:lnTo>
                  <a:pt x="9684" y="3350"/>
                </a:lnTo>
                <a:lnTo>
                  <a:pt x="9670" y="3395"/>
                </a:lnTo>
                <a:lnTo>
                  <a:pt x="9655" y="3439"/>
                </a:lnTo>
                <a:lnTo>
                  <a:pt x="9639" y="3485"/>
                </a:lnTo>
                <a:lnTo>
                  <a:pt x="9622" y="3529"/>
                </a:lnTo>
                <a:lnTo>
                  <a:pt x="9605" y="3573"/>
                </a:lnTo>
                <a:lnTo>
                  <a:pt x="9585" y="3617"/>
                </a:lnTo>
                <a:lnTo>
                  <a:pt x="9567" y="3662"/>
                </a:lnTo>
                <a:lnTo>
                  <a:pt x="9547" y="3706"/>
                </a:lnTo>
                <a:lnTo>
                  <a:pt x="9527" y="3749"/>
                </a:lnTo>
                <a:lnTo>
                  <a:pt x="9506" y="3792"/>
                </a:lnTo>
                <a:lnTo>
                  <a:pt x="9485" y="3836"/>
                </a:lnTo>
                <a:lnTo>
                  <a:pt x="9463" y="3879"/>
                </a:lnTo>
                <a:lnTo>
                  <a:pt x="9418" y="3964"/>
                </a:lnTo>
                <a:lnTo>
                  <a:pt x="9369" y="4049"/>
                </a:lnTo>
                <a:lnTo>
                  <a:pt x="9320" y="4132"/>
                </a:lnTo>
                <a:lnTo>
                  <a:pt x="9269" y="4214"/>
                </a:lnTo>
                <a:lnTo>
                  <a:pt x="9215" y="4295"/>
                </a:lnTo>
                <a:lnTo>
                  <a:pt x="9161" y="4375"/>
                </a:lnTo>
                <a:lnTo>
                  <a:pt x="9106" y="4454"/>
                </a:lnTo>
                <a:lnTo>
                  <a:pt x="9048" y="4531"/>
                </a:lnTo>
                <a:lnTo>
                  <a:pt x="8991" y="4607"/>
                </a:lnTo>
                <a:lnTo>
                  <a:pt x="8933" y="4681"/>
                </a:lnTo>
                <a:lnTo>
                  <a:pt x="8869" y="4758"/>
                </a:lnTo>
                <a:lnTo>
                  <a:pt x="8805" y="4833"/>
                </a:lnTo>
                <a:lnTo>
                  <a:pt x="8740" y="4908"/>
                </a:lnTo>
                <a:lnTo>
                  <a:pt x="8672" y="4980"/>
                </a:lnTo>
                <a:lnTo>
                  <a:pt x="8603" y="5050"/>
                </a:lnTo>
                <a:lnTo>
                  <a:pt x="8533" y="5120"/>
                </a:lnTo>
                <a:lnTo>
                  <a:pt x="8460" y="5188"/>
                </a:lnTo>
                <a:lnTo>
                  <a:pt x="8388" y="5254"/>
                </a:lnTo>
                <a:lnTo>
                  <a:pt x="8312" y="5319"/>
                </a:lnTo>
                <a:lnTo>
                  <a:pt x="8237" y="5381"/>
                </a:lnTo>
                <a:lnTo>
                  <a:pt x="8159" y="5443"/>
                </a:lnTo>
                <a:lnTo>
                  <a:pt x="8080" y="5502"/>
                </a:lnTo>
                <a:lnTo>
                  <a:pt x="8000" y="5559"/>
                </a:lnTo>
                <a:lnTo>
                  <a:pt x="7919" y="5615"/>
                </a:lnTo>
                <a:lnTo>
                  <a:pt x="7837" y="5668"/>
                </a:lnTo>
                <a:lnTo>
                  <a:pt x="7753" y="5719"/>
                </a:lnTo>
                <a:lnTo>
                  <a:pt x="7669" y="5769"/>
                </a:lnTo>
                <a:lnTo>
                  <a:pt x="7582" y="5817"/>
                </a:lnTo>
                <a:lnTo>
                  <a:pt x="7496" y="5862"/>
                </a:lnTo>
                <a:lnTo>
                  <a:pt x="7407" y="5905"/>
                </a:lnTo>
                <a:lnTo>
                  <a:pt x="7319" y="5946"/>
                </a:lnTo>
                <a:lnTo>
                  <a:pt x="7273" y="5967"/>
                </a:lnTo>
                <a:lnTo>
                  <a:pt x="7228" y="5986"/>
                </a:lnTo>
                <a:lnTo>
                  <a:pt x="7183" y="6005"/>
                </a:lnTo>
                <a:lnTo>
                  <a:pt x="7137" y="6023"/>
                </a:lnTo>
                <a:lnTo>
                  <a:pt x="7091" y="6040"/>
                </a:lnTo>
                <a:lnTo>
                  <a:pt x="7045" y="6057"/>
                </a:lnTo>
                <a:lnTo>
                  <a:pt x="6998" y="6073"/>
                </a:lnTo>
                <a:lnTo>
                  <a:pt x="6952" y="6089"/>
                </a:lnTo>
                <a:lnTo>
                  <a:pt x="6904" y="6104"/>
                </a:lnTo>
                <a:lnTo>
                  <a:pt x="6858" y="6119"/>
                </a:lnTo>
                <a:lnTo>
                  <a:pt x="6811" y="6133"/>
                </a:lnTo>
                <a:lnTo>
                  <a:pt x="6762" y="6147"/>
                </a:lnTo>
                <a:lnTo>
                  <a:pt x="6715" y="6160"/>
                </a:lnTo>
                <a:lnTo>
                  <a:pt x="6667" y="6172"/>
                </a:lnTo>
                <a:lnTo>
                  <a:pt x="6619" y="6183"/>
                </a:lnTo>
                <a:lnTo>
                  <a:pt x="6570" y="6194"/>
                </a:lnTo>
                <a:lnTo>
                  <a:pt x="6522" y="6205"/>
                </a:lnTo>
                <a:lnTo>
                  <a:pt x="6474" y="6214"/>
                </a:lnTo>
                <a:lnTo>
                  <a:pt x="6425" y="6223"/>
                </a:lnTo>
                <a:lnTo>
                  <a:pt x="6375" y="6232"/>
                </a:lnTo>
                <a:lnTo>
                  <a:pt x="6326" y="6240"/>
                </a:lnTo>
                <a:lnTo>
                  <a:pt x="6277" y="6247"/>
                </a:lnTo>
                <a:lnTo>
                  <a:pt x="6050" y="6277"/>
                </a:lnTo>
                <a:lnTo>
                  <a:pt x="5825" y="6306"/>
                </a:lnTo>
                <a:lnTo>
                  <a:pt x="5600" y="6337"/>
                </a:lnTo>
                <a:lnTo>
                  <a:pt x="5375" y="6367"/>
                </a:lnTo>
                <a:lnTo>
                  <a:pt x="5150" y="6399"/>
                </a:lnTo>
                <a:lnTo>
                  <a:pt x="5038" y="6416"/>
                </a:lnTo>
                <a:lnTo>
                  <a:pt x="4926" y="6433"/>
                </a:lnTo>
                <a:lnTo>
                  <a:pt x="4815" y="6451"/>
                </a:lnTo>
                <a:lnTo>
                  <a:pt x="4704" y="6470"/>
                </a:lnTo>
                <a:lnTo>
                  <a:pt x="4593" y="6490"/>
                </a:lnTo>
                <a:lnTo>
                  <a:pt x="4482" y="6511"/>
                </a:lnTo>
                <a:lnTo>
                  <a:pt x="4372" y="6533"/>
                </a:lnTo>
                <a:lnTo>
                  <a:pt x="4262" y="6557"/>
                </a:lnTo>
                <a:lnTo>
                  <a:pt x="4153" y="6581"/>
                </a:lnTo>
                <a:lnTo>
                  <a:pt x="4044" y="6607"/>
                </a:lnTo>
                <a:lnTo>
                  <a:pt x="3935" y="6634"/>
                </a:lnTo>
                <a:lnTo>
                  <a:pt x="3828" y="6663"/>
                </a:lnTo>
                <a:lnTo>
                  <a:pt x="3720" y="6695"/>
                </a:lnTo>
                <a:lnTo>
                  <a:pt x="3613" y="6727"/>
                </a:lnTo>
                <a:lnTo>
                  <a:pt x="3507" y="6761"/>
                </a:lnTo>
                <a:lnTo>
                  <a:pt x="3400" y="6797"/>
                </a:lnTo>
                <a:lnTo>
                  <a:pt x="3296" y="6836"/>
                </a:lnTo>
                <a:lnTo>
                  <a:pt x="3191" y="6877"/>
                </a:lnTo>
                <a:lnTo>
                  <a:pt x="3088" y="6919"/>
                </a:lnTo>
                <a:lnTo>
                  <a:pt x="3035" y="6942"/>
                </a:lnTo>
                <a:lnTo>
                  <a:pt x="2984" y="6964"/>
                </a:lnTo>
                <a:lnTo>
                  <a:pt x="2933" y="6988"/>
                </a:lnTo>
                <a:lnTo>
                  <a:pt x="2881" y="7012"/>
                </a:lnTo>
                <a:lnTo>
                  <a:pt x="2830" y="7036"/>
                </a:lnTo>
                <a:lnTo>
                  <a:pt x="2780" y="7062"/>
                </a:lnTo>
                <a:lnTo>
                  <a:pt x="2730" y="7088"/>
                </a:lnTo>
                <a:lnTo>
                  <a:pt x="2679" y="7115"/>
                </a:lnTo>
                <a:lnTo>
                  <a:pt x="2629" y="7142"/>
                </a:lnTo>
                <a:lnTo>
                  <a:pt x="2579" y="7170"/>
                </a:lnTo>
                <a:lnTo>
                  <a:pt x="2528" y="7199"/>
                </a:lnTo>
                <a:lnTo>
                  <a:pt x="2479" y="7229"/>
                </a:lnTo>
                <a:lnTo>
                  <a:pt x="2430" y="7259"/>
                </a:lnTo>
                <a:lnTo>
                  <a:pt x="2381" y="7290"/>
                </a:lnTo>
                <a:lnTo>
                  <a:pt x="2332" y="7321"/>
                </a:lnTo>
                <a:lnTo>
                  <a:pt x="2283" y="7353"/>
                </a:lnTo>
                <a:lnTo>
                  <a:pt x="2235" y="7386"/>
                </a:lnTo>
                <a:lnTo>
                  <a:pt x="2186" y="7421"/>
                </a:lnTo>
                <a:lnTo>
                  <a:pt x="2138" y="7456"/>
                </a:lnTo>
                <a:lnTo>
                  <a:pt x="2091" y="7491"/>
                </a:lnTo>
                <a:lnTo>
                  <a:pt x="2043" y="7527"/>
                </a:lnTo>
                <a:lnTo>
                  <a:pt x="1995" y="7564"/>
                </a:lnTo>
                <a:lnTo>
                  <a:pt x="1949" y="7603"/>
                </a:lnTo>
                <a:lnTo>
                  <a:pt x="1902" y="7642"/>
                </a:lnTo>
                <a:lnTo>
                  <a:pt x="1856" y="7682"/>
                </a:lnTo>
                <a:lnTo>
                  <a:pt x="1809" y="7722"/>
                </a:lnTo>
                <a:lnTo>
                  <a:pt x="1763" y="7764"/>
                </a:lnTo>
                <a:lnTo>
                  <a:pt x="1717" y="7806"/>
                </a:lnTo>
                <a:lnTo>
                  <a:pt x="1672" y="7850"/>
                </a:lnTo>
                <a:lnTo>
                  <a:pt x="1626" y="7894"/>
                </a:lnTo>
                <a:lnTo>
                  <a:pt x="1581" y="7939"/>
                </a:lnTo>
                <a:lnTo>
                  <a:pt x="1537" y="7985"/>
                </a:lnTo>
                <a:lnTo>
                  <a:pt x="1492" y="8032"/>
                </a:lnTo>
                <a:lnTo>
                  <a:pt x="1448" y="8080"/>
                </a:lnTo>
                <a:lnTo>
                  <a:pt x="1404" y="8130"/>
                </a:lnTo>
                <a:lnTo>
                  <a:pt x="1361" y="8180"/>
                </a:lnTo>
                <a:lnTo>
                  <a:pt x="1317" y="8230"/>
                </a:lnTo>
                <a:lnTo>
                  <a:pt x="1274" y="8282"/>
                </a:lnTo>
                <a:lnTo>
                  <a:pt x="1232" y="8336"/>
                </a:lnTo>
                <a:lnTo>
                  <a:pt x="1189" y="8390"/>
                </a:lnTo>
                <a:lnTo>
                  <a:pt x="1148" y="8445"/>
                </a:lnTo>
                <a:lnTo>
                  <a:pt x="1105" y="8502"/>
                </a:lnTo>
                <a:lnTo>
                  <a:pt x="1064" y="8559"/>
                </a:lnTo>
                <a:lnTo>
                  <a:pt x="1023" y="8617"/>
                </a:lnTo>
                <a:lnTo>
                  <a:pt x="982" y="8677"/>
                </a:lnTo>
                <a:lnTo>
                  <a:pt x="941" y="8737"/>
                </a:lnTo>
                <a:lnTo>
                  <a:pt x="901" y="8799"/>
                </a:lnTo>
                <a:lnTo>
                  <a:pt x="861" y="8862"/>
                </a:lnTo>
                <a:lnTo>
                  <a:pt x="822" y="8926"/>
                </a:lnTo>
                <a:lnTo>
                  <a:pt x="782" y="8991"/>
                </a:lnTo>
                <a:lnTo>
                  <a:pt x="743" y="9058"/>
                </a:lnTo>
                <a:lnTo>
                  <a:pt x="705" y="9125"/>
                </a:lnTo>
                <a:lnTo>
                  <a:pt x="667" y="9193"/>
                </a:lnTo>
                <a:lnTo>
                  <a:pt x="629" y="9264"/>
                </a:lnTo>
                <a:lnTo>
                  <a:pt x="591" y="9334"/>
                </a:lnTo>
                <a:lnTo>
                  <a:pt x="554" y="9407"/>
                </a:lnTo>
                <a:lnTo>
                  <a:pt x="517" y="9480"/>
                </a:lnTo>
                <a:lnTo>
                  <a:pt x="481" y="9555"/>
                </a:lnTo>
                <a:lnTo>
                  <a:pt x="445" y="9632"/>
                </a:lnTo>
                <a:lnTo>
                  <a:pt x="408" y="9708"/>
                </a:lnTo>
                <a:lnTo>
                  <a:pt x="373" y="9788"/>
                </a:lnTo>
                <a:lnTo>
                  <a:pt x="338" y="9867"/>
                </a:lnTo>
                <a:lnTo>
                  <a:pt x="304" y="9949"/>
                </a:lnTo>
                <a:lnTo>
                  <a:pt x="270" y="10031"/>
                </a:lnTo>
                <a:lnTo>
                  <a:pt x="235" y="10116"/>
                </a:lnTo>
                <a:lnTo>
                  <a:pt x="202" y="10200"/>
                </a:lnTo>
                <a:lnTo>
                  <a:pt x="169" y="10287"/>
                </a:lnTo>
                <a:lnTo>
                  <a:pt x="136" y="10375"/>
                </a:lnTo>
                <a:lnTo>
                  <a:pt x="104" y="10465"/>
                </a:lnTo>
                <a:lnTo>
                  <a:pt x="71" y="10555"/>
                </a:lnTo>
                <a:lnTo>
                  <a:pt x="75" y="10542"/>
                </a:lnTo>
                <a:lnTo>
                  <a:pt x="78" y="10528"/>
                </a:lnTo>
                <a:lnTo>
                  <a:pt x="81" y="10513"/>
                </a:lnTo>
                <a:lnTo>
                  <a:pt x="82" y="10497"/>
                </a:lnTo>
                <a:lnTo>
                  <a:pt x="83" y="10480"/>
                </a:lnTo>
                <a:lnTo>
                  <a:pt x="84" y="10463"/>
                </a:lnTo>
                <a:lnTo>
                  <a:pt x="83" y="10425"/>
                </a:lnTo>
                <a:lnTo>
                  <a:pt x="80" y="10386"/>
                </a:lnTo>
                <a:lnTo>
                  <a:pt x="75" y="10346"/>
                </a:lnTo>
                <a:lnTo>
                  <a:pt x="69" y="10304"/>
                </a:lnTo>
                <a:lnTo>
                  <a:pt x="63" y="10261"/>
                </a:lnTo>
                <a:lnTo>
                  <a:pt x="47" y="10176"/>
                </a:lnTo>
                <a:lnTo>
                  <a:pt x="32" y="10095"/>
                </a:lnTo>
                <a:lnTo>
                  <a:pt x="25" y="10057"/>
                </a:lnTo>
                <a:lnTo>
                  <a:pt x="20" y="10022"/>
                </a:lnTo>
                <a:lnTo>
                  <a:pt x="16" y="9990"/>
                </a:lnTo>
                <a:lnTo>
                  <a:pt x="13" y="9961"/>
                </a:lnTo>
                <a:lnTo>
                  <a:pt x="8" y="9857"/>
                </a:lnTo>
                <a:lnTo>
                  <a:pt x="4" y="9754"/>
                </a:lnTo>
                <a:lnTo>
                  <a:pt x="2" y="9650"/>
                </a:lnTo>
                <a:lnTo>
                  <a:pt x="1" y="9546"/>
                </a:lnTo>
                <a:lnTo>
                  <a:pt x="0" y="9443"/>
                </a:lnTo>
                <a:lnTo>
                  <a:pt x="1" y="9339"/>
                </a:lnTo>
                <a:lnTo>
                  <a:pt x="3" y="9236"/>
                </a:lnTo>
                <a:lnTo>
                  <a:pt x="7" y="9132"/>
                </a:lnTo>
                <a:lnTo>
                  <a:pt x="11" y="9028"/>
                </a:lnTo>
                <a:lnTo>
                  <a:pt x="16" y="8924"/>
                </a:lnTo>
                <a:lnTo>
                  <a:pt x="23" y="8820"/>
                </a:lnTo>
                <a:lnTo>
                  <a:pt x="30" y="8718"/>
                </a:lnTo>
                <a:lnTo>
                  <a:pt x="38" y="8614"/>
                </a:lnTo>
                <a:lnTo>
                  <a:pt x="48" y="8511"/>
                </a:lnTo>
                <a:lnTo>
                  <a:pt x="58" y="8407"/>
                </a:lnTo>
                <a:lnTo>
                  <a:pt x="70" y="8305"/>
                </a:lnTo>
                <a:lnTo>
                  <a:pt x="86" y="8172"/>
                </a:lnTo>
                <a:lnTo>
                  <a:pt x="105" y="8039"/>
                </a:lnTo>
                <a:lnTo>
                  <a:pt x="124" y="7906"/>
                </a:lnTo>
                <a:lnTo>
                  <a:pt x="146" y="7775"/>
                </a:lnTo>
                <a:lnTo>
                  <a:pt x="169" y="7642"/>
                </a:lnTo>
                <a:lnTo>
                  <a:pt x="194" y="7509"/>
                </a:lnTo>
                <a:lnTo>
                  <a:pt x="220" y="7376"/>
                </a:lnTo>
                <a:lnTo>
                  <a:pt x="248" y="7245"/>
                </a:lnTo>
                <a:lnTo>
                  <a:pt x="279" y="7112"/>
                </a:lnTo>
                <a:lnTo>
                  <a:pt x="310" y="6980"/>
                </a:lnTo>
                <a:lnTo>
                  <a:pt x="343" y="6848"/>
                </a:lnTo>
                <a:lnTo>
                  <a:pt x="378" y="6717"/>
                </a:lnTo>
                <a:lnTo>
                  <a:pt x="414" y="6585"/>
                </a:lnTo>
                <a:lnTo>
                  <a:pt x="454" y="6454"/>
                </a:lnTo>
                <a:lnTo>
                  <a:pt x="493" y="6324"/>
                </a:lnTo>
                <a:lnTo>
                  <a:pt x="534" y="6194"/>
                </a:lnTo>
                <a:lnTo>
                  <a:pt x="577" y="6063"/>
                </a:lnTo>
                <a:lnTo>
                  <a:pt x="623" y="5934"/>
                </a:lnTo>
                <a:lnTo>
                  <a:pt x="669" y="5805"/>
                </a:lnTo>
                <a:lnTo>
                  <a:pt x="717" y="5676"/>
                </a:lnTo>
                <a:lnTo>
                  <a:pt x="766" y="5548"/>
                </a:lnTo>
                <a:lnTo>
                  <a:pt x="818" y="5421"/>
                </a:lnTo>
                <a:lnTo>
                  <a:pt x="870" y="5294"/>
                </a:lnTo>
                <a:lnTo>
                  <a:pt x="924" y="5168"/>
                </a:lnTo>
                <a:lnTo>
                  <a:pt x="981" y="5042"/>
                </a:lnTo>
                <a:lnTo>
                  <a:pt x="1038" y="4918"/>
                </a:lnTo>
                <a:lnTo>
                  <a:pt x="1097" y="4793"/>
                </a:lnTo>
                <a:lnTo>
                  <a:pt x="1158" y="4669"/>
                </a:lnTo>
                <a:lnTo>
                  <a:pt x="1220" y="4547"/>
                </a:lnTo>
                <a:lnTo>
                  <a:pt x="1283" y="4425"/>
                </a:lnTo>
                <a:lnTo>
                  <a:pt x="1349" y="4303"/>
                </a:lnTo>
                <a:lnTo>
                  <a:pt x="1416" y="4184"/>
                </a:lnTo>
                <a:lnTo>
                  <a:pt x="1483" y="4064"/>
                </a:lnTo>
                <a:lnTo>
                  <a:pt x="1554" y="3945"/>
                </a:lnTo>
                <a:lnTo>
                  <a:pt x="1625" y="3828"/>
                </a:lnTo>
                <a:lnTo>
                  <a:pt x="1698" y="3712"/>
                </a:lnTo>
                <a:lnTo>
                  <a:pt x="1772" y="3596"/>
                </a:lnTo>
                <a:lnTo>
                  <a:pt x="1848" y="3482"/>
                </a:lnTo>
                <a:lnTo>
                  <a:pt x="1925" y="3368"/>
                </a:lnTo>
                <a:lnTo>
                  <a:pt x="2003" y="3256"/>
                </a:lnTo>
                <a:lnTo>
                  <a:pt x="2084" y="3145"/>
                </a:lnTo>
                <a:lnTo>
                  <a:pt x="2165" y="3035"/>
                </a:lnTo>
                <a:lnTo>
                  <a:pt x="2248" y="2926"/>
                </a:lnTo>
                <a:lnTo>
                  <a:pt x="2332" y="2819"/>
                </a:lnTo>
                <a:lnTo>
                  <a:pt x="2419" y="2712"/>
                </a:lnTo>
                <a:lnTo>
                  <a:pt x="2506" y="2607"/>
                </a:lnTo>
                <a:lnTo>
                  <a:pt x="2595" y="2503"/>
                </a:lnTo>
                <a:lnTo>
                  <a:pt x="2685" y="2402"/>
                </a:lnTo>
                <a:lnTo>
                  <a:pt x="2777" y="2300"/>
                </a:lnTo>
                <a:lnTo>
                  <a:pt x="2869" y="2201"/>
                </a:lnTo>
                <a:lnTo>
                  <a:pt x="2964" y="2103"/>
                </a:lnTo>
                <a:lnTo>
                  <a:pt x="3059" y="2007"/>
                </a:lnTo>
                <a:lnTo>
                  <a:pt x="3157" y="1911"/>
                </a:lnTo>
                <a:lnTo>
                  <a:pt x="3254" y="1817"/>
                </a:lnTo>
                <a:lnTo>
                  <a:pt x="3355" y="1726"/>
                </a:lnTo>
                <a:lnTo>
                  <a:pt x="3456" y="1635"/>
                </a:lnTo>
                <a:lnTo>
                  <a:pt x="3558" y="1546"/>
                </a:lnTo>
                <a:lnTo>
                  <a:pt x="3663" y="1459"/>
                </a:lnTo>
                <a:lnTo>
                  <a:pt x="3767" y="1374"/>
                </a:lnTo>
                <a:lnTo>
                  <a:pt x="3874" y="1291"/>
                </a:lnTo>
                <a:lnTo>
                  <a:pt x="3982" y="1208"/>
                </a:lnTo>
                <a:lnTo>
                  <a:pt x="4091" y="1129"/>
                </a:lnTo>
                <a:lnTo>
                  <a:pt x="4202" y="1050"/>
                </a:lnTo>
                <a:lnTo>
                  <a:pt x="4314" y="974"/>
                </a:lnTo>
                <a:lnTo>
                  <a:pt x="4370" y="936"/>
                </a:lnTo>
                <a:lnTo>
                  <a:pt x="4427" y="899"/>
                </a:lnTo>
                <a:lnTo>
                  <a:pt x="4484" y="862"/>
                </a:lnTo>
                <a:lnTo>
                  <a:pt x="4542" y="827"/>
                </a:lnTo>
                <a:lnTo>
                  <a:pt x="4600" y="792"/>
                </a:lnTo>
                <a:lnTo>
                  <a:pt x="4658" y="758"/>
                </a:lnTo>
                <a:lnTo>
                  <a:pt x="4717" y="723"/>
                </a:lnTo>
                <a:lnTo>
                  <a:pt x="4775" y="691"/>
                </a:lnTo>
                <a:lnTo>
                  <a:pt x="4834" y="658"/>
                </a:lnTo>
                <a:lnTo>
                  <a:pt x="4895" y="627"/>
                </a:lnTo>
                <a:lnTo>
                  <a:pt x="4954" y="596"/>
                </a:lnTo>
                <a:lnTo>
                  <a:pt x="5015" y="566"/>
                </a:lnTo>
                <a:lnTo>
                  <a:pt x="5075" y="536"/>
                </a:lnTo>
                <a:lnTo>
                  <a:pt x="5135" y="507"/>
                </a:lnTo>
                <a:lnTo>
                  <a:pt x="5197" y="479"/>
                </a:lnTo>
                <a:lnTo>
                  <a:pt x="5258" y="452"/>
                </a:lnTo>
                <a:lnTo>
                  <a:pt x="5319" y="425"/>
                </a:lnTo>
                <a:lnTo>
                  <a:pt x="5381" y="399"/>
                </a:lnTo>
                <a:lnTo>
                  <a:pt x="5443" y="373"/>
                </a:lnTo>
                <a:lnTo>
                  <a:pt x="5505" y="349"/>
                </a:lnTo>
                <a:lnTo>
                  <a:pt x="5568" y="325"/>
                </a:lnTo>
                <a:lnTo>
                  <a:pt x="5630" y="302"/>
                </a:lnTo>
                <a:lnTo>
                  <a:pt x="5693" y="280"/>
                </a:lnTo>
                <a:lnTo>
                  <a:pt x="5757" y="259"/>
                </a:lnTo>
                <a:lnTo>
                  <a:pt x="5820" y="239"/>
                </a:lnTo>
                <a:lnTo>
                  <a:pt x="5883" y="219"/>
                </a:lnTo>
                <a:lnTo>
                  <a:pt x="5948" y="199"/>
                </a:lnTo>
                <a:lnTo>
                  <a:pt x="6011" y="181"/>
                </a:lnTo>
                <a:lnTo>
                  <a:pt x="6076" y="164"/>
                </a:lnTo>
                <a:lnTo>
                  <a:pt x="6140" y="148"/>
                </a:lnTo>
                <a:lnTo>
                  <a:pt x="6204" y="132"/>
                </a:lnTo>
                <a:lnTo>
                  <a:pt x="6270" y="117"/>
                </a:lnTo>
                <a:lnTo>
                  <a:pt x="6334" y="103"/>
                </a:lnTo>
                <a:lnTo>
                  <a:pt x="6399" y="90"/>
                </a:lnTo>
                <a:lnTo>
                  <a:pt x="6465" y="78"/>
                </a:lnTo>
                <a:lnTo>
                  <a:pt x="6530" y="67"/>
                </a:lnTo>
                <a:lnTo>
                  <a:pt x="6595" y="56"/>
                </a:lnTo>
                <a:lnTo>
                  <a:pt x="6661" y="47"/>
                </a:lnTo>
                <a:lnTo>
                  <a:pt x="6726" y="38"/>
                </a:lnTo>
                <a:lnTo>
                  <a:pt x="6793" y="30"/>
                </a:lnTo>
                <a:lnTo>
                  <a:pt x="6858" y="24"/>
                </a:lnTo>
                <a:lnTo>
                  <a:pt x="6924" y="17"/>
                </a:lnTo>
                <a:lnTo>
                  <a:pt x="6991" y="12"/>
                </a:lnTo>
                <a:lnTo>
                  <a:pt x="7057" y="8"/>
                </a:lnTo>
                <a:lnTo>
                  <a:pt x="7123" y="4"/>
                </a:lnTo>
                <a:lnTo>
                  <a:pt x="7190" y="2"/>
                </a:lnTo>
                <a:lnTo>
                  <a:pt x="7256" y="1"/>
                </a:lnTo>
                <a:lnTo>
                  <a:pt x="7324" y="0"/>
                </a:lnTo>
                <a:lnTo>
                  <a:pt x="7390" y="1"/>
                </a:lnTo>
                <a:lnTo>
                  <a:pt x="7456" y="3"/>
                </a:lnTo>
                <a:lnTo>
                  <a:pt x="7524" y="5"/>
                </a:lnTo>
                <a:lnTo>
                  <a:pt x="7590" y="9"/>
                </a:lnTo>
                <a:lnTo>
                  <a:pt x="7658" y="13"/>
                </a:lnTo>
                <a:lnTo>
                  <a:pt x="7724" y="19"/>
                </a:lnTo>
                <a:lnTo>
                  <a:pt x="7791" y="26"/>
                </a:lnTo>
                <a:lnTo>
                  <a:pt x="7859" y="34"/>
                </a:lnTo>
                <a:lnTo>
                  <a:pt x="7925" y="43"/>
                </a:lnTo>
                <a:lnTo>
                  <a:pt x="7992" y="52"/>
                </a:lnTo>
                <a:lnTo>
                  <a:pt x="8060" y="63"/>
                </a:lnTo>
                <a:lnTo>
                  <a:pt x="8127" y="75"/>
                </a:lnTo>
                <a:lnTo>
                  <a:pt x="8194" y="87"/>
                </a:lnTo>
                <a:lnTo>
                  <a:pt x="8261" y="101"/>
                </a:lnTo>
                <a:lnTo>
                  <a:pt x="8328" y="116"/>
                </a:lnTo>
                <a:lnTo>
                  <a:pt x="8395" y="132"/>
                </a:lnTo>
                <a:lnTo>
                  <a:pt x="8444" y="144"/>
                </a:lnTo>
                <a:lnTo>
                  <a:pt x="8492" y="157"/>
                </a:lnTo>
                <a:lnTo>
                  <a:pt x="8541" y="171"/>
                </a:lnTo>
                <a:lnTo>
                  <a:pt x="8589" y="185"/>
                </a:lnTo>
                <a:lnTo>
                  <a:pt x="8637" y="199"/>
                </a:lnTo>
                <a:lnTo>
                  <a:pt x="8684" y="216"/>
                </a:lnTo>
                <a:lnTo>
                  <a:pt x="8732" y="231"/>
                </a:lnTo>
                <a:lnTo>
                  <a:pt x="8779" y="248"/>
                </a:lnTo>
                <a:lnTo>
                  <a:pt x="8872" y="282"/>
                </a:lnTo>
                <a:lnTo>
                  <a:pt x="8964" y="318"/>
                </a:lnTo>
                <a:lnTo>
                  <a:pt x="9055" y="357"/>
                </a:lnTo>
                <a:lnTo>
                  <a:pt x="9146" y="398"/>
                </a:lnTo>
                <a:lnTo>
                  <a:pt x="9234" y="440"/>
                </a:lnTo>
                <a:lnTo>
                  <a:pt x="9323" y="485"/>
                </a:lnTo>
                <a:lnTo>
                  <a:pt x="9409" y="531"/>
                </a:lnTo>
                <a:lnTo>
                  <a:pt x="9496" y="579"/>
                </a:lnTo>
                <a:lnTo>
                  <a:pt x="9580" y="629"/>
                </a:lnTo>
                <a:lnTo>
                  <a:pt x="9665" y="680"/>
                </a:lnTo>
                <a:lnTo>
                  <a:pt x="9748" y="733"/>
                </a:lnTo>
                <a:lnTo>
                  <a:pt x="9831" y="788"/>
                </a:lnTo>
                <a:lnTo>
                  <a:pt x="9912" y="843"/>
                </a:lnTo>
                <a:lnTo>
                  <a:pt x="9993" y="901"/>
                </a:lnTo>
                <a:lnTo>
                  <a:pt x="10072" y="960"/>
                </a:lnTo>
                <a:lnTo>
                  <a:pt x="10151" y="1020"/>
                </a:lnTo>
                <a:lnTo>
                  <a:pt x="10229" y="1081"/>
                </a:lnTo>
                <a:lnTo>
                  <a:pt x="10306" y="1144"/>
                </a:lnTo>
                <a:lnTo>
                  <a:pt x="10382" y="1207"/>
                </a:lnTo>
                <a:lnTo>
                  <a:pt x="10457" y="1272"/>
                </a:lnTo>
                <a:lnTo>
                  <a:pt x="10532" y="1338"/>
                </a:lnTo>
                <a:lnTo>
                  <a:pt x="10606" y="1404"/>
                </a:lnTo>
                <a:lnTo>
                  <a:pt x="10680" y="1473"/>
                </a:lnTo>
                <a:lnTo>
                  <a:pt x="10752" y="1541"/>
                </a:lnTo>
                <a:lnTo>
                  <a:pt x="10824" y="1610"/>
                </a:lnTo>
                <a:lnTo>
                  <a:pt x="10895" y="1680"/>
                </a:lnTo>
                <a:lnTo>
                  <a:pt x="10964" y="1751"/>
                </a:lnTo>
                <a:lnTo>
                  <a:pt x="11035" y="1823"/>
                </a:lnTo>
                <a:close/>
              </a:path>
            </a:pathLst>
          </a:custGeom>
          <a:solidFill>
            <a:srgbClr val="966F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292" name="TextBox 29"/>
          <p:cNvSpPr txBox="1">
            <a:spLocks noChangeArrowheads="1"/>
          </p:cNvSpPr>
          <p:nvPr/>
        </p:nvSpPr>
        <p:spPr bwMode="auto">
          <a:xfrm>
            <a:off x="7810500" y="2658534"/>
            <a:ext cx="608292" cy="24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1200" dirty="0">
                <a:solidFill>
                  <a:schemeClr val="bg1"/>
                </a:solidFill>
                <a:latin typeface="Calibri" panose="020F0502020204030204" pitchFamily="34" charset="0"/>
              </a:rPr>
              <a:t>Мозок</a:t>
            </a:r>
            <a:endParaRPr lang="ru-RU" altLang="ru-RU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25293" name="Freeform 10"/>
          <p:cNvSpPr>
            <a:spLocks/>
          </p:cNvSpPr>
          <p:nvPr/>
        </p:nvSpPr>
        <p:spPr bwMode="auto">
          <a:xfrm>
            <a:off x="8314267" y="1534584"/>
            <a:ext cx="2436284" cy="1642533"/>
          </a:xfrm>
          <a:custGeom>
            <a:avLst/>
            <a:gdLst>
              <a:gd name="T0" fmla="*/ 3782358 w 12590"/>
              <a:gd name="T1" fmla="*/ 2693019 h 8493"/>
              <a:gd name="T2" fmla="*/ 3772148 w 12590"/>
              <a:gd name="T3" fmla="*/ 2644507 h 8493"/>
              <a:gd name="T4" fmla="*/ 3741516 w 12590"/>
              <a:gd name="T5" fmla="*/ 2592485 h 8493"/>
              <a:gd name="T6" fmla="*/ 3672914 w 12590"/>
              <a:gd name="T7" fmla="*/ 2518122 h 8493"/>
              <a:gd name="T8" fmla="*/ 3631753 w 12590"/>
              <a:gd name="T9" fmla="*/ 2491951 h 8493"/>
              <a:gd name="T10" fmla="*/ 3536987 w 12590"/>
              <a:gd name="T11" fmla="*/ 2459717 h 8493"/>
              <a:gd name="T12" fmla="*/ 3427224 w 12590"/>
              <a:gd name="T13" fmla="*/ 2449504 h 8493"/>
              <a:gd name="T14" fmla="*/ 3236415 w 12590"/>
              <a:gd name="T15" fmla="*/ 2459717 h 8493"/>
              <a:gd name="T16" fmla="*/ 3130800 w 12590"/>
              <a:gd name="T17" fmla="*/ 2463227 h 8493"/>
              <a:gd name="T18" fmla="*/ 3023909 w 12590"/>
              <a:gd name="T19" fmla="*/ 2455568 h 8493"/>
              <a:gd name="T20" fmla="*/ 2842034 w 12590"/>
              <a:gd name="T21" fmla="*/ 2420142 h 8493"/>
              <a:gd name="T22" fmla="*/ 2666541 w 12590"/>
              <a:gd name="T23" fmla="*/ 2364290 h 8493"/>
              <a:gd name="T24" fmla="*/ 2466478 w 12590"/>
              <a:gd name="T25" fmla="*/ 2270778 h 8493"/>
              <a:gd name="T26" fmla="*/ 2284284 w 12590"/>
              <a:gd name="T27" fmla="*/ 2147585 h 8493"/>
              <a:gd name="T28" fmla="*/ 2135274 w 12590"/>
              <a:gd name="T29" fmla="*/ 2009072 h 8493"/>
              <a:gd name="T30" fmla="*/ 2064758 w 12590"/>
              <a:gd name="T31" fmla="*/ 1925135 h 8493"/>
              <a:gd name="T32" fmla="*/ 2001899 w 12590"/>
              <a:gd name="T33" fmla="*/ 1834495 h 8493"/>
              <a:gd name="T34" fmla="*/ 1947018 w 12590"/>
              <a:gd name="T35" fmla="*/ 1737791 h 8493"/>
              <a:gd name="T36" fmla="*/ 1766738 w 12590"/>
              <a:gd name="T37" fmla="*/ 1381935 h 8493"/>
              <a:gd name="T38" fmla="*/ 1643255 w 12590"/>
              <a:gd name="T39" fmla="*/ 1162677 h 8493"/>
              <a:gd name="T40" fmla="*/ 1502541 w 12590"/>
              <a:gd name="T41" fmla="*/ 956184 h 8493"/>
              <a:gd name="T42" fmla="*/ 1374591 w 12590"/>
              <a:gd name="T43" fmla="*/ 806820 h 8493"/>
              <a:gd name="T44" fmla="*/ 1282377 w 12590"/>
              <a:gd name="T45" fmla="*/ 719053 h 8493"/>
              <a:gd name="T46" fmla="*/ 1181229 w 12590"/>
              <a:gd name="T47" fmla="*/ 637988 h 8493"/>
              <a:gd name="T48" fmla="*/ 1069552 w 12590"/>
              <a:gd name="T49" fmla="*/ 564264 h 8493"/>
              <a:gd name="T50" fmla="*/ 946387 w 12590"/>
              <a:gd name="T51" fmla="*/ 498518 h 8493"/>
              <a:gd name="T52" fmla="*/ 810779 w 12590"/>
              <a:gd name="T53" fmla="*/ 442028 h 8493"/>
              <a:gd name="T54" fmla="*/ 661450 w 12590"/>
              <a:gd name="T55" fmla="*/ 394793 h 8493"/>
              <a:gd name="T56" fmla="*/ 497444 w 12590"/>
              <a:gd name="T57" fmla="*/ 357771 h 8493"/>
              <a:gd name="T58" fmla="*/ 317483 w 12590"/>
              <a:gd name="T59" fmla="*/ 332239 h 8493"/>
              <a:gd name="T60" fmla="*/ 120612 w 12590"/>
              <a:gd name="T61" fmla="*/ 318515 h 8493"/>
              <a:gd name="T62" fmla="*/ 8934 w 12590"/>
              <a:gd name="T63" fmla="*/ 315324 h 8493"/>
              <a:gd name="T64" fmla="*/ 63497 w 12590"/>
              <a:gd name="T65" fmla="*/ 295536 h 8493"/>
              <a:gd name="T66" fmla="*/ 164645 w 12590"/>
              <a:gd name="T67" fmla="*/ 240323 h 8493"/>
              <a:gd name="T68" fmla="*/ 328013 w 12590"/>
              <a:gd name="T69" fmla="*/ 178726 h 8493"/>
              <a:gd name="T70" fmla="*/ 550092 w 12590"/>
              <a:gd name="T71" fmla="*/ 112023 h 8493"/>
              <a:gd name="T72" fmla="*/ 762279 w 12590"/>
              <a:gd name="T73" fmla="*/ 63512 h 8493"/>
              <a:gd name="T74" fmla="*/ 1059979 w 12590"/>
              <a:gd name="T75" fmla="*/ 19149 h 8493"/>
              <a:gd name="T76" fmla="*/ 1363742 w 12590"/>
              <a:gd name="T77" fmla="*/ 638 h 8493"/>
              <a:gd name="T78" fmla="*/ 1670058 w 12590"/>
              <a:gd name="T79" fmla="*/ 7979 h 8493"/>
              <a:gd name="T80" fmla="*/ 1975097 w 12590"/>
              <a:gd name="T81" fmla="*/ 42128 h 8493"/>
              <a:gd name="T82" fmla="*/ 2276307 w 12590"/>
              <a:gd name="T83" fmla="*/ 102767 h 8493"/>
              <a:gd name="T84" fmla="*/ 2569221 w 12590"/>
              <a:gd name="T85" fmla="*/ 190535 h 8493"/>
              <a:gd name="T86" fmla="*/ 2850968 w 12590"/>
              <a:gd name="T87" fmla="*/ 306068 h 8493"/>
              <a:gd name="T88" fmla="*/ 3117718 w 12590"/>
              <a:gd name="T89" fmla="*/ 449687 h 8493"/>
              <a:gd name="T90" fmla="*/ 3332138 w 12590"/>
              <a:gd name="T91" fmla="*/ 595221 h 8493"/>
              <a:gd name="T92" fmla="*/ 3449559 w 12590"/>
              <a:gd name="T93" fmla="*/ 690968 h 8493"/>
              <a:gd name="T94" fmla="*/ 3558365 w 12590"/>
              <a:gd name="T95" fmla="*/ 794693 h 8493"/>
              <a:gd name="T96" fmla="*/ 3658556 w 12590"/>
              <a:gd name="T97" fmla="*/ 906077 h 8493"/>
              <a:gd name="T98" fmla="*/ 3748217 w 12590"/>
              <a:gd name="T99" fmla="*/ 1024802 h 8493"/>
              <a:gd name="T100" fmla="*/ 3826710 w 12590"/>
              <a:gd name="T101" fmla="*/ 1150549 h 8493"/>
              <a:gd name="T102" fmla="*/ 3893078 w 12590"/>
              <a:gd name="T103" fmla="*/ 1282678 h 8493"/>
              <a:gd name="T104" fmla="*/ 3946365 w 12590"/>
              <a:gd name="T105" fmla="*/ 1421830 h 8493"/>
              <a:gd name="T106" fmla="*/ 3985611 w 12590"/>
              <a:gd name="T107" fmla="*/ 1566087 h 8493"/>
              <a:gd name="T108" fmla="*/ 4009542 w 12590"/>
              <a:gd name="T109" fmla="*/ 1716408 h 8493"/>
              <a:gd name="T110" fmla="*/ 4016881 w 12590"/>
              <a:gd name="T111" fmla="*/ 1818537 h 8493"/>
              <a:gd name="T112" fmla="*/ 4009861 w 12590"/>
              <a:gd name="T113" fmla="*/ 1992476 h 8493"/>
              <a:gd name="T114" fmla="*/ 3971891 w 12590"/>
              <a:gd name="T115" fmla="*/ 2209181 h 8493"/>
              <a:gd name="T116" fmla="*/ 3906480 w 12590"/>
              <a:gd name="T117" fmla="*/ 2420142 h 8493"/>
              <a:gd name="T118" fmla="*/ 3819690 w 12590"/>
              <a:gd name="T119" fmla="*/ 2625039 h 849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2590"/>
              <a:gd name="T181" fmla="*/ 0 h 8493"/>
              <a:gd name="T182" fmla="*/ 12590 w 12590"/>
              <a:gd name="T183" fmla="*/ 8493 h 849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2590" h="8493">
                <a:moveTo>
                  <a:pt x="11839" y="8493"/>
                </a:moveTo>
                <a:lnTo>
                  <a:pt x="11839" y="8493"/>
                </a:lnTo>
                <a:lnTo>
                  <a:pt x="11843" y="8485"/>
                </a:lnTo>
                <a:lnTo>
                  <a:pt x="11846" y="8476"/>
                </a:lnTo>
                <a:lnTo>
                  <a:pt x="11849" y="8467"/>
                </a:lnTo>
                <a:lnTo>
                  <a:pt x="11851" y="8458"/>
                </a:lnTo>
                <a:lnTo>
                  <a:pt x="11854" y="8438"/>
                </a:lnTo>
                <a:lnTo>
                  <a:pt x="11855" y="8418"/>
                </a:lnTo>
                <a:lnTo>
                  <a:pt x="11854" y="8398"/>
                </a:lnTo>
                <a:lnTo>
                  <a:pt x="11851" y="8376"/>
                </a:lnTo>
                <a:lnTo>
                  <a:pt x="11846" y="8354"/>
                </a:lnTo>
                <a:lnTo>
                  <a:pt x="11839" y="8331"/>
                </a:lnTo>
                <a:lnTo>
                  <a:pt x="11831" y="8309"/>
                </a:lnTo>
                <a:lnTo>
                  <a:pt x="11822" y="8286"/>
                </a:lnTo>
                <a:lnTo>
                  <a:pt x="11811" y="8262"/>
                </a:lnTo>
                <a:lnTo>
                  <a:pt x="11799" y="8239"/>
                </a:lnTo>
                <a:lnTo>
                  <a:pt x="11786" y="8216"/>
                </a:lnTo>
                <a:lnTo>
                  <a:pt x="11772" y="8192"/>
                </a:lnTo>
                <a:lnTo>
                  <a:pt x="11757" y="8168"/>
                </a:lnTo>
                <a:lnTo>
                  <a:pt x="11742" y="8145"/>
                </a:lnTo>
                <a:lnTo>
                  <a:pt x="11726" y="8123"/>
                </a:lnTo>
                <a:lnTo>
                  <a:pt x="11709" y="8100"/>
                </a:lnTo>
                <a:lnTo>
                  <a:pt x="11674" y="8057"/>
                </a:lnTo>
                <a:lnTo>
                  <a:pt x="11639" y="8016"/>
                </a:lnTo>
                <a:lnTo>
                  <a:pt x="11605" y="7978"/>
                </a:lnTo>
                <a:lnTo>
                  <a:pt x="11571" y="7944"/>
                </a:lnTo>
                <a:lnTo>
                  <a:pt x="11540" y="7915"/>
                </a:lnTo>
                <a:lnTo>
                  <a:pt x="11511" y="7890"/>
                </a:lnTo>
                <a:lnTo>
                  <a:pt x="11487" y="7872"/>
                </a:lnTo>
                <a:lnTo>
                  <a:pt x="11467" y="7858"/>
                </a:lnTo>
                <a:lnTo>
                  <a:pt x="11446" y="7845"/>
                </a:lnTo>
                <a:lnTo>
                  <a:pt x="11425" y="7832"/>
                </a:lnTo>
                <a:lnTo>
                  <a:pt x="11404" y="7819"/>
                </a:lnTo>
                <a:lnTo>
                  <a:pt x="11382" y="7808"/>
                </a:lnTo>
                <a:lnTo>
                  <a:pt x="11361" y="7797"/>
                </a:lnTo>
                <a:lnTo>
                  <a:pt x="11316" y="7777"/>
                </a:lnTo>
                <a:lnTo>
                  <a:pt x="11271" y="7759"/>
                </a:lnTo>
                <a:lnTo>
                  <a:pt x="11226" y="7743"/>
                </a:lnTo>
                <a:lnTo>
                  <a:pt x="11180" y="7729"/>
                </a:lnTo>
                <a:lnTo>
                  <a:pt x="11132" y="7717"/>
                </a:lnTo>
                <a:lnTo>
                  <a:pt x="11085" y="7707"/>
                </a:lnTo>
                <a:lnTo>
                  <a:pt x="11038" y="7698"/>
                </a:lnTo>
                <a:lnTo>
                  <a:pt x="10988" y="7691"/>
                </a:lnTo>
                <a:lnTo>
                  <a:pt x="10940" y="7685"/>
                </a:lnTo>
                <a:lnTo>
                  <a:pt x="10891" y="7681"/>
                </a:lnTo>
                <a:lnTo>
                  <a:pt x="10842" y="7678"/>
                </a:lnTo>
                <a:lnTo>
                  <a:pt x="10791" y="7676"/>
                </a:lnTo>
                <a:lnTo>
                  <a:pt x="10741" y="7675"/>
                </a:lnTo>
                <a:lnTo>
                  <a:pt x="10691" y="7675"/>
                </a:lnTo>
                <a:lnTo>
                  <a:pt x="10641" y="7676"/>
                </a:lnTo>
                <a:lnTo>
                  <a:pt x="10590" y="7678"/>
                </a:lnTo>
                <a:lnTo>
                  <a:pt x="10540" y="7680"/>
                </a:lnTo>
                <a:lnTo>
                  <a:pt x="10439" y="7686"/>
                </a:lnTo>
                <a:lnTo>
                  <a:pt x="10340" y="7693"/>
                </a:lnTo>
                <a:lnTo>
                  <a:pt x="10143" y="7707"/>
                </a:lnTo>
                <a:lnTo>
                  <a:pt x="10047" y="7713"/>
                </a:lnTo>
                <a:lnTo>
                  <a:pt x="10000" y="7716"/>
                </a:lnTo>
                <a:lnTo>
                  <a:pt x="9954" y="7718"/>
                </a:lnTo>
                <a:lnTo>
                  <a:pt x="9906" y="7719"/>
                </a:lnTo>
                <a:lnTo>
                  <a:pt x="9859" y="7719"/>
                </a:lnTo>
                <a:lnTo>
                  <a:pt x="9812" y="7718"/>
                </a:lnTo>
                <a:lnTo>
                  <a:pt x="9764" y="7717"/>
                </a:lnTo>
                <a:lnTo>
                  <a:pt x="9716" y="7715"/>
                </a:lnTo>
                <a:lnTo>
                  <a:pt x="9668" y="7712"/>
                </a:lnTo>
                <a:lnTo>
                  <a:pt x="9621" y="7709"/>
                </a:lnTo>
                <a:lnTo>
                  <a:pt x="9572" y="7705"/>
                </a:lnTo>
                <a:lnTo>
                  <a:pt x="9525" y="7700"/>
                </a:lnTo>
                <a:lnTo>
                  <a:pt x="9477" y="7694"/>
                </a:lnTo>
                <a:lnTo>
                  <a:pt x="9430" y="7688"/>
                </a:lnTo>
                <a:lnTo>
                  <a:pt x="9381" y="7682"/>
                </a:lnTo>
                <a:lnTo>
                  <a:pt x="9286" y="7667"/>
                </a:lnTo>
                <a:lnTo>
                  <a:pt x="9190" y="7648"/>
                </a:lnTo>
                <a:lnTo>
                  <a:pt x="9096" y="7628"/>
                </a:lnTo>
                <a:lnTo>
                  <a:pt x="9001" y="7607"/>
                </a:lnTo>
                <a:lnTo>
                  <a:pt x="8907" y="7583"/>
                </a:lnTo>
                <a:lnTo>
                  <a:pt x="8814" y="7558"/>
                </a:lnTo>
                <a:lnTo>
                  <a:pt x="8722" y="7531"/>
                </a:lnTo>
                <a:lnTo>
                  <a:pt x="8630" y="7503"/>
                </a:lnTo>
                <a:lnTo>
                  <a:pt x="8540" y="7474"/>
                </a:lnTo>
                <a:lnTo>
                  <a:pt x="8450" y="7442"/>
                </a:lnTo>
                <a:lnTo>
                  <a:pt x="8357" y="7408"/>
                </a:lnTo>
                <a:lnTo>
                  <a:pt x="8264" y="7372"/>
                </a:lnTo>
                <a:lnTo>
                  <a:pt x="8172" y="7334"/>
                </a:lnTo>
                <a:lnTo>
                  <a:pt x="8082" y="7294"/>
                </a:lnTo>
                <a:lnTo>
                  <a:pt x="7992" y="7252"/>
                </a:lnTo>
                <a:lnTo>
                  <a:pt x="7904" y="7208"/>
                </a:lnTo>
                <a:lnTo>
                  <a:pt x="7816" y="7163"/>
                </a:lnTo>
                <a:lnTo>
                  <a:pt x="7730" y="7115"/>
                </a:lnTo>
                <a:lnTo>
                  <a:pt x="7644" y="7065"/>
                </a:lnTo>
                <a:lnTo>
                  <a:pt x="7560" y="7014"/>
                </a:lnTo>
                <a:lnTo>
                  <a:pt x="7478" y="6961"/>
                </a:lnTo>
                <a:lnTo>
                  <a:pt x="7396" y="6905"/>
                </a:lnTo>
                <a:lnTo>
                  <a:pt x="7316" y="6849"/>
                </a:lnTo>
                <a:lnTo>
                  <a:pt x="7236" y="6791"/>
                </a:lnTo>
                <a:lnTo>
                  <a:pt x="7159" y="6729"/>
                </a:lnTo>
                <a:lnTo>
                  <a:pt x="7082" y="6668"/>
                </a:lnTo>
                <a:lnTo>
                  <a:pt x="7008" y="6604"/>
                </a:lnTo>
                <a:lnTo>
                  <a:pt x="6935" y="6538"/>
                </a:lnTo>
                <a:lnTo>
                  <a:pt x="6863" y="6471"/>
                </a:lnTo>
                <a:lnTo>
                  <a:pt x="6794" y="6402"/>
                </a:lnTo>
                <a:lnTo>
                  <a:pt x="6725" y="6331"/>
                </a:lnTo>
                <a:lnTo>
                  <a:pt x="6692" y="6295"/>
                </a:lnTo>
                <a:lnTo>
                  <a:pt x="6659" y="6259"/>
                </a:lnTo>
                <a:lnTo>
                  <a:pt x="6627" y="6222"/>
                </a:lnTo>
                <a:lnTo>
                  <a:pt x="6595" y="6184"/>
                </a:lnTo>
                <a:lnTo>
                  <a:pt x="6563" y="6147"/>
                </a:lnTo>
                <a:lnTo>
                  <a:pt x="6532" y="6109"/>
                </a:lnTo>
                <a:lnTo>
                  <a:pt x="6501" y="6070"/>
                </a:lnTo>
                <a:lnTo>
                  <a:pt x="6471" y="6032"/>
                </a:lnTo>
                <a:lnTo>
                  <a:pt x="6442" y="5992"/>
                </a:lnTo>
                <a:lnTo>
                  <a:pt x="6412" y="5952"/>
                </a:lnTo>
                <a:lnTo>
                  <a:pt x="6383" y="5912"/>
                </a:lnTo>
                <a:lnTo>
                  <a:pt x="6355" y="5872"/>
                </a:lnTo>
                <a:lnTo>
                  <a:pt x="6327" y="5830"/>
                </a:lnTo>
                <a:lnTo>
                  <a:pt x="6300" y="5789"/>
                </a:lnTo>
                <a:lnTo>
                  <a:pt x="6274" y="5748"/>
                </a:lnTo>
                <a:lnTo>
                  <a:pt x="6248" y="5706"/>
                </a:lnTo>
                <a:lnTo>
                  <a:pt x="6221" y="5663"/>
                </a:lnTo>
                <a:lnTo>
                  <a:pt x="6196" y="5620"/>
                </a:lnTo>
                <a:lnTo>
                  <a:pt x="6172" y="5577"/>
                </a:lnTo>
                <a:lnTo>
                  <a:pt x="6148" y="5534"/>
                </a:lnTo>
                <a:lnTo>
                  <a:pt x="6124" y="5489"/>
                </a:lnTo>
                <a:lnTo>
                  <a:pt x="6102" y="5445"/>
                </a:lnTo>
                <a:lnTo>
                  <a:pt x="5999" y="5242"/>
                </a:lnTo>
                <a:lnTo>
                  <a:pt x="5897" y="5038"/>
                </a:lnTo>
                <a:lnTo>
                  <a:pt x="5795" y="4835"/>
                </a:lnTo>
                <a:lnTo>
                  <a:pt x="5692" y="4632"/>
                </a:lnTo>
                <a:lnTo>
                  <a:pt x="5589" y="4431"/>
                </a:lnTo>
                <a:lnTo>
                  <a:pt x="5537" y="4330"/>
                </a:lnTo>
                <a:lnTo>
                  <a:pt x="5484" y="4231"/>
                </a:lnTo>
                <a:lnTo>
                  <a:pt x="5430" y="4131"/>
                </a:lnTo>
                <a:lnTo>
                  <a:pt x="5376" y="4031"/>
                </a:lnTo>
                <a:lnTo>
                  <a:pt x="5320" y="3934"/>
                </a:lnTo>
                <a:lnTo>
                  <a:pt x="5265" y="3836"/>
                </a:lnTo>
                <a:lnTo>
                  <a:pt x="5208" y="3739"/>
                </a:lnTo>
                <a:lnTo>
                  <a:pt x="5150" y="3643"/>
                </a:lnTo>
                <a:lnTo>
                  <a:pt x="5091" y="3548"/>
                </a:lnTo>
                <a:lnTo>
                  <a:pt x="5031" y="3453"/>
                </a:lnTo>
                <a:lnTo>
                  <a:pt x="4969" y="3360"/>
                </a:lnTo>
                <a:lnTo>
                  <a:pt x="4907" y="3267"/>
                </a:lnTo>
                <a:lnTo>
                  <a:pt x="4843" y="3176"/>
                </a:lnTo>
                <a:lnTo>
                  <a:pt x="4776" y="3085"/>
                </a:lnTo>
                <a:lnTo>
                  <a:pt x="4709" y="2996"/>
                </a:lnTo>
                <a:lnTo>
                  <a:pt x="4640" y="2908"/>
                </a:lnTo>
                <a:lnTo>
                  <a:pt x="4570" y="2821"/>
                </a:lnTo>
                <a:lnTo>
                  <a:pt x="4497" y="2735"/>
                </a:lnTo>
                <a:lnTo>
                  <a:pt x="4422" y="2652"/>
                </a:lnTo>
                <a:lnTo>
                  <a:pt x="4385" y="2609"/>
                </a:lnTo>
                <a:lnTo>
                  <a:pt x="4346" y="2568"/>
                </a:lnTo>
                <a:lnTo>
                  <a:pt x="4308" y="2528"/>
                </a:lnTo>
                <a:lnTo>
                  <a:pt x="4267" y="2487"/>
                </a:lnTo>
                <a:lnTo>
                  <a:pt x="4228" y="2448"/>
                </a:lnTo>
                <a:lnTo>
                  <a:pt x="4187" y="2407"/>
                </a:lnTo>
                <a:lnTo>
                  <a:pt x="4146" y="2368"/>
                </a:lnTo>
                <a:lnTo>
                  <a:pt x="4104" y="2329"/>
                </a:lnTo>
                <a:lnTo>
                  <a:pt x="4062" y="2291"/>
                </a:lnTo>
                <a:lnTo>
                  <a:pt x="4019" y="2253"/>
                </a:lnTo>
                <a:lnTo>
                  <a:pt x="3976" y="2215"/>
                </a:lnTo>
                <a:lnTo>
                  <a:pt x="3931" y="2178"/>
                </a:lnTo>
                <a:lnTo>
                  <a:pt x="3887" y="2141"/>
                </a:lnTo>
                <a:lnTo>
                  <a:pt x="3842" y="2105"/>
                </a:lnTo>
                <a:lnTo>
                  <a:pt x="3796" y="2069"/>
                </a:lnTo>
                <a:lnTo>
                  <a:pt x="3749" y="2033"/>
                </a:lnTo>
                <a:lnTo>
                  <a:pt x="3702" y="1999"/>
                </a:lnTo>
                <a:lnTo>
                  <a:pt x="3654" y="1964"/>
                </a:lnTo>
                <a:lnTo>
                  <a:pt x="3606" y="1931"/>
                </a:lnTo>
                <a:lnTo>
                  <a:pt x="3556" y="1897"/>
                </a:lnTo>
                <a:lnTo>
                  <a:pt x="3506" y="1863"/>
                </a:lnTo>
                <a:lnTo>
                  <a:pt x="3456" y="1831"/>
                </a:lnTo>
                <a:lnTo>
                  <a:pt x="3404" y="1799"/>
                </a:lnTo>
                <a:lnTo>
                  <a:pt x="3352" y="1768"/>
                </a:lnTo>
                <a:lnTo>
                  <a:pt x="3299" y="1737"/>
                </a:lnTo>
                <a:lnTo>
                  <a:pt x="3245" y="1706"/>
                </a:lnTo>
                <a:lnTo>
                  <a:pt x="3191" y="1676"/>
                </a:lnTo>
                <a:lnTo>
                  <a:pt x="3136" y="1647"/>
                </a:lnTo>
                <a:lnTo>
                  <a:pt x="3081" y="1618"/>
                </a:lnTo>
                <a:lnTo>
                  <a:pt x="3024" y="1590"/>
                </a:lnTo>
                <a:lnTo>
                  <a:pt x="2966" y="1562"/>
                </a:lnTo>
                <a:lnTo>
                  <a:pt x="2909" y="1535"/>
                </a:lnTo>
                <a:lnTo>
                  <a:pt x="2849" y="1508"/>
                </a:lnTo>
                <a:lnTo>
                  <a:pt x="2789" y="1482"/>
                </a:lnTo>
                <a:lnTo>
                  <a:pt x="2729" y="1457"/>
                </a:lnTo>
                <a:lnTo>
                  <a:pt x="2667" y="1432"/>
                </a:lnTo>
                <a:lnTo>
                  <a:pt x="2605" y="1408"/>
                </a:lnTo>
                <a:lnTo>
                  <a:pt x="2541" y="1385"/>
                </a:lnTo>
                <a:lnTo>
                  <a:pt x="2477" y="1362"/>
                </a:lnTo>
                <a:lnTo>
                  <a:pt x="2412" y="1338"/>
                </a:lnTo>
                <a:lnTo>
                  <a:pt x="2346" y="1317"/>
                </a:lnTo>
                <a:lnTo>
                  <a:pt x="2279" y="1296"/>
                </a:lnTo>
                <a:lnTo>
                  <a:pt x="2212" y="1276"/>
                </a:lnTo>
                <a:lnTo>
                  <a:pt x="2143" y="1256"/>
                </a:lnTo>
                <a:lnTo>
                  <a:pt x="2073" y="1237"/>
                </a:lnTo>
                <a:lnTo>
                  <a:pt x="2002" y="1218"/>
                </a:lnTo>
                <a:lnTo>
                  <a:pt x="1931" y="1201"/>
                </a:lnTo>
                <a:lnTo>
                  <a:pt x="1859" y="1184"/>
                </a:lnTo>
                <a:lnTo>
                  <a:pt x="1785" y="1166"/>
                </a:lnTo>
                <a:lnTo>
                  <a:pt x="1711" y="1151"/>
                </a:lnTo>
                <a:lnTo>
                  <a:pt x="1635" y="1136"/>
                </a:lnTo>
                <a:lnTo>
                  <a:pt x="1559" y="1121"/>
                </a:lnTo>
                <a:lnTo>
                  <a:pt x="1481" y="1108"/>
                </a:lnTo>
                <a:lnTo>
                  <a:pt x="1403" y="1095"/>
                </a:lnTo>
                <a:lnTo>
                  <a:pt x="1324" y="1083"/>
                </a:lnTo>
                <a:lnTo>
                  <a:pt x="1243" y="1071"/>
                </a:lnTo>
                <a:lnTo>
                  <a:pt x="1162" y="1061"/>
                </a:lnTo>
                <a:lnTo>
                  <a:pt x="1078" y="1051"/>
                </a:lnTo>
                <a:lnTo>
                  <a:pt x="995" y="1041"/>
                </a:lnTo>
                <a:lnTo>
                  <a:pt x="910" y="1033"/>
                </a:lnTo>
                <a:lnTo>
                  <a:pt x="824" y="1025"/>
                </a:lnTo>
                <a:lnTo>
                  <a:pt x="737" y="1018"/>
                </a:lnTo>
                <a:lnTo>
                  <a:pt x="649" y="1012"/>
                </a:lnTo>
                <a:lnTo>
                  <a:pt x="560" y="1007"/>
                </a:lnTo>
                <a:lnTo>
                  <a:pt x="470" y="1002"/>
                </a:lnTo>
                <a:lnTo>
                  <a:pt x="378" y="998"/>
                </a:lnTo>
                <a:lnTo>
                  <a:pt x="286" y="996"/>
                </a:lnTo>
                <a:lnTo>
                  <a:pt x="191" y="993"/>
                </a:lnTo>
                <a:lnTo>
                  <a:pt x="97" y="992"/>
                </a:lnTo>
                <a:lnTo>
                  <a:pt x="0" y="992"/>
                </a:lnTo>
                <a:lnTo>
                  <a:pt x="14" y="991"/>
                </a:lnTo>
                <a:lnTo>
                  <a:pt x="28" y="988"/>
                </a:lnTo>
                <a:lnTo>
                  <a:pt x="43" y="986"/>
                </a:lnTo>
                <a:lnTo>
                  <a:pt x="59" y="982"/>
                </a:lnTo>
                <a:lnTo>
                  <a:pt x="75" y="978"/>
                </a:lnTo>
                <a:lnTo>
                  <a:pt x="92" y="972"/>
                </a:lnTo>
                <a:lnTo>
                  <a:pt x="127" y="959"/>
                </a:lnTo>
                <a:lnTo>
                  <a:pt x="163" y="944"/>
                </a:lnTo>
                <a:lnTo>
                  <a:pt x="199" y="926"/>
                </a:lnTo>
                <a:lnTo>
                  <a:pt x="237" y="907"/>
                </a:lnTo>
                <a:lnTo>
                  <a:pt x="275" y="887"/>
                </a:lnTo>
                <a:lnTo>
                  <a:pt x="350" y="845"/>
                </a:lnTo>
                <a:lnTo>
                  <a:pt x="421" y="803"/>
                </a:lnTo>
                <a:lnTo>
                  <a:pt x="456" y="785"/>
                </a:lnTo>
                <a:lnTo>
                  <a:pt x="487" y="768"/>
                </a:lnTo>
                <a:lnTo>
                  <a:pt x="516" y="753"/>
                </a:lnTo>
                <a:lnTo>
                  <a:pt x="542" y="742"/>
                </a:lnTo>
                <a:lnTo>
                  <a:pt x="639" y="703"/>
                </a:lnTo>
                <a:lnTo>
                  <a:pt x="735" y="666"/>
                </a:lnTo>
                <a:lnTo>
                  <a:pt x="833" y="629"/>
                </a:lnTo>
                <a:lnTo>
                  <a:pt x="930" y="594"/>
                </a:lnTo>
                <a:lnTo>
                  <a:pt x="1028" y="560"/>
                </a:lnTo>
                <a:lnTo>
                  <a:pt x="1126" y="527"/>
                </a:lnTo>
                <a:lnTo>
                  <a:pt x="1225" y="495"/>
                </a:lnTo>
                <a:lnTo>
                  <a:pt x="1324" y="465"/>
                </a:lnTo>
                <a:lnTo>
                  <a:pt x="1423" y="434"/>
                </a:lnTo>
                <a:lnTo>
                  <a:pt x="1523" y="405"/>
                </a:lnTo>
                <a:lnTo>
                  <a:pt x="1623" y="378"/>
                </a:lnTo>
                <a:lnTo>
                  <a:pt x="1724" y="351"/>
                </a:lnTo>
                <a:lnTo>
                  <a:pt x="1823" y="325"/>
                </a:lnTo>
                <a:lnTo>
                  <a:pt x="1925" y="301"/>
                </a:lnTo>
                <a:lnTo>
                  <a:pt x="2026" y="277"/>
                </a:lnTo>
                <a:lnTo>
                  <a:pt x="2127" y="253"/>
                </a:lnTo>
                <a:lnTo>
                  <a:pt x="2257" y="225"/>
                </a:lnTo>
                <a:lnTo>
                  <a:pt x="2389" y="199"/>
                </a:lnTo>
                <a:lnTo>
                  <a:pt x="2520" y="175"/>
                </a:lnTo>
                <a:lnTo>
                  <a:pt x="2653" y="152"/>
                </a:lnTo>
                <a:lnTo>
                  <a:pt x="2786" y="130"/>
                </a:lnTo>
                <a:lnTo>
                  <a:pt x="2919" y="111"/>
                </a:lnTo>
                <a:lnTo>
                  <a:pt x="3052" y="92"/>
                </a:lnTo>
                <a:lnTo>
                  <a:pt x="3187" y="75"/>
                </a:lnTo>
                <a:lnTo>
                  <a:pt x="3322" y="60"/>
                </a:lnTo>
                <a:lnTo>
                  <a:pt x="3457" y="47"/>
                </a:lnTo>
                <a:lnTo>
                  <a:pt x="3592" y="35"/>
                </a:lnTo>
                <a:lnTo>
                  <a:pt x="3728" y="25"/>
                </a:lnTo>
                <a:lnTo>
                  <a:pt x="3864" y="17"/>
                </a:lnTo>
                <a:lnTo>
                  <a:pt x="4001" y="10"/>
                </a:lnTo>
                <a:lnTo>
                  <a:pt x="4138" y="5"/>
                </a:lnTo>
                <a:lnTo>
                  <a:pt x="4274" y="2"/>
                </a:lnTo>
                <a:lnTo>
                  <a:pt x="4411" y="0"/>
                </a:lnTo>
                <a:lnTo>
                  <a:pt x="4548" y="0"/>
                </a:lnTo>
                <a:lnTo>
                  <a:pt x="4685" y="2"/>
                </a:lnTo>
                <a:lnTo>
                  <a:pt x="4822" y="5"/>
                </a:lnTo>
                <a:lnTo>
                  <a:pt x="4959" y="10"/>
                </a:lnTo>
                <a:lnTo>
                  <a:pt x="5096" y="17"/>
                </a:lnTo>
                <a:lnTo>
                  <a:pt x="5234" y="25"/>
                </a:lnTo>
                <a:lnTo>
                  <a:pt x="5371" y="35"/>
                </a:lnTo>
                <a:lnTo>
                  <a:pt x="5507" y="47"/>
                </a:lnTo>
                <a:lnTo>
                  <a:pt x="5645" y="60"/>
                </a:lnTo>
                <a:lnTo>
                  <a:pt x="5781" y="75"/>
                </a:lnTo>
                <a:lnTo>
                  <a:pt x="5918" y="93"/>
                </a:lnTo>
                <a:lnTo>
                  <a:pt x="6054" y="111"/>
                </a:lnTo>
                <a:lnTo>
                  <a:pt x="6190" y="132"/>
                </a:lnTo>
                <a:lnTo>
                  <a:pt x="6326" y="153"/>
                </a:lnTo>
                <a:lnTo>
                  <a:pt x="6462" y="177"/>
                </a:lnTo>
                <a:lnTo>
                  <a:pt x="6597" y="202"/>
                </a:lnTo>
                <a:lnTo>
                  <a:pt x="6731" y="229"/>
                </a:lnTo>
                <a:lnTo>
                  <a:pt x="6866" y="258"/>
                </a:lnTo>
                <a:lnTo>
                  <a:pt x="7000" y="290"/>
                </a:lnTo>
                <a:lnTo>
                  <a:pt x="7134" y="322"/>
                </a:lnTo>
                <a:lnTo>
                  <a:pt x="7266" y="356"/>
                </a:lnTo>
                <a:lnTo>
                  <a:pt x="7398" y="391"/>
                </a:lnTo>
                <a:lnTo>
                  <a:pt x="7531" y="429"/>
                </a:lnTo>
                <a:lnTo>
                  <a:pt x="7662" y="469"/>
                </a:lnTo>
                <a:lnTo>
                  <a:pt x="7792" y="510"/>
                </a:lnTo>
                <a:lnTo>
                  <a:pt x="7922" y="552"/>
                </a:lnTo>
                <a:lnTo>
                  <a:pt x="8052" y="597"/>
                </a:lnTo>
                <a:lnTo>
                  <a:pt x="8181" y="644"/>
                </a:lnTo>
                <a:lnTo>
                  <a:pt x="8308" y="692"/>
                </a:lnTo>
                <a:lnTo>
                  <a:pt x="8435" y="742"/>
                </a:lnTo>
                <a:lnTo>
                  <a:pt x="8561" y="793"/>
                </a:lnTo>
                <a:lnTo>
                  <a:pt x="8686" y="847"/>
                </a:lnTo>
                <a:lnTo>
                  <a:pt x="8811" y="902"/>
                </a:lnTo>
                <a:lnTo>
                  <a:pt x="8935" y="959"/>
                </a:lnTo>
                <a:lnTo>
                  <a:pt x="9057" y="1019"/>
                </a:lnTo>
                <a:lnTo>
                  <a:pt x="9178" y="1079"/>
                </a:lnTo>
                <a:lnTo>
                  <a:pt x="9299" y="1141"/>
                </a:lnTo>
                <a:lnTo>
                  <a:pt x="9419" y="1206"/>
                </a:lnTo>
                <a:lnTo>
                  <a:pt x="9537" y="1272"/>
                </a:lnTo>
                <a:lnTo>
                  <a:pt x="9655" y="1339"/>
                </a:lnTo>
                <a:lnTo>
                  <a:pt x="9771" y="1409"/>
                </a:lnTo>
                <a:lnTo>
                  <a:pt x="9886" y="1480"/>
                </a:lnTo>
                <a:lnTo>
                  <a:pt x="10000" y="1554"/>
                </a:lnTo>
                <a:lnTo>
                  <a:pt x="10113" y="1629"/>
                </a:lnTo>
                <a:lnTo>
                  <a:pt x="10224" y="1706"/>
                </a:lnTo>
                <a:lnTo>
                  <a:pt x="10335" y="1785"/>
                </a:lnTo>
                <a:lnTo>
                  <a:pt x="10443" y="1865"/>
                </a:lnTo>
                <a:lnTo>
                  <a:pt x="10498" y="1907"/>
                </a:lnTo>
                <a:lnTo>
                  <a:pt x="10551" y="1948"/>
                </a:lnTo>
                <a:lnTo>
                  <a:pt x="10604" y="1990"/>
                </a:lnTo>
                <a:lnTo>
                  <a:pt x="10657" y="2033"/>
                </a:lnTo>
                <a:lnTo>
                  <a:pt x="10709" y="2077"/>
                </a:lnTo>
                <a:lnTo>
                  <a:pt x="10760" y="2121"/>
                </a:lnTo>
                <a:lnTo>
                  <a:pt x="10811" y="2165"/>
                </a:lnTo>
                <a:lnTo>
                  <a:pt x="10862" y="2209"/>
                </a:lnTo>
                <a:lnTo>
                  <a:pt x="10911" y="2255"/>
                </a:lnTo>
                <a:lnTo>
                  <a:pt x="10961" y="2301"/>
                </a:lnTo>
                <a:lnTo>
                  <a:pt x="11010" y="2347"/>
                </a:lnTo>
                <a:lnTo>
                  <a:pt x="11058" y="2394"/>
                </a:lnTo>
                <a:lnTo>
                  <a:pt x="11106" y="2442"/>
                </a:lnTo>
                <a:lnTo>
                  <a:pt x="11152" y="2490"/>
                </a:lnTo>
                <a:lnTo>
                  <a:pt x="11200" y="2538"/>
                </a:lnTo>
                <a:lnTo>
                  <a:pt x="11245" y="2586"/>
                </a:lnTo>
                <a:lnTo>
                  <a:pt x="11291" y="2637"/>
                </a:lnTo>
                <a:lnTo>
                  <a:pt x="11335" y="2686"/>
                </a:lnTo>
                <a:lnTo>
                  <a:pt x="11380" y="2736"/>
                </a:lnTo>
                <a:lnTo>
                  <a:pt x="11423" y="2787"/>
                </a:lnTo>
                <a:lnTo>
                  <a:pt x="11466" y="2839"/>
                </a:lnTo>
                <a:lnTo>
                  <a:pt x="11508" y="2890"/>
                </a:lnTo>
                <a:lnTo>
                  <a:pt x="11550" y="2942"/>
                </a:lnTo>
                <a:lnTo>
                  <a:pt x="11591" y="2996"/>
                </a:lnTo>
                <a:lnTo>
                  <a:pt x="11630" y="3049"/>
                </a:lnTo>
                <a:lnTo>
                  <a:pt x="11670" y="3102"/>
                </a:lnTo>
                <a:lnTo>
                  <a:pt x="11709" y="3157"/>
                </a:lnTo>
                <a:lnTo>
                  <a:pt x="11747" y="3211"/>
                </a:lnTo>
                <a:lnTo>
                  <a:pt x="11784" y="3266"/>
                </a:lnTo>
                <a:lnTo>
                  <a:pt x="11821" y="3321"/>
                </a:lnTo>
                <a:lnTo>
                  <a:pt x="11856" y="3377"/>
                </a:lnTo>
                <a:lnTo>
                  <a:pt x="11892" y="3433"/>
                </a:lnTo>
                <a:lnTo>
                  <a:pt x="11927" y="3490"/>
                </a:lnTo>
                <a:lnTo>
                  <a:pt x="11960" y="3548"/>
                </a:lnTo>
                <a:lnTo>
                  <a:pt x="11993" y="3605"/>
                </a:lnTo>
                <a:lnTo>
                  <a:pt x="12025" y="3663"/>
                </a:lnTo>
                <a:lnTo>
                  <a:pt x="12057" y="3722"/>
                </a:lnTo>
                <a:lnTo>
                  <a:pt x="12087" y="3780"/>
                </a:lnTo>
                <a:lnTo>
                  <a:pt x="12117" y="3839"/>
                </a:lnTo>
                <a:lnTo>
                  <a:pt x="12146" y="3900"/>
                </a:lnTo>
                <a:lnTo>
                  <a:pt x="12174" y="3959"/>
                </a:lnTo>
                <a:lnTo>
                  <a:pt x="12201" y="4019"/>
                </a:lnTo>
                <a:lnTo>
                  <a:pt x="12228" y="4081"/>
                </a:lnTo>
                <a:lnTo>
                  <a:pt x="12253" y="4142"/>
                </a:lnTo>
                <a:lnTo>
                  <a:pt x="12278" y="4203"/>
                </a:lnTo>
                <a:lnTo>
                  <a:pt x="12302" y="4266"/>
                </a:lnTo>
                <a:lnTo>
                  <a:pt x="12325" y="4328"/>
                </a:lnTo>
                <a:lnTo>
                  <a:pt x="12347" y="4391"/>
                </a:lnTo>
                <a:lnTo>
                  <a:pt x="12368" y="4455"/>
                </a:lnTo>
                <a:lnTo>
                  <a:pt x="12388" y="4518"/>
                </a:lnTo>
                <a:lnTo>
                  <a:pt x="12408" y="4582"/>
                </a:lnTo>
                <a:lnTo>
                  <a:pt x="12427" y="4647"/>
                </a:lnTo>
                <a:lnTo>
                  <a:pt x="12444" y="4711"/>
                </a:lnTo>
                <a:lnTo>
                  <a:pt x="12461" y="4777"/>
                </a:lnTo>
                <a:lnTo>
                  <a:pt x="12476" y="4842"/>
                </a:lnTo>
                <a:lnTo>
                  <a:pt x="12491" y="4907"/>
                </a:lnTo>
                <a:lnTo>
                  <a:pt x="12505" y="4974"/>
                </a:lnTo>
                <a:lnTo>
                  <a:pt x="12517" y="5040"/>
                </a:lnTo>
                <a:lnTo>
                  <a:pt x="12529" y="5107"/>
                </a:lnTo>
                <a:lnTo>
                  <a:pt x="12540" y="5175"/>
                </a:lnTo>
                <a:lnTo>
                  <a:pt x="12550" y="5242"/>
                </a:lnTo>
                <a:lnTo>
                  <a:pt x="12558" y="5309"/>
                </a:lnTo>
                <a:lnTo>
                  <a:pt x="12566" y="5378"/>
                </a:lnTo>
                <a:lnTo>
                  <a:pt x="12574" y="5446"/>
                </a:lnTo>
                <a:lnTo>
                  <a:pt x="12578" y="5497"/>
                </a:lnTo>
                <a:lnTo>
                  <a:pt x="12582" y="5547"/>
                </a:lnTo>
                <a:lnTo>
                  <a:pt x="12585" y="5597"/>
                </a:lnTo>
                <a:lnTo>
                  <a:pt x="12587" y="5647"/>
                </a:lnTo>
                <a:lnTo>
                  <a:pt x="12589" y="5698"/>
                </a:lnTo>
                <a:lnTo>
                  <a:pt x="12590" y="5748"/>
                </a:lnTo>
                <a:lnTo>
                  <a:pt x="12590" y="5797"/>
                </a:lnTo>
                <a:lnTo>
                  <a:pt x="12590" y="5847"/>
                </a:lnTo>
                <a:lnTo>
                  <a:pt x="12588" y="5947"/>
                </a:lnTo>
                <a:lnTo>
                  <a:pt x="12584" y="6046"/>
                </a:lnTo>
                <a:lnTo>
                  <a:pt x="12577" y="6144"/>
                </a:lnTo>
                <a:lnTo>
                  <a:pt x="12567" y="6243"/>
                </a:lnTo>
                <a:lnTo>
                  <a:pt x="12556" y="6341"/>
                </a:lnTo>
                <a:lnTo>
                  <a:pt x="12543" y="6439"/>
                </a:lnTo>
                <a:lnTo>
                  <a:pt x="12528" y="6536"/>
                </a:lnTo>
                <a:lnTo>
                  <a:pt x="12511" y="6633"/>
                </a:lnTo>
                <a:lnTo>
                  <a:pt x="12492" y="6729"/>
                </a:lnTo>
                <a:lnTo>
                  <a:pt x="12471" y="6826"/>
                </a:lnTo>
                <a:lnTo>
                  <a:pt x="12448" y="6922"/>
                </a:lnTo>
                <a:lnTo>
                  <a:pt x="12424" y="7018"/>
                </a:lnTo>
                <a:lnTo>
                  <a:pt x="12398" y="7113"/>
                </a:lnTo>
                <a:lnTo>
                  <a:pt x="12369" y="7208"/>
                </a:lnTo>
                <a:lnTo>
                  <a:pt x="12340" y="7303"/>
                </a:lnTo>
                <a:lnTo>
                  <a:pt x="12309" y="7396"/>
                </a:lnTo>
                <a:lnTo>
                  <a:pt x="12276" y="7490"/>
                </a:lnTo>
                <a:lnTo>
                  <a:pt x="12243" y="7583"/>
                </a:lnTo>
                <a:lnTo>
                  <a:pt x="12207" y="7676"/>
                </a:lnTo>
                <a:lnTo>
                  <a:pt x="12170" y="7768"/>
                </a:lnTo>
                <a:lnTo>
                  <a:pt x="12133" y="7861"/>
                </a:lnTo>
                <a:lnTo>
                  <a:pt x="12094" y="7952"/>
                </a:lnTo>
                <a:lnTo>
                  <a:pt x="12054" y="8044"/>
                </a:lnTo>
                <a:lnTo>
                  <a:pt x="12013" y="8134"/>
                </a:lnTo>
                <a:lnTo>
                  <a:pt x="11971" y="8225"/>
                </a:lnTo>
                <a:lnTo>
                  <a:pt x="11928" y="8315"/>
                </a:lnTo>
                <a:lnTo>
                  <a:pt x="11884" y="8405"/>
                </a:lnTo>
                <a:lnTo>
                  <a:pt x="11839" y="8493"/>
                </a:lnTo>
                <a:close/>
              </a:path>
            </a:pathLst>
          </a:custGeom>
          <a:solidFill>
            <a:srgbClr val="C08D2C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225294" name="Freeform 13"/>
          <p:cNvSpPr>
            <a:spLocks/>
          </p:cNvSpPr>
          <p:nvPr/>
        </p:nvSpPr>
        <p:spPr bwMode="auto">
          <a:xfrm>
            <a:off x="10035118" y="2250018"/>
            <a:ext cx="1240367" cy="2645833"/>
          </a:xfrm>
          <a:custGeom>
            <a:avLst/>
            <a:gdLst>
              <a:gd name="T0" fmla="*/ 28407 w 6408"/>
              <a:gd name="T1" fmla="*/ 4324160 h 13673"/>
              <a:gd name="T2" fmla="*/ 71815 w 6408"/>
              <a:gd name="T3" fmla="*/ 4299277 h 13673"/>
              <a:gd name="T4" fmla="*/ 112032 w 6408"/>
              <a:gd name="T5" fmla="*/ 4254616 h 13673"/>
              <a:gd name="T6" fmla="*/ 161504 w 6408"/>
              <a:gd name="T7" fmla="*/ 4166889 h 13673"/>
              <a:gd name="T8" fmla="*/ 174271 w 6408"/>
              <a:gd name="T9" fmla="*/ 4119357 h 13673"/>
              <a:gd name="T10" fmla="*/ 176186 w 6408"/>
              <a:gd name="T11" fmla="*/ 4019826 h 13673"/>
              <a:gd name="T12" fmla="*/ 152567 w 6408"/>
              <a:gd name="T13" fmla="*/ 3912001 h 13673"/>
              <a:gd name="T14" fmla="*/ 84582 w 6408"/>
              <a:gd name="T15" fmla="*/ 3733356 h 13673"/>
              <a:gd name="T16" fmla="*/ 48834 w 6408"/>
              <a:gd name="T17" fmla="*/ 3633826 h 13673"/>
              <a:gd name="T18" fmla="*/ 23938 w 6408"/>
              <a:gd name="T19" fmla="*/ 3529510 h 13673"/>
              <a:gd name="T20" fmla="*/ 2553 w 6408"/>
              <a:gd name="T21" fmla="*/ 3345761 h 13673"/>
              <a:gd name="T22" fmla="*/ 2234 w 6408"/>
              <a:gd name="T23" fmla="*/ 3161693 h 13673"/>
              <a:gd name="T24" fmla="*/ 30641 w 6408"/>
              <a:gd name="T25" fmla="*/ 2942535 h 13673"/>
              <a:gd name="T26" fmla="*/ 92243 w 6408"/>
              <a:gd name="T27" fmla="*/ 2731670 h 13673"/>
              <a:gd name="T28" fmla="*/ 179378 w 6408"/>
              <a:gd name="T29" fmla="*/ 2547602 h 13673"/>
              <a:gd name="T30" fmla="*/ 238107 w 6408"/>
              <a:gd name="T31" fmla="*/ 2454770 h 13673"/>
              <a:gd name="T32" fmla="*/ 305135 w 6408"/>
              <a:gd name="T33" fmla="*/ 2367362 h 13673"/>
              <a:gd name="T34" fmla="*/ 380461 w 6408"/>
              <a:gd name="T35" fmla="*/ 2285696 h 13673"/>
              <a:gd name="T36" fmla="*/ 664529 w 6408"/>
              <a:gd name="T37" fmla="*/ 2005925 h 13673"/>
              <a:gd name="T38" fmla="*/ 835928 w 6408"/>
              <a:gd name="T39" fmla="*/ 1821858 h 13673"/>
              <a:gd name="T40" fmla="*/ 990091 w 6408"/>
              <a:gd name="T41" fmla="*/ 1625348 h 13673"/>
              <a:gd name="T42" fmla="*/ 1093505 w 6408"/>
              <a:gd name="T43" fmla="*/ 1457550 h 13673"/>
              <a:gd name="T44" fmla="*/ 1149042 w 6408"/>
              <a:gd name="T45" fmla="*/ 1343345 h 13673"/>
              <a:gd name="T46" fmla="*/ 1195642 w 6408"/>
              <a:gd name="T47" fmla="*/ 1222440 h 13673"/>
              <a:gd name="T48" fmla="*/ 1232028 w 6408"/>
              <a:gd name="T49" fmla="*/ 1093880 h 13673"/>
              <a:gd name="T50" fmla="*/ 1256924 w 6408"/>
              <a:gd name="T51" fmla="*/ 956387 h 13673"/>
              <a:gd name="T52" fmla="*/ 1269691 w 6408"/>
              <a:gd name="T53" fmla="*/ 810282 h 13673"/>
              <a:gd name="T54" fmla="*/ 1269372 w 6408"/>
              <a:gd name="T55" fmla="*/ 653649 h 13673"/>
              <a:gd name="T56" fmla="*/ 1254371 w 6408"/>
              <a:gd name="T57" fmla="*/ 486169 h 13673"/>
              <a:gd name="T58" fmla="*/ 1224049 w 6408"/>
              <a:gd name="T59" fmla="*/ 306886 h 13673"/>
              <a:gd name="T60" fmla="*/ 1177449 w 6408"/>
              <a:gd name="T61" fmla="*/ 115481 h 13673"/>
              <a:gd name="T62" fmla="*/ 1146169 w 6408"/>
              <a:gd name="T63" fmla="*/ 8294 h 13673"/>
              <a:gd name="T64" fmla="*/ 1181917 w 6408"/>
              <a:gd name="T65" fmla="*/ 53912 h 13673"/>
              <a:gd name="T66" fmla="*/ 1265223 w 6408"/>
              <a:gd name="T67" fmla="*/ 133665 h 13673"/>
              <a:gd name="T68" fmla="*/ 1373744 w 6408"/>
              <a:gd name="T69" fmla="*/ 270200 h 13673"/>
              <a:gd name="T70" fmla="*/ 1504607 w 6408"/>
              <a:gd name="T71" fmla="*/ 461605 h 13673"/>
              <a:gd name="T72" fmla="*/ 1615362 w 6408"/>
              <a:gd name="T73" fmla="*/ 648863 h 13673"/>
              <a:gd name="T74" fmla="*/ 1748459 w 6408"/>
              <a:gd name="T75" fmla="*/ 919063 h 13673"/>
              <a:gd name="T76" fmla="*/ 1858576 w 6408"/>
              <a:gd name="T77" fmla="*/ 1202343 h 13673"/>
              <a:gd name="T78" fmla="*/ 1944435 w 6408"/>
              <a:gd name="T79" fmla="*/ 1496469 h 13673"/>
              <a:gd name="T80" fmla="*/ 2004759 w 6408"/>
              <a:gd name="T81" fmla="*/ 1797613 h 13673"/>
              <a:gd name="T82" fmla="*/ 2038592 w 6408"/>
              <a:gd name="T83" fmla="*/ 2102266 h 13673"/>
              <a:gd name="T84" fmla="*/ 2044018 w 6408"/>
              <a:gd name="T85" fmla="*/ 2408195 h 13673"/>
              <a:gd name="T86" fmla="*/ 2019761 w 6408"/>
              <a:gd name="T87" fmla="*/ 2711573 h 13673"/>
              <a:gd name="T88" fmla="*/ 1963905 w 6408"/>
              <a:gd name="T89" fmla="*/ 3009526 h 13673"/>
              <a:gd name="T90" fmla="*/ 1890174 w 6408"/>
              <a:gd name="T91" fmla="*/ 3258034 h 13673"/>
              <a:gd name="T92" fmla="*/ 1834957 w 6408"/>
              <a:gd name="T93" fmla="*/ 3398717 h 13673"/>
              <a:gd name="T94" fmla="*/ 1769206 w 6408"/>
              <a:gd name="T95" fmla="*/ 3533976 h 13673"/>
              <a:gd name="T96" fmla="*/ 1693561 w 6408"/>
              <a:gd name="T97" fmla="*/ 3662856 h 13673"/>
              <a:gd name="T98" fmla="*/ 1607702 w 6408"/>
              <a:gd name="T99" fmla="*/ 3784398 h 13673"/>
              <a:gd name="T100" fmla="*/ 1511629 w 6408"/>
              <a:gd name="T101" fmla="*/ 3897327 h 13673"/>
              <a:gd name="T102" fmla="*/ 1405662 w 6408"/>
              <a:gd name="T103" fmla="*/ 4001005 h 13673"/>
              <a:gd name="T104" fmla="*/ 1289800 w 6408"/>
              <a:gd name="T105" fmla="*/ 4094155 h 13673"/>
              <a:gd name="T106" fmla="*/ 1163724 w 6408"/>
              <a:gd name="T107" fmla="*/ 4175183 h 13673"/>
              <a:gd name="T108" fmla="*/ 1028074 w 6408"/>
              <a:gd name="T109" fmla="*/ 4243770 h 13673"/>
              <a:gd name="T110" fmla="*/ 932958 w 6408"/>
              <a:gd name="T111" fmla="*/ 4281413 h 13673"/>
              <a:gd name="T112" fmla="*/ 765071 w 6408"/>
              <a:gd name="T113" fmla="*/ 4327988 h 13673"/>
              <a:gd name="T114" fmla="*/ 547072 w 6408"/>
              <a:gd name="T115" fmla="*/ 4357337 h 13673"/>
              <a:gd name="T116" fmla="*/ 325881 w 6408"/>
              <a:gd name="T117" fmla="*/ 4358932 h 13673"/>
              <a:gd name="T118" fmla="*/ 104371 w 6408"/>
              <a:gd name="T119" fmla="*/ 4338834 h 1367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6408"/>
              <a:gd name="T181" fmla="*/ 0 h 13673"/>
              <a:gd name="T182" fmla="*/ 6408 w 6408"/>
              <a:gd name="T183" fmla="*/ 13673 h 1367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6408" h="13673">
                <a:moveTo>
                  <a:pt x="32" y="13558"/>
                </a:moveTo>
                <a:lnTo>
                  <a:pt x="32" y="13558"/>
                </a:lnTo>
                <a:lnTo>
                  <a:pt x="41" y="13559"/>
                </a:lnTo>
                <a:lnTo>
                  <a:pt x="51" y="13559"/>
                </a:lnTo>
                <a:lnTo>
                  <a:pt x="60" y="13559"/>
                </a:lnTo>
                <a:lnTo>
                  <a:pt x="70" y="13559"/>
                </a:lnTo>
                <a:lnTo>
                  <a:pt x="89" y="13555"/>
                </a:lnTo>
                <a:lnTo>
                  <a:pt x="108" y="13550"/>
                </a:lnTo>
                <a:lnTo>
                  <a:pt x="127" y="13543"/>
                </a:lnTo>
                <a:lnTo>
                  <a:pt x="147" y="13533"/>
                </a:lnTo>
                <a:lnTo>
                  <a:pt x="167" y="13522"/>
                </a:lnTo>
                <a:lnTo>
                  <a:pt x="186" y="13509"/>
                </a:lnTo>
                <a:lnTo>
                  <a:pt x="206" y="13494"/>
                </a:lnTo>
                <a:lnTo>
                  <a:pt x="225" y="13477"/>
                </a:lnTo>
                <a:lnTo>
                  <a:pt x="243" y="13460"/>
                </a:lnTo>
                <a:lnTo>
                  <a:pt x="262" y="13442"/>
                </a:lnTo>
                <a:lnTo>
                  <a:pt x="280" y="13422"/>
                </a:lnTo>
                <a:lnTo>
                  <a:pt x="298" y="13402"/>
                </a:lnTo>
                <a:lnTo>
                  <a:pt x="316" y="13381"/>
                </a:lnTo>
                <a:lnTo>
                  <a:pt x="333" y="13359"/>
                </a:lnTo>
                <a:lnTo>
                  <a:pt x="351" y="13337"/>
                </a:lnTo>
                <a:lnTo>
                  <a:pt x="367" y="13314"/>
                </a:lnTo>
                <a:lnTo>
                  <a:pt x="398" y="13268"/>
                </a:lnTo>
                <a:lnTo>
                  <a:pt x="426" y="13222"/>
                </a:lnTo>
                <a:lnTo>
                  <a:pt x="451" y="13178"/>
                </a:lnTo>
                <a:lnTo>
                  <a:pt x="473" y="13136"/>
                </a:lnTo>
                <a:lnTo>
                  <a:pt x="492" y="13096"/>
                </a:lnTo>
                <a:lnTo>
                  <a:pt x="506" y="13062"/>
                </a:lnTo>
                <a:lnTo>
                  <a:pt x="517" y="13033"/>
                </a:lnTo>
                <a:lnTo>
                  <a:pt x="524" y="13010"/>
                </a:lnTo>
                <a:lnTo>
                  <a:pt x="531" y="12986"/>
                </a:lnTo>
                <a:lnTo>
                  <a:pt x="536" y="12962"/>
                </a:lnTo>
                <a:lnTo>
                  <a:pt x="541" y="12937"/>
                </a:lnTo>
                <a:lnTo>
                  <a:pt x="546" y="12913"/>
                </a:lnTo>
                <a:lnTo>
                  <a:pt x="550" y="12890"/>
                </a:lnTo>
                <a:lnTo>
                  <a:pt x="555" y="12842"/>
                </a:lnTo>
                <a:lnTo>
                  <a:pt x="559" y="12794"/>
                </a:lnTo>
                <a:lnTo>
                  <a:pt x="560" y="12745"/>
                </a:lnTo>
                <a:lnTo>
                  <a:pt x="560" y="12697"/>
                </a:lnTo>
                <a:lnTo>
                  <a:pt x="557" y="12649"/>
                </a:lnTo>
                <a:lnTo>
                  <a:pt x="552" y="12601"/>
                </a:lnTo>
                <a:lnTo>
                  <a:pt x="546" y="12552"/>
                </a:lnTo>
                <a:lnTo>
                  <a:pt x="538" y="12503"/>
                </a:lnTo>
                <a:lnTo>
                  <a:pt x="529" y="12455"/>
                </a:lnTo>
                <a:lnTo>
                  <a:pt x="518" y="12407"/>
                </a:lnTo>
                <a:lnTo>
                  <a:pt x="505" y="12359"/>
                </a:lnTo>
                <a:lnTo>
                  <a:pt x="492" y="12311"/>
                </a:lnTo>
                <a:lnTo>
                  <a:pt x="478" y="12263"/>
                </a:lnTo>
                <a:lnTo>
                  <a:pt x="462" y="12215"/>
                </a:lnTo>
                <a:lnTo>
                  <a:pt x="446" y="12167"/>
                </a:lnTo>
                <a:lnTo>
                  <a:pt x="430" y="12120"/>
                </a:lnTo>
                <a:lnTo>
                  <a:pt x="412" y="12073"/>
                </a:lnTo>
                <a:lnTo>
                  <a:pt x="377" y="11978"/>
                </a:lnTo>
                <a:lnTo>
                  <a:pt x="340" y="11886"/>
                </a:lnTo>
                <a:lnTo>
                  <a:pt x="265" y="11703"/>
                </a:lnTo>
                <a:lnTo>
                  <a:pt x="230" y="11613"/>
                </a:lnTo>
                <a:lnTo>
                  <a:pt x="214" y="11570"/>
                </a:lnTo>
                <a:lnTo>
                  <a:pt x="198" y="11526"/>
                </a:lnTo>
                <a:lnTo>
                  <a:pt x="183" y="11481"/>
                </a:lnTo>
                <a:lnTo>
                  <a:pt x="168" y="11436"/>
                </a:lnTo>
                <a:lnTo>
                  <a:pt x="153" y="11391"/>
                </a:lnTo>
                <a:lnTo>
                  <a:pt x="140" y="11345"/>
                </a:lnTo>
                <a:lnTo>
                  <a:pt x="128" y="11298"/>
                </a:lnTo>
                <a:lnTo>
                  <a:pt x="116" y="11252"/>
                </a:lnTo>
                <a:lnTo>
                  <a:pt x="105" y="11206"/>
                </a:lnTo>
                <a:lnTo>
                  <a:pt x="94" y="11159"/>
                </a:lnTo>
                <a:lnTo>
                  <a:pt x="84" y="11111"/>
                </a:lnTo>
                <a:lnTo>
                  <a:pt x="75" y="11064"/>
                </a:lnTo>
                <a:lnTo>
                  <a:pt x="66" y="11017"/>
                </a:lnTo>
                <a:lnTo>
                  <a:pt x="58" y="10969"/>
                </a:lnTo>
                <a:lnTo>
                  <a:pt x="44" y="10874"/>
                </a:lnTo>
                <a:lnTo>
                  <a:pt x="32" y="10777"/>
                </a:lnTo>
                <a:lnTo>
                  <a:pt x="22" y="10681"/>
                </a:lnTo>
                <a:lnTo>
                  <a:pt x="14" y="10584"/>
                </a:lnTo>
                <a:lnTo>
                  <a:pt x="8" y="10488"/>
                </a:lnTo>
                <a:lnTo>
                  <a:pt x="3" y="10391"/>
                </a:lnTo>
                <a:lnTo>
                  <a:pt x="1" y="10295"/>
                </a:lnTo>
                <a:lnTo>
                  <a:pt x="0" y="10199"/>
                </a:lnTo>
                <a:lnTo>
                  <a:pt x="1" y="10104"/>
                </a:lnTo>
                <a:lnTo>
                  <a:pt x="3" y="10009"/>
                </a:lnTo>
                <a:lnTo>
                  <a:pt x="7" y="9911"/>
                </a:lnTo>
                <a:lnTo>
                  <a:pt x="14" y="9811"/>
                </a:lnTo>
                <a:lnTo>
                  <a:pt x="22" y="9713"/>
                </a:lnTo>
                <a:lnTo>
                  <a:pt x="33" y="9614"/>
                </a:lnTo>
                <a:lnTo>
                  <a:pt x="45" y="9516"/>
                </a:lnTo>
                <a:lnTo>
                  <a:pt x="60" y="9418"/>
                </a:lnTo>
                <a:lnTo>
                  <a:pt x="77" y="9321"/>
                </a:lnTo>
                <a:lnTo>
                  <a:pt x="96" y="9224"/>
                </a:lnTo>
                <a:lnTo>
                  <a:pt x="117" y="9127"/>
                </a:lnTo>
                <a:lnTo>
                  <a:pt x="140" y="9032"/>
                </a:lnTo>
                <a:lnTo>
                  <a:pt x="167" y="8936"/>
                </a:lnTo>
                <a:lnTo>
                  <a:pt x="194" y="8842"/>
                </a:lnTo>
                <a:lnTo>
                  <a:pt x="224" y="8748"/>
                </a:lnTo>
                <a:lnTo>
                  <a:pt x="255" y="8656"/>
                </a:lnTo>
                <a:lnTo>
                  <a:pt x="289" y="8563"/>
                </a:lnTo>
                <a:lnTo>
                  <a:pt x="325" y="8472"/>
                </a:lnTo>
                <a:lnTo>
                  <a:pt x="364" y="8381"/>
                </a:lnTo>
                <a:lnTo>
                  <a:pt x="404" y="8292"/>
                </a:lnTo>
                <a:lnTo>
                  <a:pt x="446" y="8203"/>
                </a:lnTo>
                <a:lnTo>
                  <a:pt x="490" y="8116"/>
                </a:lnTo>
                <a:lnTo>
                  <a:pt x="538" y="8029"/>
                </a:lnTo>
                <a:lnTo>
                  <a:pt x="562" y="7986"/>
                </a:lnTo>
                <a:lnTo>
                  <a:pt x="586" y="7944"/>
                </a:lnTo>
                <a:lnTo>
                  <a:pt x="612" y="7901"/>
                </a:lnTo>
                <a:lnTo>
                  <a:pt x="637" y="7860"/>
                </a:lnTo>
                <a:lnTo>
                  <a:pt x="663" y="7818"/>
                </a:lnTo>
                <a:lnTo>
                  <a:pt x="690" y="7777"/>
                </a:lnTo>
                <a:lnTo>
                  <a:pt x="718" y="7737"/>
                </a:lnTo>
                <a:lnTo>
                  <a:pt x="746" y="7695"/>
                </a:lnTo>
                <a:lnTo>
                  <a:pt x="774" y="7655"/>
                </a:lnTo>
                <a:lnTo>
                  <a:pt x="803" y="7615"/>
                </a:lnTo>
                <a:lnTo>
                  <a:pt x="832" y="7576"/>
                </a:lnTo>
                <a:lnTo>
                  <a:pt x="862" y="7536"/>
                </a:lnTo>
                <a:lnTo>
                  <a:pt x="893" y="7497"/>
                </a:lnTo>
                <a:lnTo>
                  <a:pt x="924" y="7459"/>
                </a:lnTo>
                <a:lnTo>
                  <a:pt x="956" y="7421"/>
                </a:lnTo>
                <a:lnTo>
                  <a:pt x="988" y="7384"/>
                </a:lnTo>
                <a:lnTo>
                  <a:pt x="1020" y="7346"/>
                </a:lnTo>
                <a:lnTo>
                  <a:pt x="1054" y="7309"/>
                </a:lnTo>
                <a:lnTo>
                  <a:pt x="1088" y="7272"/>
                </a:lnTo>
                <a:lnTo>
                  <a:pt x="1122" y="7237"/>
                </a:lnTo>
                <a:lnTo>
                  <a:pt x="1156" y="7201"/>
                </a:lnTo>
                <a:lnTo>
                  <a:pt x="1192" y="7165"/>
                </a:lnTo>
                <a:lnTo>
                  <a:pt x="1354" y="7005"/>
                </a:lnTo>
                <a:lnTo>
                  <a:pt x="1517" y="6847"/>
                </a:lnTo>
                <a:lnTo>
                  <a:pt x="1680" y="6688"/>
                </a:lnTo>
                <a:lnTo>
                  <a:pt x="1842" y="6529"/>
                </a:lnTo>
                <a:lnTo>
                  <a:pt x="2003" y="6369"/>
                </a:lnTo>
                <a:lnTo>
                  <a:pt x="2082" y="6288"/>
                </a:lnTo>
                <a:lnTo>
                  <a:pt x="2162" y="6208"/>
                </a:lnTo>
                <a:lnTo>
                  <a:pt x="2240" y="6127"/>
                </a:lnTo>
                <a:lnTo>
                  <a:pt x="2318" y="6044"/>
                </a:lnTo>
                <a:lnTo>
                  <a:pt x="2394" y="5962"/>
                </a:lnTo>
                <a:lnTo>
                  <a:pt x="2471" y="5879"/>
                </a:lnTo>
                <a:lnTo>
                  <a:pt x="2546" y="5796"/>
                </a:lnTo>
                <a:lnTo>
                  <a:pt x="2619" y="5711"/>
                </a:lnTo>
                <a:lnTo>
                  <a:pt x="2693" y="5626"/>
                </a:lnTo>
                <a:lnTo>
                  <a:pt x="2764" y="5540"/>
                </a:lnTo>
                <a:lnTo>
                  <a:pt x="2835" y="5453"/>
                </a:lnTo>
                <a:lnTo>
                  <a:pt x="2904" y="5365"/>
                </a:lnTo>
                <a:lnTo>
                  <a:pt x="2971" y="5276"/>
                </a:lnTo>
                <a:lnTo>
                  <a:pt x="3038" y="5185"/>
                </a:lnTo>
                <a:lnTo>
                  <a:pt x="3102" y="5095"/>
                </a:lnTo>
                <a:lnTo>
                  <a:pt x="3166" y="5002"/>
                </a:lnTo>
                <a:lnTo>
                  <a:pt x="3226" y="4908"/>
                </a:lnTo>
                <a:lnTo>
                  <a:pt x="3286" y="4813"/>
                </a:lnTo>
                <a:lnTo>
                  <a:pt x="3344" y="4717"/>
                </a:lnTo>
                <a:lnTo>
                  <a:pt x="3372" y="4667"/>
                </a:lnTo>
                <a:lnTo>
                  <a:pt x="3399" y="4619"/>
                </a:lnTo>
                <a:lnTo>
                  <a:pt x="3426" y="4569"/>
                </a:lnTo>
                <a:lnTo>
                  <a:pt x="3452" y="4520"/>
                </a:lnTo>
                <a:lnTo>
                  <a:pt x="3478" y="4469"/>
                </a:lnTo>
                <a:lnTo>
                  <a:pt x="3504" y="4418"/>
                </a:lnTo>
                <a:lnTo>
                  <a:pt x="3529" y="4367"/>
                </a:lnTo>
                <a:lnTo>
                  <a:pt x="3554" y="4316"/>
                </a:lnTo>
                <a:lnTo>
                  <a:pt x="3577" y="4263"/>
                </a:lnTo>
                <a:lnTo>
                  <a:pt x="3600" y="4211"/>
                </a:lnTo>
                <a:lnTo>
                  <a:pt x="3623" y="4159"/>
                </a:lnTo>
                <a:lnTo>
                  <a:pt x="3645" y="4105"/>
                </a:lnTo>
                <a:lnTo>
                  <a:pt x="3666" y="4051"/>
                </a:lnTo>
                <a:lnTo>
                  <a:pt x="3688" y="3997"/>
                </a:lnTo>
                <a:lnTo>
                  <a:pt x="3708" y="3942"/>
                </a:lnTo>
                <a:lnTo>
                  <a:pt x="3727" y="3887"/>
                </a:lnTo>
                <a:lnTo>
                  <a:pt x="3746" y="3832"/>
                </a:lnTo>
                <a:lnTo>
                  <a:pt x="3764" y="3776"/>
                </a:lnTo>
                <a:lnTo>
                  <a:pt x="3782" y="3719"/>
                </a:lnTo>
                <a:lnTo>
                  <a:pt x="3799" y="3662"/>
                </a:lnTo>
                <a:lnTo>
                  <a:pt x="3815" y="3605"/>
                </a:lnTo>
                <a:lnTo>
                  <a:pt x="3830" y="3546"/>
                </a:lnTo>
                <a:lnTo>
                  <a:pt x="3845" y="3488"/>
                </a:lnTo>
                <a:lnTo>
                  <a:pt x="3860" y="3429"/>
                </a:lnTo>
                <a:lnTo>
                  <a:pt x="3874" y="3368"/>
                </a:lnTo>
                <a:lnTo>
                  <a:pt x="3886" y="3308"/>
                </a:lnTo>
                <a:lnTo>
                  <a:pt x="3898" y="3248"/>
                </a:lnTo>
                <a:lnTo>
                  <a:pt x="3909" y="3186"/>
                </a:lnTo>
                <a:lnTo>
                  <a:pt x="3920" y="3124"/>
                </a:lnTo>
                <a:lnTo>
                  <a:pt x="3930" y="3062"/>
                </a:lnTo>
                <a:lnTo>
                  <a:pt x="3938" y="2998"/>
                </a:lnTo>
                <a:lnTo>
                  <a:pt x="3947" y="2935"/>
                </a:lnTo>
                <a:lnTo>
                  <a:pt x="3954" y="2870"/>
                </a:lnTo>
                <a:lnTo>
                  <a:pt x="3960" y="2805"/>
                </a:lnTo>
                <a:lnTo>
                  <a:pt x="3966" y="2740"/>
                </a:lnTo>
                <a:lnTo>
                  <a:pt x="3971" y="2673"/>
                </a:lnTo>
                <a:lnTo>
                  <a:pt x="3975" y="2607"/>
                </a:lnTo>
                <a:lnTo>
                  <a:pt x="3978" y="2540"/>
                </a:lnTo>
                <a:lnTo>
                  <a:pt x="3981" y="2471"/>
                </a:lnTo>
                <a:lnTo>
                  <a:pt x="3982" y="2403"/>
                </a:lnTo>
                <a:lnTo>
                  <a:pt x="3983" y="2334"/>
                </a:lnTo>
                <a:lnTo>
                  <a:pt x="3983" y="2263"/>
                </a:lnTo>
                <a:lnTo>
                  <a:pt x="3982" y="2193"/>
                </a:lnTo>
                <a:lnTo>
                  <a:pt x="3980" y="2121"/>
                </a:lnTo>
                <a:lnTo>
                  <a:pt x="3977" y="2049"/>
                </a:lnTo>
                <a:lnTo>
                  <a:pt x="3973" y="1976"/>
                </a:lnTo>
                <a:lnTo>
                  <a:pt x="3968" y="1902"/>
                </a:lnTo>
                <a:lnTo>
                  <a:pt x="3963" y="1828"/>
                </a:lnTo>
                <a:lnTo>
                  <a:pt x="3956" y="1753"/>
                </a:lnTo>
                <a:lnTo>
                  <a:pt x="3948" y="1678"/>
                </a:lnTo>
                <a:lnTo>
                  <a:pt x="3940" y="1601"/>
                </a:lnTo>
                <a:lnTo>
                  <a:pt x="3930" y="1524"/>
                </a:lnTo>
                <a:lnTo>
                  <a:pt x="3920" y="1446"/>
                </a:lnTo>
                <a:lnTo>
                  <a:pt x="3909" y="1367"/>
                </a:lnTo>
                <a:lnTo>
                  <a:pt x="3896" y="1288"/>
                </a:lnTo>
                <a:lnTo>
                  <a:pt x="3883" y="1207"/>
                </a:lnTo>
                <a:lnTo>
                  <a:pt x="3868" y="1127"/>
                </a:lnTo>
                <a:lnTo>
                  <a:pt x="3852" y="1044"/>
                </a:lnTo>
                <a:lnTo>
                  <a:pt x="3835" y="962"/>
                </a:lnTo>
                <a:lnTo>
                  <a:pt x="3817" y="878"/>
                </a:lnTo>
                <a:lnTo>
                  <a:pt x="3799" y="795"/>
                </a:lnTo>
                <a:lnTo>
                  <a:pt x="3779" y="709"/>
                </a:lnTo>
                <a:lnTo>
                  <a:pt x="3758" y="624"/>
                </a:lnTo>
                <a:lnTo>
                  <a:pt x="3736" y="538"/>
                </a:lnTo>
                <a:lnTo>
                  <a:pt x="3713" y="450"/>
                </a:lnTo>
                <a:lnTo>
                  <a:pt x="3689" y="362"/>
                </a:lnTo>
                <a:lnTo>
                  <a:pt x="3663" y="272"/>
                </a:lnTo>
                <a:lnTo>
                  <a:pt x="3637" y="183"/>
                </a:lnTo>
                <a:lnTo>
                  <a:pt x="3609" y="91"/>
                </a:lnTo>
                <a:lnTo>
                  <a:pt x="3581" y="0"/>
                </a:lnTo>
                <a:lnTo>
                  <a:pt x="3586" y="13"/>
                </a:lnTo>
                <a:lnTo>
                  <a:pt x="3591" y="26"/>
                </a:lnTo>
                <a:lnTo>
                  <a:pt x="3599" y="39"/>
                </a:lnTo>
                <a:lnTo>
                  <a:pt x="3607" y="53"/>
                </a:lnTo>
                <a:lnTo>
                  <a:pt x="3616" y="67"/>
                </a:lnTo>
                <a:lnTo>
                  <a:pt x="3626" y="81"/>
                </a:lnTo>
                <a:lnTo>
                  <a:pt x="3649" y="110"/>
                </a:lnTo>
                <a:lnTo>
                  <a:pt x="3674" y="140"/>
                </a:lnTo>
                <a:lnTo>
                  <a:pt x="3703" y="169"/>
                </a:lnTo>
                <a:lnTo>
                  <a:pt x="3733" y="200"/>
                </a:lnTo>
                <a:lnTo>
                  <a:pt x="3764" y="230"/>
                </a:lnTo>
                <a:lnTo>
                  <a:pt x="3827" y="288"/>
                </a:lnTo>
                <a:lnTo>
                  <a:pt x="3888" y="344"/>
                </a:lnTo>
                <a:lnTo>
                  <a:pt x="3916" y="371"/>
                </a:lnTo>
                <a:lnTo>
                  <a:pt x="3941" y="395"/>
                </a:lnTo>
                <a:lnTo>
                  <a:pt x="3964" y="419"/>
                </a:lnTo>
                <a:lnTo>
                  <a:pt x="3983" y="440"/>
                </a:lnTo>
                <a:lnTo>
                  <a:pt x="4050" y="520"/>
                </a:lnTo>
                <a:lnTo>
                  <a:pt x="4114" y="601"/>
                </a:lnTo>
                <a:lnTo>
                  <a:pt x="4178" y="682"/>
                </a:lnTo>
                <a:lnTo>
                  <a:pt x="4242" y="765"/>
                </a:lnTo>
                <a:lnTo>
                  <a:pt x="4304" y="847"/>
                </a:lnTo>
                <a:lnTo>
                  <a:pt x="4365" y="931"/>
                </a:lnTo>
                <a:lnTo>
                  <a:pt x="4426" y="1015"/>
                </a:lnTo>
                <a:lnTo>
                  <a:pt x="4485" y="1101"/>
                </a:lnTo>
                <a:lnTo>
                  <a:pt x="4544" y="1186"/>
                </a:lnTo>
                <a:lnTo>
                  <a:pt x="4602" y="1273"/>
                </a:lnTo>
                <a:lnTo>
                  <a:pt x="4659" y="1359"/>
                </a:lnTo>
                <a:lnTo>
                  <a:pt x="4714" y="1447"/>
                </a:lnTo>
                <a:lnTo>
                  <a:pt x="4770" y="1534"/>
                </a:lnTo>
                <a:lnTo>
                  <a:pt x="4824" y="1623"/>
                </a:lnTo>
                <a:lnTo>
                  <a:pt x="4877" y="1711"/>
                </a:lnTo>
                <a:lnTo>
                  <a:pt x="4930" y="1801"/>
                </a:lnTo>
                <a:lnTo>
                  <a:pt x="4996" y="1917"/>
                </a:lnTo>
                <a:lnTo>
                  <a:pt x="5061" y="2034"/>
                </a:lnTo>
                <a:lnTo>
                  <a:pt x="5125" y="2152"/>
                </a:lnTo>
                <a:lnTo>
                  <a:pt x="5187" y="2271"/>
                </a:lnTo>
                <a:lnTo>
                  <a:pt x="5248" y="2391"/>
                </a:lnTo>
                <a:lnTo>
                  <a:pt x="5308" y="2512"/>
                </a:lnTo>
                <a:lnTo>
                  <a:pt x="5365" y="2634"/>
                </a:lnTo>
                <a:lnTo>
                  <a:pt x="5422" y="2757"/>
                </a:lnTo>
                <a:lnTo>
                  <a:pt x="5478" y="2881"/>
                </a:lnTo>
                <a:lnTo>
                  <a:pt x="5531" y="3005"/>
                </a:lnTo>
                <a:lnTo>
                  <a:pt x="5583" y="3131"/>
                </a:lnTo>
                <a:lnTo>
                  <a:pt x="5635" y="3257"/>
                </a:lnTo>
                <a:lnTo>
                  <a:pt x="5684" y="3384"/>
                </a:lnTo>
                <a:lnTo>
                  <a:pt x="5731" y="3512"/>
                </a:lnTo>
                <a:lnTo>
                  <a:pt x="5777" y="3641"/>
                </a:lnTo>
                <a:lnTo>
                  <a:pt x="5823" y="3769"/>
                </a:lnTo>
                <a:lnTo>
                  <a:pt x="5866" y="3899"/>
                </a:lnTo>
                <a:lnTo>
                  <a:pt x="5907" y="4030"/>
                </a:lnTo>
                <a:lnTo>
                  <a:pt x="5947" y="4161"/>
                </a:lnTo>
                <a:lnTo>
                  <a:pt x="5986" y="4292"/>
                </a:lnTo>
                <a:lnTo>
                  <a:pt x="6023" y="4425"/>
                </a:lnTo>
                <a:lnTo>
                  <a:pt x="6058" y="4558"/>
                </a:lnTo>
                <a:lnTo>
                  <a:pt x="6092" y="4691"/>
                </a:lnTo>
                <a:lnTo>
                  <a:pt x="6124" y="4824"/>
                </a:lnTo>
                <a:lnTo>
                  <a:pt x="6155" y="4959"/>
                </a:lnTo>
                <a:lnTo>
                  <a:pt x="6184" y="5093"/>
                </a:lnTo>
                <a:lnTo>
                  <a:pt x="6211" y="5228"/>
                </a:lnTo>
                <a:lnTo>
                  <a:pt x="6236" y="5363"/>
                </a:lnTo>
                <a:lnTo>
                  <a:pt x="6260" y="5499"/>
                </a:lnTo>
                <a:lnTo>
                  <a:pt x="6281" y="5635"/>
                </a:lnTo>
                <a:lnTo>
                  <a:pt x="6302" y="5771"/>
                </a:lnTo>
                <a:lnTo>
                  <a:pt x="6321" y="5906"/>
                </a:lnTo>
                <a:lnTo>
                  <a:pt x="6338" y="6043"/>
                </a:lnTo>
                <a:lnTo>
                  <a:pt x="6353" y="6180"/>
                </a:lnTo>
                <a:lnTo>
                  <a:pt x="6366" y="6317"/>
                </a:lnTo>
                <a:lnTo>
                  <a:pt x="6378" y="6453"/>
                </a:lnTo>
                <a:lnTo>
                  <a:pt x="6387" y="6590"/>
                </a:lnTo>
                <a:lnTo>
                  <a:pt x="6395" y="6728"/>
                </a:lnTo>
                <a:lnTo>
                  <a:pt x="6401" y="6865"/>
                </a:lnTo>
                <a:lnTo>
                  <a:pt x="6405" y="7001"/>
                </a:lnTo>
                <a:lnTo>
                  <a:pt x="6408" y="7138"/>
                </a:lnTo>
                <a:lnTo>
                  <a:pt x="6408" y="7276"/>
                </a:lnTo>
                <a:lnTo>
                  <a:pt x="6407" y="7413"/>
                </a:lnTo>
                <a:lnTo>
                  <a:pt x="6404" y="7549"/>
                </a:lnTo>
                <a:lnTo>
                  <a:pt x="6399" y="7685"/>
                </a:lnTo>
                <a:lnTo>
                  <a:pt x="6392" y="7822"/>
                </a:lnTo>
                <a:lnTo>
                  <a:pt x="6383" y="7958"/>
                </a:lnTo>
                <a:lnTo>
                  <a:pt x="6372" y="8095"/>
                </a:lnTo>
                <a:lnTo>
                  <a:pt x="6359" y="8229"/>
                </a:lnTo>
                <a:lnTo>
                  <a:pt x="6344" y="8365"/>
                </a:lnTo>
                <a:lnTo>
                  <a:pt x="6328" y="8500"/>
                </a:lnTo>
                <a:lnTo>
                  <a:pt x="6308" y="8635"/>
                </a:lnTo>
                <a:lnTo>
                  <a:pt x="6287" y="8769"/>
                </a:lnTo>
                <a:lnTo>
                  <a:pt x="6264" y="8903"/>
                </a:lnTo>
                <a:lnTo>
                  <a:pt x="6240" y="9037"/>
                </a:lnTo>
                <a:lnTo>
                  <a:pt x="6213" y="9169"/>
                </a:lnTo>
                <a:lnTo>
                  <a:pt x="6184" y="9302"/>
                </a:lnTo>
                <a:lnTo>
                  <a:pt x="6153" y="9434"/>
                </a:lnTo>
                <a:lnTo>
                  <a:pt x="6119" y="9566"/>
                </a:lnTo>
                <a:lnTo>
                  <a:pt x="6084" y="9696"/>
                </a:lnTo>
                <a:lnTo>
                  <a:pt x="6047" y="9826"/>
                </a:lnTo>
                <a:lnTo>
                  <a:pt x="6008" y="9956"/>
                </a:lnTo>
                <a:lnTo>
                  <a:pt x="5966" y="10085"/>
                </a:lnTo>
                <a:lnTo>
                  <a:pt x="5922" y="10213"/>
                </a:lnTo>
                <a:lnTo>
                  <a:pt x="5899" y="10277"/>
                </a:lnTo>
                <a:lnTo>
                  <a:pt x="5876" y="10340"/>
                </a:lnTo>
                <a:lnTo>
                  <a:pt x="5852" y="10403"/>
                </a:lnTo>
                <a:lnTo>
                  <a:pt x="5828" y="10467"/>
                </a:lnTo>
                <a:lnTo>
                  <a:pt x="5802" y="10530"/>
                </a:lnTo>
                <a:lnTo>
                  <a:pt x="5775" y="10592"/>
                </a:lnTo>
                <a:lnTo>
                  <a:pt x="5749" y="10654"/>
                </a:lnTo>
                <a:lnTo>
                  <a:pt x="5722" y="10716"/>
                </a:lnTo>
                <a:lnTo>
                  <a:pt x="5694" y="10777"/>
                </a:lnTo>
                <a:lnTo>
                  <a:pt x="5665" y="10839"/>
                </a:lnTo>
                <a:lnTo>
                  <a:pt x="5636" y="10899"/>
                </a:lnTo>
                <a:lnTo>
                  <a:pt x="5605" y="10959"/>
                </a:lnTo>
                <a:lnTo>
                  <a:pt x="5575" y="11019"/>
                </a:lnTo>
                <a:lnTo>
                  <a:pt x="5543" y="11078"/>
                </a:lnTo>
                <a:lnTo>
                  <a:pt x="5512" y="11137"/>
                </a:lnTo>
                <a:lnTo>
                  <a:pt x="5479" y="11196"/>
                </a:lnTo>
                <a:lnTo>
                  <a:pt x="5446" y="11254"/>
                </a:lnTo>
                <a:lnTo>
                  <a:pt x="5411" y="11312"/>
                </a:lnTo>
                <a:lnTo>
                  <a:pt x="5377" y="11370"/>
                </a:lnTo>
                <a:lnTo>
                  <a:pt x="5342" y="11426"/>
                </a:lnTo>
                <a:lnTo>
                  <a:pt x="5306" y="11482"/>
                </a:lnTo>
                <a:lnTo>
                  <a:pt x="5270" y="11539"/>
                </a:lnTo>
                <a:lnTo>
                  <a:pt x="5232" y="11594"/>
                </a:lnTo>
                <a:lnTo>
                  <a:pt x="5195" y="11649"/>
                </a:lnTo>
                <a:lnTo>
                  <a:pt x="5156" y="11704"/>
                </a:lnTo>
                <a:lnTo>
                  <a:pt x="5117" y="11758"/>
                </a:lnTo>
                <a:lnTo>
                  <a:pt x="5077" y="11811"/>
                </a:lnTo>
                <a:lnTo>
                  <a:pt x="5037" y="11863"/>
                </a:lnTo>
                <a:lnTo>
                  <a:pt x="4996" y="11916"/>
                </a:lnTo>
                <a:lnTo>
                  <a:pt x="4955" y="11968"/>
                </a:lnTo>
                <a:lnTo>
                  <a:pt x="4911" y="12019"/>
                </a:lnTo>
                <a:lnTo>
                  <a:pt x="4869" y="12070"/>
                </a:lnTo>
                <a:lnTo>
                  <a:pt x="4825" y="12120"/>
                </a:lnTo>
                <a:lnTo>
                  <a:pt x="4781" y="12169"/>
                </a:lnTo>
                <a:lnTo>
                  <a:pt x="4736" y="12217"/>
                </a:lnTo>
                <a:lnTo>
                  <a:pt x="4690" y="12266"/>
                </a:lnTo>
                <a:lnTo>
                  <a:pt x="4645" y="12314"/>
                </a:lnTo>
                <a:lnTo>
                  <a:pt x="4598" y="12360"/>
                </a:lnTo>
                <a:lnTo>
                  <a:pt x="4550" y="12407"/>
                </a:lnTo>
                <a:lnTo>
                  <a:pt x="4502" y="12453"/>
                </a:lnTo>
                <a:lnTo>
                  <a:pt x="4454" y="12498"/>
                </a:lnTo>
                <a:lnTo>
                  <a:pt x="4404" y="12542"/>
                </a:lnTo>
                <a:lnTo>
                  <a:pt x="4354" y="12585"/>
                </a:lnTo>
                <a:lnTo>
                  <a:pt x="4303" y="12629"/>
                </a:lnTo>
                <a:lnTo>
                  <a:pt x="4252" y="12671"/>
                </a:lnTo>
                <a:lnTo>
                  <a:pt x="4200" y="12713"/>
                </a:lnTo>
                <a:lnTo>
                  <a:pt x="4148" y="12753"/>
                </a:lnTo>
                <a:lnTo>
                  <a:pt x="4095" y="12794"/>
                </a:lnTo>
                <a:lnTo>
                  <a:pt x="4041" y="12834"/>
                </a:lnTo>
                <a:lnTo>
                  <a:pt x="3986" y="12872"/>
                </a:lnTo>
                <a:lnTo>
                  <a:pt x="3931" y="12910"/>
                </a:lnTo>
                <a:lnTo>
                  <a:pt x="3876" y="12947"/>
                </a:lnTo>
                <a:lnTo>
                  <a:pt x="3819" y="12984"/>
                </a:lnTo>
                <a:lnTo>
                  <a:pt x="3762" y="13019"/>
                </a:lnTo>
                <a:lnTo>
                  <a:pt x="3705" y="13054"/>
                </a:lnTo>
                <a:lnTo>
                  <a:pt x="3646" y="13088"/>
                </a:lnTo>
                <a:lnTo>
                  <a:pt x="3588" y="13121"/>
                </a:lnTo>
                <a:lnTo>
                  <a:pt x="3528" y="13154"/>
                </a:lnTo>
                <a:lnTo>
                  <a:pt x="3468" y="13186"/>
                </a:lnTo>
                <a:lnTo>
                  <a:pt x="3407" y="13216"/>
                </a:lnTo>
                <a:lnTo>
                  <a:pt x="3346" y="13246"/>
                </a:lnTo>
                <a:lnTo>
                  <a:pt x="3284" y="13275"/>
                </a:lnTo>
                <a:lnTo>
                  <a:pt x="3221" y="13303"/>
                </a:lnTo>
                <a:lnTo>
                  <a:pt x="3158" y="13331"/>
                </a:lnTo>
                <a:lnTo>
                  <a:pt x="3111" y="13350"/>
                </a:lnTo>
                <a:lnTo>
                  <a:pt x="3064" y="13369"/>
                </a:lnTo>
                <a:lnTo>
                  <a:pt x="3018" y="13387"/>
                </a:lnTo>
                <a:lnTo>
                  <a:pt x="2970" y="13404"/>
                </a:lnTo>
                <a:lnTo>
                  <a:pt x="2923" y="13421"/>
                </a:lnTo>
                <a:lnTo>
                  <a:pt x="2876" y="13437"/>
                </a:lnTo>
                <a:lnTo>
                  <a:pt x="2829" y="13453"/>
                </a:lnTo>
                <a:lnTo>
                  <a:pt x="2781" y="13468"/>
                </a:lnTo>
                <a:lnTo>
                  <a:pt x="2686" y="13497"/>
                </a:lnTo>
                <a:lnTo>
                  <a:pt x="2590" y="13523"/>
                </a:lnTo>
                <a:lnTo>
                  <a:pt x="2494" y="13546"/>
                </a:lnTo>
                <a:lnTo>
                  <a:pt x="2397" y="13567"/>
                </a:lnTo>
                <a:lnTo>
                  <a:pt x="2301" y="13587"/>
                </a:lnTo>
                <a:lnTo>
                  <a:pt x="2203" y="13604"/>
                </a:lnTo>
                <a:lnTo>
                  <a:pt x="2107" y="13619"/>
                </a:lnTo>
                <a:lnTo>
                  <a:pt x="2008" y="13632"/>
                </a:lnTo>
                <a:lnTo>
                  <a:pt x="1910" y="13643"/>
                </a:lnTo>
                <a:lnTo>
                  <a:pt x="1812" y="13652"/>
                </a:lnTo>
                <a:lnTo>
                  <a:pt x="1714" y="13659"/>
                </a:lnTo>
                <a:lnTo>
                  <a:pt x="1616" y="13665"/>
                </a:lnTo>
                <a:lnTo>
                  <a:pt x="1516" y="13669"/>
                </a:lnTo>
                <a:lnTo>
                  <a:pt x="1418" y="13672"/>
                </a:lnTo>
                <a:lnTo>
                  <a:pt x="1319" y="13673"/>
                </a:lnTo>
                <a:lnTo>
                  <a:pt x="1220" y="13672"/>
                </a:lnTo>
                <a:lnTo>
                  <a:pt x="1121" y="13668"/>
                </a:lnTo>
                <a:lnTo>
                  <a:pt x="1021" y="13664"/>
                </a:lnTo>
                <a:lnTo>
                  <a:pt x="922" y="13659"/>
                </a:lnTo>
                <a:lnTo>
                  <a:pt x="823" y="13652"/>
                </a:lnTo>
                <a:lnTo>
                  <a:pt x="724" y="13644"/>
                </a:lnTo>
                <a:lnTo>
                  <a:pt x="625" y="13635"/>
                </a:lnTo>
                <a:lnTo>
                  <a:pt x="526" y="13625"/>
                </a:lnTo>
                <a:lnTo>
                  <a:pt x="427" y="13614"/>
                </a:lnTo>
                <a:lnTo>
                  <a:pt x="327" y="13601"/>
                </a:lnTo>
                <a:lnTo>
                  <a:pt x="229" y="13588"/>
                </a:lnTo>
                <a:lnTo>
                  <a:pt x="130" y="13573"/>
                </a:lnTo>
                <a:lnTo>
                  <a:pt x="32" y="13558"/>
                </a:lnTo>
                <a:close/>
              </a:path>
            </a:pathLst>
          </a:custGeom>
          <a:solidFill>
            <a:srgbClr val="AF5A94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225295" name="Freeform 21"/>
          <p:cNvSpPr>
            <a:spLocks/>
          </p:cNvSpPr>
          <p:nvPr/>
        </p:nvSpPr>
        <p:spPr bwMode="auto">
          <a:xfrm>
            <a:off x="7107767" y="3162300"/>
            <a:ext cx="1612900" cy="2506133"/>
          </a:xfrm>
          <a:custGeom>
            <a:avLst/>
            <a:gdLst>
              <a:gd name="T0" fmla="*/ 931709 w 8330"/>
              <a:gd name="T1" fmla="*/ 11489 h 12948"/>
              <a:gd name="T2" fmla="*/ 912246 w 8330"/>
              <a:gd name="T3" fmla="*/ 57443 h 12948"/>
              <a:gd name="T4" fmla="*/ 907460 w 8330"/>
              <a:gd name="T5" fmla="*/ 117758 h 12948"/>
              <a:gd name="T6" fmla="*/ 920542 w 8330"/>
              <a:gd name="T7" fmla="*/ 217645 h 12948"/>
              <a:gd name="T8" fmla="*/ 939367 w 8330"/>
              <a:gd name="T9" fmla="*/ 262642 h 12948"/>
              <a:gd name="T10" fmla="*/ 998078 w 8330"/>
              <a:gd name="T11" fmla="*/ 343701 h 12948"/>
              <a:gd name="T12" fmla="*/ 1081995 w 8330"/>
              <a:gd name="T13" fmla="*/ 415185 h 12948"/>
              <a:gd name="T14" fmla="*/ 1244406 w 8330"/>
              <a:gd name="T15" fmla="*/ 516668 h 12948"/>
              <a:gd name="T16" fmla="*/ 1332472 w 8330"/>
              <a:gd name="T17" fmla="*/ 574749 h 12948"/>
              <a:gd name="T18" fmla="*/ 1415752 w 8330"/>
              <a:gd name="T19" fmla="*/ 642404 h 12948"/>
              <a:gd name="T20" fmla="*/ 1544021 w 8330"/>
              <a:gd name="T21" fmla="*/ 775800 h 12948"/>
              <a:gd name="T22" fmla="*/ 1655380 w 8330"/>
              <a:gd name="T23" fmla="*/ 922598 h 12948"/>
              <a:gd name="T24" fmla="*/ 1765143 w 8330"/>
              <a:gd name="T25" fmla="*/ 1114394 h 12948"/>
              <a:gd name="T26" fmla="*/ 1843317 w 8330"/>
              <a:gd name="T27" fmla="*/ 1319593 h 12948"/>
              <a:gd name="T28" fmla="*/ 1885435 w 8330"/>
              <a:gd name="T29" fmla="*/ 1518729 h 12948"/>
              <a:gd name="T30" fmla="*/ 1894689 w 8330"/>
              <a:gd name="T31" fmla="*/ 1628190 h 12948"/>
              <a:gd name="T32" fmla="*/ 1894050 w 8330"/>
              <a:gd name="T33" fmla="*/ 1738608 h 12948"/>
              <a:gd name="T34" fmla="*/ 1883521 w 8330"/>
              <a:gd name="T35" fmla="*/ 1849026 h 12948"/>
              <a:gd name="T36" fmla="*/ 1826087 w 8330"/>
              <a:gd name="T37" fmla="*/ 2243787 h 12948"/>
              <a:gd name="T38" fmla="*/ 1801199 w 8330"/>
              <a:gd name="T39" fmla="*/ 2493983 h 12948"/>
              <a:gd name="T40" fmla="*/ 1797370 w 8330"/>
              <a:gd name="T41" fmla="*/ 2744180 h 12948"/>
              <a:gd name="T42" fmla="*/ 1816195 w 8330"/>
              <a:gd name="T43" fmla="*/ 2940124 h 12948"/>
              <a:gd name="T44" fmla="*/ 1840764 w 8330"/>
              <a:gd name="T45" fmla="*/ 3064584 h 12948"/>
              <a:gd name="T46" fmla="*/ 1876820 w 8330"/>
              <a:gd name="T47" fmla="*/ 3189044 h 12948"/>
              <a:gd name="T48" fmla="*/ 1925958 w 8330"/>
              <a:gd name="T49" fmla="*/ 3313504 h 12948"/>
              <a:gd name="T50" fmla="*/ 1988817 w 8330"/>
              <a:gd name="T51" fmla="*/ 3438282 h 12948"/>
              <a:gd name="T52" fmla="*/ 2066991 w 8330"/>
              <a:gd name="T53" fmla="*/ 3562742 h 12948"/>
              <a:gd name="T54" fmla="*/ 2162076 w 8330"/>
              <a:gd name="T55" fmla="*/ 3687202 h 12948"/>
              <a:gd name="T56" fmla="*/ 2275030 w 8330"/>
              <a:gd name="T57" fmla="*/ 3811662 h 12948"/>
              <a:gd name="T58" fmla="*/ 2407448 w 8330"/>
              <a:gd name="T59" fmla="*/ 3936122 h 12948"/>
              <a:gd name="T60" fmla="*/ 2560605 w 8330"/>
              <a:gd name="T61" fmla="*/ 4060581 h 12948"/>
              <a:gd name="T62" fmla="*/ 2650267 w 8330"/>
              <a:gd name="T63" fmla="*/ 4127279 h 12948"/>
              <a:gd name="T64" fmla="*/ 2594109 w 8330"/>
              <a:gd name="T65" fmla="*/ 4111961 h 12948"/>
              <a:gd name="T66" fmla="*/ 2479879 w 8330"/>
              <a:gd name="T67" fmla="*/ 4099196 h 12948"/>
              <a:gd name="T68" fmla="*/ 2310767 w 8330"/>
              <a:gd name="T69" fmla="*/ 4055475 h 12948"/>
              <a:gd name="T70" fmla="*/ 2090922 w 8330"/>
              <a:gd name="T71" fmla="*/ 3982395 h 12948"/>
              <a:gd name="T72" fmla="*/ 1889264 w 8330"/>
              <a:gd name="T73" fmla="*/ 3900060 h 12948"/>
              <a:gd name="T74" fmla="*/ 1619962 w 8330"/>
              <a:gd name="T75" fmla="*/ 3764750 h 12948"/>
              <a:gd name="T76" fmla="*/ 1361189 w 8330"/>
              <a:gd name="T77" fmla="*/ 3605505 h 12948"/>
              <a:gd name="T78" fmla="*/ 1114861 w 8330"/>
              <a:gd name="T79" fmla="*/ 3422964 h 12948"/>
              <a:gd name="T80" fmla="*/ 884486 w 8330"/>
              <a:gd name="T81" fmla="*/ 3219680 h 12948"/>
              <a:gd name="T82" fmla="*/ 673575 w 8330"/>
              <a:gd name="T83" fmla="*/ 2996929 h 12948"/>
              <a:gd name="T84" fmla="*/ 484361 w 8330"/>
              <a:gd name="T85" fmla="*/ 2756626 h 12948"/>
              <a:gd name="T86" fmla="*/ 320355 w 8330"/>
              <a:gd name="T87" fmla="*/ 2499727 h 12948"/>
              <a:gd name="T88" fmla="*/ 184747 w 8330"/>
              <a:gd name="T89" fmla="*/ 2228788 h 12948"/>
              <a:gd name="T90" fmla="*/ 93171 w 8330"/>
              <a:gd name="T91" fmla="*/ 1986251 h 12948"/>
              <a:gd name="T92" fmla="*/ 52329 w 8330"/>
              <a:gd name="T93" fmla="*/ 1840729 h 12948"/>
              <a:gd name="T94" fmla="*/ 22655 w 8330"/>
              <a:gd name="T95" fmla="*/ 1692973 h 12948"/>
              <a:gd name="T96" fmla="*/ 5105 w 8330"/>
              <a:gd name="T97" fmla="*/ 1544578 h 12948"/>
              <a:gd name="T98" fmla="*/ 0 w 8330"/>
              <a:gd name="T99" fmla="*/ 1395865 h 12948"/>
              <a:gd name="T100" fmla="*/ 8296 w 8330"/>
              <a:gd name="T101" fmla="*/ 1247470 h 12948"/>
              <a:gd name="T102" fmla="*/ 29993 w 8330"/>
              <a:gd name="T103" fmla="*/ 1101310 h 12948"/>
              <a:gd name="T104" fmla="*/ 66368 w 8330"/>
              <a:gd name="T105" fmla="*/ 957064 h 12948"/>
              <a:gd name="T106" fmla="*/ 117421 w 8330"/>
              <a:gd name="T107" fmla="*/ 816329 h 12948"/>
              <a:gd name="T108" fmla="*/ 184108 w 8330"/>
              <a:gd name="T109" fmla="*/ 679742 h 12948"/>
              <a:gd name="T110" fmla="*/ 237075 w 8330"/>
              <a:gd name="T111" fmla="*/ 592301 h 12948"/>
              <a:gd name="T112" fmla="*/ 342690 w 8330"/>
              <a:gd name="T113" fmla="*/ 453800 h 12948"/>
              <a:gd name="T114" fmla="*/ 498401 w 8330"/>
              <a:gd name="T115" fmla="*/ 298384 h 12948"/>
              <a:gd name="T116" fmla="*/ 673575 w 8330"/>
              <a:gd name="T117" fmla="*/ 163713 h 12948"/>
              <a:gd name="T118" fmla="*/ 862150 w 8330"/>
              <a:gd name="T119" fmla="*/ 45954 h 1294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8330"/>
              <a:gd name="T181" fmla="*/ 0 h 12948"/>
              <a:gd name="T182" fmla="*/ 8330 w 8330"/>
              <a:gd name="T183" fmla="*/ 12948 h 1294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8330" h="12948">
                <a:moveTo>
                  <a:pt x="2964" y="0"/>
                </a:moveTo>
                <a:lnTo>
                  <a:pt x="2964" y="0"/>
                </a:lnTo>
                <a:lnTo>
                  <a:pt x="2956" y="5"/>
                </a:lnTo>
                <a:lnTo>
                  <a:pt x="2948" y="10"/>
                </a:lnTo>
                <a:lnTo>
                  <a:pt x="2940" y="16"/>
                </a:lnTo>
                <a:lnTo>
                  <a:pt x="2933" y="22"/>
                </a:lnTo>
                <a:lnTo>
                  <a:pt x="2920" y="36"/>
                </a:lnTo>
                <a:lnTo>
                  <a:pt x="2908" y="52"/>
                </a:lnTo>
                <a:lnTo>
                  <a:pt x="2897" y="70"/>
                </a:lnTo>
                <a:lnTo>
                  <a:pt x="2887" y="89"/>
                </a:lnTo>
                <a:lnTo>
                  <a:pt x="2879" y="110"/>
                </a:lnTo>
                <a:lnTo>
                  <a:pt x="2871" y="132"/>
                </a:lnTo>
                <a:lnTo>
                  <a:pt x="2865" y="156"/>
                </a:lnTo>
                <a:lnTo>
                  <a:pt x="2859" y="180"/>
                </a:lnTo>
                <a:lnTo>
                  <a:pt x="2855" y="205"/>
                </a:lnTo>
                <a:lnTo>
                  <a:pt x="2851" y="231"/>
                </a:lnTo>
                <a:lnTo>
                  <a:pt x="2848" y="258"/>
                </a:lnTo>
                <a:lnTo>
                  <a:pt x="2846" y="285"/>
                </a:lnTo>
                <a:lnTo>
                  <a:pt x="2845" y="312"/>
                </a:lnTo>
                <a:lnTo>
                  <a:pt x="2844" y="341"/>
                </a:lnTo>
                <a:lnTo>
                  <a:pt x="2844" y="369"/>
                </a:lnTo>
                <a:lnTo>
                  <a:pt x="2845" y="397"/>
                </a:lnTo>
                <a:lnTo>
                  <a:pt x="2848" y="452"/>
                </a:lnTo>
                <a:lnTo>
                  <a:pt x="2853" y="506"/>
                </a:lnTo>
                <a:lnTo>
                  <a:pt x="2860" y="557"/>
                </a:lnTo>
                <a:lnTo>
                  <a:pt x="2868" y="603"/>
                </a:lnTo>
                <a:lnTo>
                  <a:pt x="2876" y="645"/>
                </a:lnTo>
                <a:lnTo>
                  <a:pt x="2885" y="682"/>
                </a:lnTo>
                <a:lnTo>
                  <a:pt x="2895" y="711"/>
                </a:lnTo>
                <a:lnTo>
                  <a:pt x="2903" y="734"/>
                </a:lnTo>
                <a:lnTo>
                  <a:pt x="2913" y="757"/>
                </a:lnTo>
                <a:lnTo>
                  <a:pt x="2922" y="779"/>
                </a:lnTo>
                <a:lnTo>
                  <a:pt x="2933" y="801"/>
                </a:lnTo>
                <a:lnTo>
                  <a:pt x="2944" y="823"/>
                </a:lnTo>
                <a:lnTo>
                  <a:pt x="2955" y="844"/>
                </a:lnTo>
                <a:lnTo>
                  <a:pt x="2980" y="887"/>
                </a:lnTo>
                <a:lnTo>
                  <a:pt x="3007" y="927"/>
                </a:lnTo>
                <a:lnTo>
                  <a:pt x="3035" y="966"/>
                </a:lnTo>
                <a:lnTo>
                  <a:pt x="3064" y="1004"/>
                </a:lnTo>
                <a:lnTo>
                  <a:pt x="3095" y="1042"/>
                </a:lnTo>
                <a:lnTo>
                  <a:pt x="3128" y="1077"/>
                </a:lnTo>
                <a:lnTo>
                  <a:pt x="3163" y="1112"/>
                </a:lnTo>
                <a:lnTo>
                  <a:pt x="3198" y="1146"/>
                </a:lnTo>
                <a:lnTo>
                  <a:pt x="3235" y="1178"/>
                </a:lnTo>
                <a:lnTo>
                  <a:pt x="3272" y="1210"/>
                </a:lnTo>
                <a:lnTo>
                  <a:pt x="3311" y="1242"/>
                </a:lnTo>
                <a:lnTo>
                  <a:pt x="3351" y="1272"/>
                </a:lnTo>
                <a:lnTo>
                  <a:pt x="3391" y="1301"/>
                </a:lnTo>
                <a:lnTo>
                  <a:pt x="3432" y="1330"/>
                </a:lnTo>
                <a:lnTo>
                  <a:pt x="3474" y="1358"/>
                </a:lnTo>
                <a:lnTo>
                  <a:pt x="3516" y="1386"/>
                </a:lnTo>
                <a:lnTo>
                  <a:pt x="3559" y="1414"/>
                </a:lnTo>
                <a:lnTo>
                  <a:pt x="3644" y="1466"/>
                </a:lnTo>
                <a:lnTo>
                  <a:pt x="3730" y="1518"/>
                </a:lnTo>
                <a:lnTo>
                  <a:pt x="3900" y="1619"/>
                </a:lnTo>
                <a:lnTo>
                  <a:pt x="3981" y="1669"/>
                </a:lnTo>
                <a:lnTo>
                  <a:pt x="4021" y="1694"/>
                </a:lnTo>
                <a:lnTo>
                  <a:pt x="4060" y="1719"/>
                </a:lnTo>
                <a:lnTo>
                  <a:pt x="4099" y="1745"/>
                </a:lnTo>
                <a:lnTo>
                  <a:pt x="4138" y="1773"/>
                </a:lnTo>
                <a:lnTo>
                  <a:pt x="4176" y="1801"/>
                </a:lnTo>
                <a:lnTo>
                  <a:pt x="4215" y="1829"/>
                </a:lnTo>
                <a:lnTo>
                  <a:pt x="4253" y="1858"/>
                </a:lnTo>
                <a:lnTo>
                  <a:pt x="4290" y="1888"/>
                </a:lnTo>
                <a:lnTo>
                  <a:pt x="4327" y="1918"/>
                </a:lnTo>
                <a:lnTo>
                  <a:pt x="4364" y="1950"/>
                </a:lnTo>
                <a:lnTo>
                  <a:pt x="4401" y="1981"/>
                </a:lnTo>
                <a:lnTo>
                  <a:pt x="4437" y="2013"/>
                </a:lnTo>
                <a:lnTo>
                  <a:pt x="4472" y="2045"/>
                </a:lnTo>
                <a:lnTo>
                  <a:pt x="4507" y="2078"/>
                </a:lnTo>
                <a:lnTo>
                  <a:pt x="4577" y="2146"/>
                </a:lnTo>
                <a:lnTo>
                  <a:pt x="4645" y="2215"/>
                </a:lnTo>
                <a:lnTo>
                  <a:pt x="4711" y="2285"/>
                </a:lnTo>
                <a:lnTo>
                  <a:pt x="4776" y="2358"/>
                </a:lnTo>
                <a:lnTo>
                  <a:pt x="4839" y="2431"/>
                </a:lnTo>
                <a:lnTo>
                  <a:pt x="4900" y="2506"/>
                </a:lnTo>
                <a:lnTo>
                  <a:pt x="4961" y="2581"/>
                </a:lnTo>
                <a:lnTo>
                  <a:pt x="5019" y="2657"/>
                </a:lnTo>
                <a:lnTo>
                  <a:pt x="5076" y="2733"/>
                </a:lnTo>
                <a:lnTo>
                  <a:pt x="5132" y="2809"/>
                </a:lnTo>
                <a:lnTo>
                  <a:pt x="5188" y="2891"/>
                </a:lnTo>
                <a:lnTo>
                  <a:pt x="5243" y="2974"/>
                </a:lnTo>
                <a:lnTo>
                  <a:pt x="5296" y="3058"/>
                </a:lnTo>
                <a:lnTo>
                  <a:pt x="5347" y="3142"/>
                </a:lnTo>
                <a:lnTo>
                  <a:pt x="5396" y="3229"/>
                </a:lnTo>
                <a:lnTo>
                  <a:pt x="5444" y="3315"/>
                </a:lnTo>
                <a:lnTo>
                  <a:pt x="5489" y="3403"/>
                </a:lnTo>
                <a:lnTo>
                  <a:pt x="5532" y="3492"/>
                </a:lnTo>
                <a:lnTo>
                  <a:pt x="5573" y="3582"/>
                </a:lnTo>
                <a:lnTo>
                  <a:pt x="5612" y="3672"/>
                </a:lnTo>
                <a:lnTo>
                  <a:pt x="5650" y="3763"/>
                </a:lnTo>
                <a:lnTo>
                  <a:pt x="5685" y="3855"/>
                </a:lnTo>
                <a:lnTo>
                  <a:pt x="5718" y="3948"/>
                </a:lnTo>
                <a:lnTo>
                  <a:pt x="5749" y="4041"/>
                </a:lnTo>
                <a:lnTo>
                  <a:pt x="5777" y="4135"/>
                </a:lnTo>
                <a:lnTo>
                  <a:pt x="5805" y="4229"/>
                </a:lnTo>
                <a:lnTo>
                  <a:pt x="5829" y="4325"/>
                </a:lnTo>
                <a:lnTo>
                  <a:pt x="5851" y="4420"/>
                </a:lnTo>
                <a:lnTo>
                  <a:pt x="5870" y="4517"/>
                </a:lnTo>
                <a:lnTo>
                  <a:pt x="5887" y="4613"/>
                </a:lnTo>
                <a:lnTo>
                  <a:pt x="5902" y="4711"/>
                </a:lnTo>
                <a:lnTo>
                  <a:pt x="5909" y="4759"/>
                </a:lnTo>
                <a:lnTo>
                  <a:pt x="5915" y="4808"/>
                </a:lnTo>
                <a:lnTo>
                  <a:pt x="5920" y="4857"/>
                </a:lnTo>
                <a:lnTo>
                  <a:pt x="5925" y="4906"/>
                </a:lnTo>
                <a:lnTo>
                  <a:pt x="5929" y="4954"/>
                </a:lnTo>
                <a:lnTo>
                  <a:pt x="5933" y="5004"/>
                </a:lnTo>
                <a:lnTo>
                  <a:pt x="5936" y="5053"/>
                </a:lnTo>
                <a:lnTo>
                  <a:pt x="5938" y="5102"/>
                </a:lnTo>
                <a:lnTo>
                  <a:pt x="5940" y="5151"/>
                </a:lnTo>
                <a:lnTo>
                  <a:pt x="5941" y="5201"/>
                </a:lnTo>
                <a:lnTo>
                  <a:pt x="5941" y="5250"/>
                </a:lnTo>
                <a:lnTo>
                  <a:pt x="5941" y="5299"/>
                </a:lnTo>
                <a:lnTo>
                  <a:pt x="5940" y="5348"/>
                </a:lnTo>
                <a:lnTo>
                  <a:pt x="5938" y="5399"/>
                </a:lnTo>
                <a:lnTo>
                  <a:pt x="5936" y="5448"/>
                </a:lnTo>
                <a:lnTo>
                  <a:pt x="5934" y="5497"/>
                </a:lnTo>
                <a:lnTo>
                  <a:pt x="5930" y="5547"/>
                </a:lnTo>
                <a:lnTo>
                  <a:pt x="5926" y="5596"/>
                </a:lnTo>
                <a:lnTo>
                  <a:pt x="5921" y="5646"/>
                </a:lnTo>
                <a:lnTo>
                  <a:pt x="5916" y="5695"/>
                </a:lnTo>
                <a:lnTo>
                  <a:pt x="5910" y="5745"/>
                </a:lnTo>
                <a:lnTo>
                  <a:pt x="5903" y="5794"/>
                </a:lnTo>
                <a:lnTo>
                  <a:pt x="5870" y="6019"/>
                </a:lnTo>
                <a:lnTo>
                  <a:pt x="5836" y="6244"/>
                </a:lnTo>
                <a:lnTo>
                  <a:pt x="5803" y="6470"/>
                </a:lnTo>
                <a:lnTo>
                  <a:pt x="5769" y="6694"/>
                </a:lnTo>
                <a:lnTo>
                  <a:pt x="5738" y="6919"/>
                </a:lnTo>
                <a:lnTo>
                  <a:pt x="5723" y="7031"/>
                </a:lnTo>
                <a:lnTo>
                  <a:pt x="5709" y="7143"/>
                </a:lnTo>
                <a:lnTo>
                  <a:pt x="5696" y="7255"/>
                </a:lnTo>
                <a:lnTo>
                  <a:pt x="5683" y="7368"/>
                </a:lnTo>
                <a:lnTo>
                  <a:pt x="5672" y="7479"/>
                </a:lnTo>
                <a:lnTo>
                  <a:pt x="5662" y="7592"/>
                </a:lnTo>
                <a:lnTo>
                  <a:pt x="5652" y="7704"/>
                </a:lnTo>
                <a:lnTo>
                  <a:pt x="5645" y="7815"/>
                </a:lnTo>
                <a:lnTo>
                  <a:pt x="5638" y="7928"/>
                </a:lnTo>
                <a:lnTo>
                  <a:pt x="5633" y="8039"/>
                </a:lnTo>
                <a:lnTo>
                  <a:pt x="5629" y="8151"/>
                </a:lnTo>
                <a:lnTo>
                  <a:pt x="5628" y="8263"/>
                </a:lnTo>
                <a:lnTo>
                  <a:pt x="5627" y="8375"/>
                </a:lnTo>
                <a:lnTo>
                  <a:pt x="5629" y="8487"/>
                </a:lnTo>
                <a:lnTo>
                  <a:pt x="5633" y="8599"/>
                </a:lnTo>
                <a:lnTo>
                  <a:pt x="5638" y="8710"/>
                </a:lnTo>
                <a:lnTo>
                  <a:pt x="5646" y="8822"/>
                </a:lnTo>
                <a:lnTo>
                  <a:pt x="5656" y="8933"/>
                </a:lnTo>
                <a:lnTo>
                  <a:pt x="5669" y="9045"/>
                </a:lnTo>
                <a:lnTo>
                  <a:pt x="5676" y="9101"/>
                </a:lnTo>
                <a:lnTo>
                  <a:pt x="5684" y="9157"/>
                </a:lnTo>
                <a:lnTo>
                  <a:pt x="5692" y="9213"/>
                </a:lnTo>
                <a:lnTo>
                  <a:pt x="5701" y="9268"/>
                </a:lnTo>
                <a:lnTo>
                  <a:pt x="5710" y="9325"/>
                </a:lnTo>
                <a:lnTo>
                  <a:pt x="5721" y="9380"/>
                </a:lnTo>
                <a:lnTo>
                  <a:pt x="5732" y="9436"/>
                </a:lnTo>
                <a:lnTo>
                  <a:pt x="5743" y="9491"/>
                </a:lnTo>
                <a:lnTo>
                  <a:pt x="5756" y="9548"/>
                </a:lnTo>
                <a:lnTo>
                  <a:pt x="5769" y="9603"/>
                </a:lnTo>
                <a:lnTo>
                  <a:pt x="5783" y="9658"/>
                </a:lnTo>
                <a:lnTo>
                  <a:pt x="5798" y="9715"/>
                </a:lnTo>
                <a:lnTo>
                  <a:pt x="5814" y="9770"/>
                </a:lnTo>
                <a:lnTo>
                  <a:pt x="5830" y="9826"/>
                </a:lnTo>
                <a:lnTo>
                  <a:pt x="5846" y="9882"/>
                </a:lnTo>
                <a:lnTo>
                  <a:pt x="5864" y="9938"/>
                </a:lnTo>
                <a:lnTo>
                  <a:pt x="5882" y="9993"/>
                </a:lnTo>
                <a:lnTo>
                  <a:pt x="5902" y="10050"/>
                </a:lnTo>
                <a:lnTo>
                  <a:pt x="5922" y="10105"/>
                </a:lnTo>
                <a:lnTo>
                  <a:pt x="5943" y="10160"/>
                </a:lnTo>
                <a:lnTo>
                  <a:pt x="5964" y="10217"/>
                </a:lnTo>
                <a:lnTo>
                  <a:pt x="5988" y="10272"/>
                </a:lnTo>
                <a:lnTo>
                  <a:pt x="6011" y="10328"/>
                </a:lnTo>
                <a:lnTo>
                  <a:pt x="6036" y="10383"/>
                </a:lnTo>
                <a:lnTo>
                  <a:pt x="6061" y="10440"/>
                </a:lnTo>
                <a:lnTo>
                  <a:pt x="6087" y="10495"/>
                </a:lnTo>
                <a:lnTo>
                  <a:pt x="6114" y="10550"/>
                </a:lnTo>
                <a:lnTo>
                  <a:pt x="6142" y="10607"/>
                </a:lnTo>
                <a:lnTo>
                  <a:pt x="6172" y="10662"/>
                </a:lnTo>
                <a:lnTo>
                  <a:pt x="6202" y="10718"/>
                </a:lnTo>
                <a:lnTo>
                  <a:pt x="6233" y="10774"/>
                </a:lnTo>
                <a:lnTo>
                  <a:pt x="6265" y="10830"/>
                </a:lnTo>
                <a:lnTo>
                  <a:pt x="6297" y="10885"/>
                </a:lnTo>
                <a:lnTo>
                  <a:pt x="6332" y="10941"/>
                </a:lnTo>
                <a:lnTo>
                  <a:pt x="6367" y="10997"/>
                </a:lnTo>
                <a:lnTo>
                  <a:pt x="6403" y="11052"/>
                </a:lnTo>
                <a:lnTo>
                  <a:pt x="6440" y="11108"/>
                </a:lnTo>
                <a:lnTo>
                  <a:pt x="6478" y="11164"/>
                </a:lnTo>
                <a:lnTo>
                  <a:pt x="6518" y="11219"/>
                </a:lnTo>
                <a:lnTo>
                  <a:pt x="6558" y="11275"/>
                </a:lnTo>
                <a:lnTo>
                  <a:pt x="6599" y="11331"/>
                </a:lnTo>
                <a:lnTo>
                  <a:pt x="6641" y="11387"/>
                </a:lnTo>
                <a:lnTo>
                  <a:pt x="6686" y="11442"/>
                </a:lnTo>
                <a:lnTo>
                  <a:pt x="6730" y="11498"/>
                </a:lnTo>
                <a:lnTo>
                  <a:pt x="6776" y="11554"/>
                </a:lnTo>
                <a:lnTo>
                  <a:pt x="6823" y="11609"/>
                </a:lnTo>
                <a:lnTo>
                  <a:pt x="6872" y="11666"/>
                </a:lnTo>
                <a:lnTo>
                  <a:pt x="6921" y="11721"/>
                </a:lnTo>
                <a:lnTo>
                  <a:pt x="6971" y="11776"/>
                </a:lnTo>
                <a:lnTo>
                  <a:pt x="7024" y="11832"/>
                </a:lnTo>
                <a:lnTo>
                  <a:pt x="7076" y="11888"/>
                </a:lnTo>
                <a:lnTo>
                  <a:pt x="7130" y="11944"/>
                </a:lnTo>
                <a:lnTo>
                  <a:pt x="7185" y="11999"/>
                </a:lnTo>
                <a:lnTo>
                  <a:pt x="7243" y="12056"/>
                </a:lnTo>
                <a:lnTo>
                  <a:pt x="7300" y="12111"/>
                </a:lnTo>
                <a:lnTo>
                  <a:pt x="7359" y="12166"/>
                </a:lnTo>
                <a:lnTo>
                  <a:pt x="7421" y="12223"/>
                </a:lnTo>
                <a:lnTo>
                  <a:pt x="7482" y="12278"/>
                </a:lnTo>
                <a:lnTo>
                  <a:pt x="7545" y="12334"/>
                </a:lnTo>
                <a:lnTo>
                  <a:pt x="7610" y="12390"/>
                </a:lnTo>
                <a:lnTo>
                  <a:pt x="7675" y="12446"/>
                </a:lnTo>
                <a:lnTo>
                  <a:pt x="7743" y="12501"/>
                </a:lnTo>
                <a:lnTo>
                  <a:pt x="7811" y="12557"/>
                </a:lnTo>
                <a:lnTo>
                  <a:pt x="7881" y="12613"/>
                </a:lnTo>
                <a:lnTo>
                  <a:pt x="7953" y="12668"/>
                </a:lnTo>
                <a:lnTo>
                  <a:pt x="8025" y="12724"/>
                </a:lnTo>
                <a:lnTo>
                  <a:pt x="8100" y="12780"/>
                </a:lnTo>
                <a:lnTo>
                  <a:pt x="8175" y="12836"/>
                </a:lnTo>
                <a:lnTo>
                  <a:pt x="8251" y="12891"/>
                </a:lnTo>
                <a:lnTo>
                  <a:pt x="8330" y="12948"/>
                </a:lnTo>
                <a:lnTo>
                  <a:pt x="8319" y="12940"/>
                </a:lnTo>
                <a:lnTo>
                  <a:pt x="8306" y="12933"/>
                </a:lnTo>
                <a:lnTo>
                  <a:pt x="8292" y="12927"/>
                </a:lnTo>
                <a:lnTo>
                  <a:pt x="8278" y="12921"/>
                </a:lnTo>
                <a:lnTo>
                  <a:pt x="8262" y="12915"/>
                </a:lnTo>
                <a:lnTo>
                  <a:pt x="8244" y="12909"/>
                </a:lnTo>
                <a:lnTo>
                  <a:pt x="8209" y="12900"/>
                </a:lnTo>
                <a:lnTo>
                  <a:pt x="8170" y="12892"/>
                </a:lnTo>
                <a:lnTo>
                  <a:pt x="8130" y="12885"/>
                </a:lnTo>
                <a:lnTo>
                  <a:pt x="8088" y="12879"/>
                </a:lnTo>
                <a:lnTo>
                  <a:pt x="8045" y="12874"/>
                </a:lnTo>
                <a:lnTo>
                  <a:pt x="7960" y="12866"/>
                </a:lnTo>
                <a:lnTo>
                  <a:pt x="7877" y="12858"/>
                </a:lnTo>
                <a:lnTo>
                  <a:pt x="7839" y="12854"/>
                </a:lnTo>
                <a:lnTo>
                  <a:pt x="7804" y="12850"/>
                </a:lnTo>
                <a:lnTo>
                  <a:pt x="7772" y="12845"/>
                </a:lnTo>
                <a:lnTo>
                  <a:pt x="7744" y="12839"/>
                </a:lnTo>
                <a:lnTo>
                  <a:pt x="7642" y="12815"/>
                </a:lnTo>
                <a:lnTo>
                  <a:pt x="7541" y="12791"/>
                </a:lnTo>
                <a:lnTo>
                  <a:pt x="7441" y="12765"/>
                </a:lnTo>
                <a:lnTo>
                  <a:pt x="7341" y="12737"/>
                </a:lnTo>
                <a:lnTo>
                  <a:pt x="7242" y="12708"/>
                </a:lnTo>
                <a:lnTo>
                  <a:pt x="7142" y="12679"/>
                </a:lnTo>
                <a:lnTo>
                  <a:pt x="7043" y="12648"/>
                </a:lnTo>
                <a:lnTo>
                  <a:pt x="6944" y="12617"/>
                </a:lnTo>
                <a:lnTo>
                  <a:pt x="6845" y="12584"/>
                </a:lnTo>
                <a:lnTo>
                  <a:pt x="6748" y="12549"/>
                </a:lnTo>
                <a:lnTo>
                  <a:pt x="6649" y="12515"/>
                </a:lnTo>
                <a:lnTo>
                  <a:pt x="6553" y="12479"/>
                </a:lnTo>
                <a:lnTo>
                  <a:pt x="6455" y="12443"/>
                </a:lnTo>
                <a:lnTo>
                  <a:pt x="6359" y="12405"/>
                </a:lnTo>
                <a:lnTo>
                  <a:pt x="6262" y="12366"/>
                </a:lnTo>
                <a:lnTo>
                  <a:pt x="6167" y="12327"/>
                </a:lnTo>
                <a:lnTo>
                  <a:pt x="6044" y="12275"/>
                </a:lnTo>
                <a:lnTo>
                  <a:pt x="5921" y="12221"/>
                </a:lnTo>
                <a:lnTo>
                  <a:pt x="5800" y="12165"/>
                </a:lnTo>
                <a:lnTo>
                  <a:pt x="5678" y="12108"/>
                </a:lnTo>
                <a:lnTo>
                  <a:pt x="5556" y="12049"/>
                </a:lnTo>
                <a:lnTo>
                  <a:pt x="5436" y="11988"/>
                </a:lnTo>
                <a:lnTo>
                  <a:pt x="5316" y="11926"/>
                </a:lnTo>
                <a:lnTo>
                  <a:pt x="5196" y="11863"/>
                </a:lnTo>
                <a:lnTo>
                  <a:pt x="5077" y="11797"/>
                </a:lnTo>
                <a:lnTo>
                  <a:pt x="4960" y="11731"/>
                </a:lnTo>
                <a:lnTo>
                  <a:pt x="4842" y="11663"/>
                </a:lnTo>
                <a:lnTo>
                  <a:pt x="4725" y="11592"/>
                </a:lnTo>
                <a:lnTo>
                  <a:pt x="4609" y="11521"/>
                </a:lnTo>
                <a:lnTo>
                  <a:pt x="4494" y="11447"/>
                </a:lnTo>
                <a:lnTo>
                  <a:pt x="4379" y="11373"/>
                </a:lnTo>
                <a:lnTo>
                  <a:pt x="4266" y="11298"/>
                </a:lnTo>
                <a:lnTo>
                  <a:pt x="4152" y="11220"/>
                </a:lnTo>
                <a:lnTo>
                  <a:pt x="4041" y="11142"/>
                </a:lnTo>
                <a:lnTo>
                  <a:pt x="3929" y="11061"/>
                </a:lnTo>
                <a:lnTo>
                  <a:pt x="3819" y="10980"/>
                </a:lnTo>
                <a:lnTo>
                  <a:pt x="3710" y="10896"/>
                </a:lnTo>
                <a:lnTo>
                  <a:pt x="3601" y="10812"/>
                </a:lnTo>
                <a:lnTo>
                  <a:pt x="3494" y="10726"/>
                </a:lnTo>
                <a:lnTo>
                  <a:pt x="3388" y="10639"/>
                </a:lnTo>
                <a:lnTo>
                  <a:pt x="3282" y="10550"/>
                </a:lnTo>
                <a:lnTo>
                  <a:pt x="3178" y="10461"/>
                </a:lnTo>
                <a:lnTo>
                  <a:pt x="3075" y="10370"/>
                </a:lnTo>
                <a:lnTo>
                  <a:pt x="2973" y="10278"/>
                </a:lnTo>
                <a:lnTo>
                  <a:pt x="2872" y="10184"/>
                </a:lnTo>
                <a:lnTo>
                  <a:pt x="2772" y="10089"/>
                </a:lnTo>
                <a:lnTo>
                  <a:pt x="2674" y="9993"/>
                </a:lnTo>
                <a:lnTo>
                  <a:pt x="2577" y="9896"/>
                </a:lnTo>
                <a:lnTo>
                  <a:pt x="2481" y="9797"/>
                </a:lnTo>
                <a:lnTo>
                  <a:pt x="2386" y="9698"/>
                </a:lnTo>
                <a:lnTo>
                  <a:pt x="2294" y="9596"/>
                </a:lnTo>
                <a:lnTo>
                  <a:pt x="2201" y="9495"/>
                </a:lnTo>
                <a:lnTo>
                  <a:pt x="2111" y="9391"/>
                </a:lnTo>
                <a:lnTo>
                  <a:pt x="2022" y="9286"/>
                </a:lnTo>
                <a:lnTo>
                  <a:pt x="1935" y="9181"/>
                </a:lnTo>
                <a:lnTo>
                  <a:pt x="1848" y="9074"/>
                </a:lnTo>
                <a:lnTo>
                  <a:pt x="1764" y="8967"/>
                </a:lnTo>
                <a:lnTo>
                  <a:pt x="1680" y="8858"/>
                </a:lnTo>
                <a:lnTo>
                  <a:pt x="1599" y="8748"/>
                </a:lnTo>
                <a:lnTo>
                  <a:pt x="1518" y="8638"/>
                </a:lnTo>
                <a:lnTo>
                  <a:pt x="1440" y="8525"/>
                </a:lnTo>
                <a:lnTo>
                  <a:pt x="1363" y="8412"/>
                </a:lnTo>
                <a:lnTo>
                  <a:pt x="1288" y="8299"/>
                </a:lnTo>
                <a:lnTo>
                  <a:pt x="1214" y="8183"/>
                </a:lnTo>
                <a:lnTo>
                  <a:pt x="1143" y="8068"/>
                </a:lnTo>
                <a:lnTo>
                  <a:pt x="1073" y="7951"/>
                </a:lnTo>
                <a:lnTo>
                  <a:pt x="1004" y="7833"/>
                </a:lnTo>
                <a:lnTo>
                  <a:pt x="938" y="7715"/>
                </a:lnTo>
                <a:lnTo>
                  <a:pt x="874" y="7595"/>
                </a:lnTo>
                <a:lnTo>
                  <a:pt x="811" y="7474"/>
                </a:lnTo>
                <a:lnTo>
                  <a:pt x="750" y="7354"/>
                </a:lnTo>
                <a:lnTo>
                  <a:pt x="692" y="7231"/>
                </a:lnTo>
                <a:lnTo>
                  <a:pt x="634" y="7108"/>
                </a:lnTo>
                <a:lnTo>
                  <a:pt x="579" y="6984"/>
                </a:lnTo>
                <a:lnTo>
                  <a:pt x="527" y="6859"/>
                </a:lnTo>
                <a:lnTo>
                  <a:pt x="475" y="6734"/>
                </a:lnTo>
                <a:lnTo>
                  <a:pt x="426" y="6607"/>
                </a:lnTo>
                <a:lnTo>
                  <a:pt x="380" y="6481"/>
                </a:lnTo>
                <a:lnTo>
                  <a:pt x="334" y="6353"/>
                </a:lnTo>
                <a:lnTo>
                  <a:pt x="292" y="6224"/>
                </a:lnTo>
                <a:lnTo>
                  <a:pt x="271" y="6159"/>
                </a:lnTo>
                <a:lnTo>
                  <a:pt x="252" y="6095"/>
                </a:lnTo>
                <a:lnTo>
                  <a:pt x="233" y="6029"/>
                </a:lnTo>
                <a:lnTo>
                  <a:pt x="215" y="5964"/>
                </a:lnTo>
                <a:lnTo>
                  <a:pt x="197" y="5899"/>
                </a:lnTo>
                <a:lnTo>
                  <a:pt x="180" y="5833"/>
                </a:lnTo>
                <a:lnTo>
                  <a:pt x="164" y="5768"/>
                </a:lnTo>
                <a:lnTo>
                  <a:pt x="148" y="5701"/>
                </a:lnTo>
                <a:lnTo>
                  <a:pt x="133" y="5636"/>
                </a:lnTo>
                <a:lnTo>
                  <a:pt x="119" y="5570"/>
                </a:lnTo>
                <a:lnTo>
                  <a:pt x="106" y="5504"/>
                </a:lnTo>
                <a:lnTo>
                  <a:pt x="93" y="5438"/>
                </a:lnTo>
                <a:lnTo>
                  <a:pt x="82" y="5372"/>
                </a:lnTo>
                <a:lnTo>
                  <a:pt x="71" y="5305"/>
                </a:lnTo>
                <a:lnTo>
                  <a:pt x="61" y="5239"/>
                </a:lnTo>
                <a:lnTo>
                  <a:pt x="51" y="5172"/>
                </a:lnTo>
                <a:lnTo>
                  <a:pt x="43" y="5106"/>
                </a:lnTo>
                <a:lnTo>
                  <a:pt x="35" y="5040"/>
                </a:lnTo>
                <a:lnTo>
                  <a:pt x="28" y="4973"/>
                </a:lnTo>
                <a:lnTo>
                  <a:pt x="21" y="4906"/>
                </a:lnTo>
                <a:lnTo>
                  <a:pt x="16" y="4840"/>
                </a:lnTo>
                <a:lnTo>
                  <a:pt x="11" y="4773"/>
                </a:lnTo>
                <a:lnTo>
                  <a:pt x="7" y="4707"/>
                </a:lnTo>
                <a:lnTo>
                  <a:pt x="4" y="4640"/>
                </a:lnTo>
                <a:lnTo>
                  <a:pt x="2" y="4573"/>
                </a:lnTo>
                <a:lnTo>
                  <a:pt x="1" y="4507"/>
                </a:lnTo>
                <a:lnTo>
                  <a:pt x="0" y="4440"/>
                </a:lnTo>
                <a:lnTo>
                  <a:pt x="0" y="4374"/>
                </a:lnTo>
                <a:lnTo>
                  <a:pt x="1" y="4308"/>
                </a:lnTo>
                <a:lnTo>
                  <a:pt x="3" y="4241"/>
                </a:lnTo>
                <a:lnTo>
                  <a:pt x="6" y="4175"/>
                </a:lnTo>
                <a:lnTo>
                  <a:pt x="10" y="4109"/>
                </a:lnTo>
                <a:lnTo>
                  <a:pt x="14" y="4042"/>
                </a:lnTo>
                <a:lnTo>
                  <a:pt x="20" y="3976"/>
                </a:lnTo>
                <a:lnTo>
                  <a:pt x="26" y="3909"/>
                </a:lnTo>
                <a:lnTo>
                  <a:pt x="33" y="3844"/>
                </a:lnTo>
                <a:lnTo>
                  <a:pt x="41" y="3778"/>
                </a:lnTo>
                <a:lnTo>
                  <a:pt x="50" y="3712"/>
                </a:lnTo>
                <a:lnTo>
                  <a:pt x="59" y="3647"/>
                </a:lnTo>
                <a:lnTo>
                  <a:pt x="70" y="3582"/>
                </a:lnTo>
                <a:lnTo>
                  <a:pt x="82" y="3516"/>
                </a:lnTo>
                <a:lnTo>
                  <a:pt x="94" y="3451"/>
                </a:lnTo>
                <a:lnTo>
                  <a:pt x="107" y="3386"/>
                </a:lnTo>
                <a:lnTo>
                  <a:pt x="122" y="3321"/>
                </a:lnTo>
                <a:lnTo>
                  <a:pt x="137" y="3256"/>
                </a:lnTo>
                <a:lnTo>
                  <a:pt x="153" y="3191"/>
                </a:lnTo>
                <a:lnTo>
                  <a:pt x="171" y="3127"/>
                </a:lnTo>
                <a:lnTo>
                  <a:pt x="189" y="3063"/>
                </a:lnTo>
                <a:lnTo>
                  <a:pt x="208" y="2999"/>
                </a:lnTo>
                <a:lnTo>
                  <a:pt x="228" y="2935"/>
                </a:lnTo>
                <a:lnTo>
                  <a:pt x="249" y="2872"/>
                </a:lnTo>
                <a:lnTo>
                  <a:pt x="270" y="2808"/>
                </a:lnTo>
                <a:lnTo>
                  <a:pt x="293" y="2746"/>
                </a:lnTo>
                <a:lnTo>
                  <a:pt x="317" y="2683"/>
                </a:lnTo>
                <a:lnTo>
                  <a:pt x="343" y="2620"/>
                </a:lnTo>
                <a:lnTo>
                  <a:pt x="368" y="2558"/>
                </a:lnTo>
                <a:lnTo>
                  <a:pt x="395" y="2496"/>
                </a:lnTo>
                <a:lnTo>
                  <a:pt x="423" y="2434"/>
                </a:lnTo>
                <a:lnTo>
                  <a:pt x="451" y="2373"/>
                </a:lnTo>
                <a:lnTo>
                  <a:pt x="481" y="2312"/>
                </a:lnTo>
                <a:lnTo>
                  <a:pt x="512" y="2250"/>
                </a:lnTo>
                <a:lnTo>
                  <a:pt x="544" y="2190"/>
                </a:lnTo>
                <a:lnTo>
                  <a:pt x="577" y="2130"/>
                </a:lnTo>
                <a:lnTo>
                  <a:pt x="611" y="2069"/>
                </a:lnTo>
                <a:lnTo>
                  <a:pt x="636" y="2026"/>
                </a:lnTo>
                <a:lnTo>
                  <a:pt x="662" y="1983"/>
                </a:lnTo>
                <a:lnTo>
                  <a:pt x="688" y="1940"/>
                </a:lnTo>
                <a:lnTo>
                  <a:pt x="716" y="1897"/>
                </a:lnTo>
                <a:lnTo>
                  <a:pt x="743" y="1856"/>
                </a:lnTo>
                <a:lnTo>
                  <a:pt x="771" y="1814"/>
                </a:lnTo>
                <a:lnTo>
                  <a:pt x="799" y="1773"/>
                </a:lnTo>
                <a:lnTo>
                  <a:pt x="827" y="1732"/>
                </a:lnTo>
                <a:lnTo>
                  <a:pt x="887" y="1652"/>
                </a:lnTo>
                <a:lnTo>
                  <a:pt x="947" y="1574"/>
                </a:lnTo>
                <a:lnTo>
                  <a:pt x="1009" y="1497"/>
                </a:lnTo>
                <a:lnTo>
                  <a:pt x="1074" y="1422"/>
                </a:lnTo>
                <a:lnTo>
                  <a:pt x="1139" y="1347"/>
                </a:lnTo>
                <a:lnTo>
                  <a:pt x="1206" y="1276"/>
                </a:lnTo>
                <a:lnTo>
                  <a:pt x="1275" y="1204"/>
                </a:lnTo>
                <a:lnTo>
                  <a:pt x="1344" y="1135"/>
                </a:lnTo>
                <a:lnTo>
                  <a:pt x="1416" y="1067"/>
                </a:lnTo>
                <a:lnTo>
                  <a:pt x="1488" y="1000"/>
                </a:lnTo>
                <a:lnTo>
                  <a:pt x="1562" y="935"/>
                </a:lnTo>
                <a:lnTo>
                  <a:pt x="1637" y="871"/>
                </a:lnTo>
                <a:lnTo>
                  <a:pt x="1713" y="808"/>
                </a:lnTo>
                <a:lnTo>
                  <a:pt x="1791" y="747"/>
                </a:lnTo>
                <a:lnTo>
                  <a:pt x="1869" y="687"/>
                </a:lnTo>
                <a:lnTo>
                  <a:pt x="1949" y="627"/>
                </a:lnTo>
                <a:lnTo>
                  <a:pt x="2029" y="569"/>
                </a:lnTo>
                <a:lnTo>
                  <a:pt x="2111" y="513"/>
                </a:lnTo>
                <a:lnTo>
                  <a:pt x="2193" y="457"/>
                </a:lnTo>
                <a:lnTo>
                  <a:pt x="2277" y="402"/>
                </a:lnTo>
                <a:lnTo>
                  <a:pt x="2360" y="349"/>
                </a:lnTo>
                <a:lnTo>
                  <a:pt x="2444" y="296"/>
                </a:lnTo>
                <a:lnTo>
                  <a:pt x="2530" y="244"/>
                </a:lnTo>
                <a:lnTo>
                  <a:pt x="2615" y="194"/>
                </a:lnTo>
                <a:lnTo>
                  <a:pt x="2702" y="144"/>
                </a:lnTo>
                <a:lnTo>
                  <a:pt x="2789" y="95"/>
                </a:lnTo>
                <a:lnTo>
                  <a:pt x="2877" y="47"/>
                </a:lnTo>
                <a:lnTo>
                  <a:pt x="2964" y="0"/>
                </a:lnTo>
                <a:close/>
              </a:path>
            </a:pathLst>
          </a:custGeom>
          <a:solidFill>
            <a:srgbClr val="53B9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296" name="Freeform 24"/>
          <p:cNvSpPr>
            <a:spLocks/>
          </p:cNvSpPr>
          <p:nvPr/>
        </p:nvSpPr>
        <p:spPr bwMode="auto">
          <a:xfrm>
            <a:off x="8250767" y="4574118"/>
            <a:ext cx="2711451" cy="1138767"/>
          </a:xfrm>
          <a:custGeom>
            <a:avLst/>
            <a:gdLst>
              <a:gd name="T0" fmla="*/ 5742 w 14013"/>
              <a:gd name="T1" fmla="*/ 383403 h 5897"/>
              <a:gd name="T2" fmla="*/ 41790 w 14013"/>
              <a:gd name="T3" fmla="*/ 418170 h 5897"/>
              <a:gd name="T4" fmla="*/ 96022 w 14013"/>
              <a:gd name="T5" fmla="*/ 444007 h 5897"/>
              <a:gd name="T6" fmla="*/ 193958 w 14013"/>
              <a:gd name="T7" fmla="*/ 467611 h 5897"/>
              <a:gd name="T8" fmla="*/ 242767 w 14013"/>
              <a:gd name="T9" fmla="*/ 466654 h 5897"/>
              <a:gd name="T10" fmla="*/ 339427 w 14013"/>
              <a:gd name="T11" fmla="*/ 441136 h 5897"/>
              <a:gd name="T12" fmla="*/ 436406 w 14013"/>
              <a:gd name="T13" fmla="*/ 388506 h 5897"/>
              <a:gd name="T14" fmla="*/ 589531 w 14013"/>
              <a:gd name="T15" fmla="*/ 273996 h 5897"/>
              <a:gd name="T16" fmla="*/ 675345 w 14013"/>
              <a:gd name="T17" fmla="*/ 212434 h 5897"/>
              <a:gd name="T18" fmla="*/ 768496 w 14013"/>
              <a:gd name="T19" fmla="*/ 159485 h 5897"/>
              <a:gd name="T20" fmla="*/ 939485 w 14013"/>
              <a:gd name="T21" fmla="*/ 88036 h 5897"/>
              <a:gd name="T22" fmla="*/ 1116536 w 14013"/>
              <a:gd name="T23" fmla="*/ 37001 h 5897"/>
              <a:gd name="T24" fmla="*/ 1334739 w 14013"/>
              <a:gd name="T25" fmla="*/ 3828 h 5897"/>
              <a:gd name="T26" fmla="*/ 1554537 w 14013"/>
              <a:gd name="T27" fmla="*/ 4785 h 5897"/>
              <a:gd name="T28" fmla="*/ 1755195 w 14013"/>
              <a:gd name="T29" fmla="*/ 37639 h 5897"/>
              <a:gd name="T30" fmla="*/ 1860468 w 14013"/>
              <a:gd name="T31" fmla="*/ 67941 h 5897"/>
              <a:gd name="T32" fmla="*/ 1963189 w 14013"/>
              <a:gd name="T33" fmla="*/ 108450 h 5897"/>
              <a:gd name="T34" fmla="*/ 2062720 w 14013"/>
              <a:gd name="T35" fmla="*/ 158209 h 5897"/>
              <a:gd name="T36" fmla="*/ 2409804 w 14013"/>
              <a:gd name="T37" fmla="*/ 354057 h 5897"/>
              <a:gd name="T38" fmla="*/ 2634387 w 14013"/>
              <a:gd name="T39" fmla="*/ 467611 h 5897"/>
              <a:gd name="T40" fmla="*/ 2865670 w 14013"/>
              <a:gd name="T41" fmla="*/ 561388 h 5897"/>
              <a:gd name="T42" fmla="*/ 3055481 w 14013"/>
              <a:gd name="T43" fmla="*/ 614337 h 5897"/>
              <a:gd name="T44" fmla="*/ 3180533 w 14013"/>
              <a:gd name="T45" fmla="*/ 636027 h 5897"/>
              <a:gd name="T46" fmla="*/ 3309732 w 14013"/>
              <a:gd name="T47" fmla="*/ 647510 h 5897"/>
              <a:gd name="T48" fmla="*/ 3443716 w 14013"/>
              <a:gd name="T49" fmla="*/ 646872 h 5897"/>
              <a:gd name="T50" fmla="*/ 3582167 w 14013"/>
              <a:gd name="T51" fmla="*/ 632837 h 5897"/>
              <a:gd name="T52" fmla="*/ 3726678 w 14013"/>
              <a:gd name="T53" fmla="*/ 605087 h 5897"/>
              <a:gd name="T54" fmla="*/ 3876932 w 14013"/>
              <a:gd name="T55" fmla="*/ 561069 h 5897"/>
              <a:gd name="T56" fmla="*/ 4033885 w 14013"/>
              <a:gd name="T57" fmla="*/ 500465 h 5897"/>
              <a:gd name="T58" fmla="*/ 4197537 w 14013"/>
              <a:gd name="T59" fmla="*/ 421998 h 5897"/>
              <a:gd name="T60" fmla="*/ 4368846 w 14013"/>
              <a:gd name="T61" fmla="*/ 324074 h 5897"/>
              <a:gd name="T62" fmla="*/ 4463273 w 14013"/>
              <a:gd name="T63" fmla="*/ 264745 h 5897"/>
              <a:gd name="T64" fmla="*/ 4428820 w 14013"/>
              <a:gd name="T65" fmla="*/ 311634 h 5897"/>
              <a:gd name="T66" fmla="*/ 4375545 w 14013"/>
              <a:gd name="T67" fmla="*/ 413386 h 5897"/>
              <a:gd name="T68" fmla="*/ 4274100 w 14013"/>
              <a:gd name="T69" fmla="*/ 555647 h 5897"/>
              <a:gd name="T70" fmla="*/ 4126717 w 14013"/>
              <a:gd name="T71" fmla="*/ 734270 h 5897"/>
              <a:gd name="T72" fmla="*/ 3977101 w 14013"/>
              <a:gd name="T73" fmla="*/ 892160 h 5897"/>
              <a:gd name="T74" fmla="*/ 3754113 w 14013"/>
              <a:gd name="T75" fmla="*/ 1094069 h 5897"/>
              <a:gd name="T76" fmla="*/ 3511984 w 14013"/>
              <a:gd name="T77" fmla="*/ 1278753 h 5897"/>
              <a:gd name="T78" fmla="*/ 3252948 w 14013"/>
              <a:gd name="T79" fmla="*/ 1442066 h 5897"/>
              <a:gd name="T80" fmla="*/ 2980513 w 14013"/>
              <a:gd name="T81" fmla="*/ 1583689 h 5897"/>
              <a:gd name="T82" fmla="*/ 2696594 w 14013"/>
              <a:gd name="T83" fmla="*/ 1700113 h 5897"/>
              <a:gd name="T84" fmla="*/ 2404061 w 14013"/>
              <a:gd name="T85" fmla="*/ 1789424 h 5897"/>
              <a:gd name="T86" fmla="*/ 2105787 w 14013"/>
              <a:gd name="T87" fmla="*/ 1849710 h 5897"/>
              <a:gd name="T88" fmla="*/ 1804003 w 14013"/>
              <a:gd name="T89" fmla="*/ 1878736 h 5897"/>
              <a:gd name="T90" fmla="*/ 1544967 w 14013"/>
              <a:gd name="T91" fmla="*/ 1876822 h 5897"/>
              <a:gd name="T92" fmla="*/ 1394394 w 14013"/>
              <a:gd name="T93" fmla="*/ 1862788 h 5897"/>
              <a:gd name="T94" fmla="*/ 1246054 w 14013"/>
              <a:gd name="T95" fmla="*/ 1836951 h 5897"/>
              <a:gd name="T96" fmla="*/ 1101223 w 14013"/>
              <a:gd name="T97" fmla="*/ 1799951 h 5897"/>
              <a:gd name="T98" fmla="*/ 960540 w 14013"/>
              <a:gd name="T99" fmla="*/ 1750829 h 5897"/>
              <a:gd name="T100" fmla="*/ 825599 w 14013"/>
              <a:gd name="T101" fmla="*/ 1689906 h 5897"/>
              <a:gd name="T102" fmla="*/ 697038 w 14013"/>
              <a:gd name="T103" fmla="*/ 1616543 h 5897"/>
              <a:gd name="T104" fmla="*/ 575495 w 14013"/>
              <a:gd name="T105" fmla="*/ 1531058 h 5897"/>
              <a:gd name="T106" fmla="*/ 462565 w 14013"/>
              <a:gd name="T107" fmla="*/ 1432497 h 5897"/>
              <a:gd name="T108" fmla="*/ 359206 w 14013"/>
              <a:gd name="T109" fmla="*/ 1321176 h 5897"/>
              <a:gd name="T110" fmla="*/ 296680 w 14013"/>
              <a:gd name="T111" fmla="*/ 1240157 h 5897"/>
              <a:gd name="T112" fmla="*/ 205762 w 14013"/>
              <a:gd name="T113" fmla="*/ 1091836 h 5897"/>
              <a:gd name="T114" fmla="*/ 117077 w 14013"/>
              <a:gd name="T115" fmla="*/ 890566 h 5897"/>
              <a:gd name="T116" fmla="*/ 54551 w 14013"/>
              <a:gd name="T117" fmla="*/ 678769 h 5897"/>
              <a:gd name="T118" fmla="*/ 12760 w 14013"/>
              <a:gd name="T119" fmla="*/ 460274 h 589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4013"/>
              <a:gd name="T181" fmla="*/ 0 h 5897"/>
              <a:gd name="T182" fmla="*/ 14013 w 14013"/>
              <a:gd name="T183" fmla="*/ 5897 h 5897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4013" h="5897">
                <a:moveTo>
                  <a:pt x="0" y="1148"/>
                </a:moveTo>
                <a:lnTo>
                  <a:pt x="0" y="1148"/>
                </a:lnTo>
                <a:lnTo>
                  <a:pt x="2" y="1157"/>
                </a:lnTo>
                <a:lnTo>
                  <a:pt x="4" y="1166"/>
                </a:lnTo>
                <a:lnTo>
                  <a:pt x="7" y="1175"/>
                </a:lnTo>
                <a:lnTo>
                  <a:pt x="10" y="1184"/>
                </a:lnTo>
                <a:lnTo>
                  <a:pt x="18" y="1202"/>
                </a:lnTo>
                <a:lnTo>
                  <a:pt x="29" y="1219"/>
                </a:lnTo>
                <a:lnTo>
                  <a:pt x="41" y="1235"/>
                </a:lnTo>
                <a:lnTo>
                  <a:pt x="56" y="1251"/>
                </a:lnTo>
                <a:lnTo>
                  <a:pt x="73" y="1267"/>
                </a:lnTo>
                <a:lnTo>
                  <a:pt x="91" y="1282"/>
                </a:lnTo>
                <a:lnTo>
                  <a:pt x="110" y="1296"/>
                </a:lnTo>
                <a:lnTo>
                  <a:pt x="131" y="1311"/>
                </a:lnTo>
                <a:lnTo>
                  <a:pt x="152" y="1324"/>
                </a:lnTo>
                <a:lnTo>
                  <a:pt x="175" y="1337"/>
                </a:lnTo>
                <a:lnTo>
                  <a:pt x="199" y="1349"/>
                </a:lnTo>
                <a:lnTo>
                  <a:pt x="223" y="1361"/>
                </a:lnTo>
                <a:lnTo>
                  <a:pt x="250" y="1372"/>
                </a:lnTo>
                <a:lnTo>
                  <a:pt x="275" y="1382"/>
                </a:lnTo>
                <a:lnTo>
                  <a:pt x="301" y="1392"/>
                </a:lnTo>
                <a:lnTo>
                  <a:pt x="327" y="1402"/>
                </a:lnTo>
                <a:lnTo>
                  <a:pt x="380" y="1419"/>
                </a:lnTo>
                <a:lnTo>
                  <a:pt x="432" y="1433"/>
                </a:lnTo>
                <a:lnTo>
                  <a:pt x="482" y="1445"/>
                </a:lnTo>
                <a:lnTo>
                  <a:pt x="528" y="1455"/>
                </a:lnTo>
                <a:lnTo>
                  <a:pt x="571" y="1462"/>
                </a:lnTo>
                <a:lnTo>
                  <a:pt x="608" y="1466"/>
                </a:lnTo>
                <a:lnTo>
                  <a:pt x="639" y="1468"/>
                </a:lnTo>
                <a:lnTo>
                  <a:pt x="664" y="1468"/>
                </a:lnTo>
                <a:lnTo>
                  <a:pt x="688" y="1468"/>
                </a:lnTo>
                <a:lnTo>
                  <a:pt x="713" y="1467"/>
                </a:lnTo>
                <a:lnTo>
                  <a:pt x="737" y="1465"/>
                </a:lnTo>
                <a:lnTo>
                  <a:pt x="761" y="1463"/>
                </a:lnTo>
                <a:lnTo>
                  <a:pt x="786" y="1460"/>
                </a:lnTo>
                <a:lnTo>
                  <a:pt x="834" y="1452"/>
                </a:lnTo>
                <a:lnTo>
                  <a:pt x="881" y="1442"/>
                </a:lnTo>
                <a:lnTo>
                  <a:pt x="927" y="1430"/>
                </a:lnTo>
                <a:lnTo>
                  <a:pt x="974" y="1416"/>
                </a:lnTo>
                <a:lnTo>
                  <a:pt x="1019" y="1400"/>
                </a:lnTo>
                <a:lnTo>
                  <a:pt x="1064" y="1383"/>
                </a:lnTo>
                <a:lnTo>
                  <a:pt x="1109" y="1364"/>
                </a:lnTo>
                <a:lnTo>
                  <a:pt x="1154" y="1343"/>
                </a:lnTo>
                <a:lnTo>
                  <a:pt x="1197" y="1320"/>
                </a:lnTo>
                <a:lnTo>
                  <a:pt x="1241" y="1296"/>
                </a:lnTo>
                <a:lnTo>
                  <a:pt x="1283" y="1271"/>
                </a:lnTo>
                <a:lnTo>
                  <a:pt x="1327" y="1245"/>
                </a:lnTo>
                <a:lnTo>
                  <a:pt x="1368" y="1218"/>
                </a:lnTo>
                <a:lnTo>
                  <a:pt x="1410" y="1191"/>
                </a:lnTo>
                <a:lnTo>
                  <a:pt x="1451" y="1162"/>
                </a:lnTo>
                <a:lnTo>
                  <a:pt x="1493" y="1133"/>
                </a:lnTo>
                <a:lnTo>
                  <a:pt x="1533" y="1102"/>
                </a:lnTo>
                <a:lnTo>
                  <a:pt x="1613" y="1042"/>
                </a:lnTo>
                <a:lnTo>
                  <a:pt x="1693" y="981"/>
                </a:lnTo>
                <a:lnTo>
                  <a:pt x="1848" y="859"/>
                </a:lnTo>
                <a:lnTo>
                  <a:pt x="1924" y="801"/>
                </a:lnTo>
                <a:lnTo>
                  <a:pt x="1962" y="773"/>
                </a:lnTo>
                <a:lnTo>
                  <a:pt x="2000" y="745"/>
                </a:lnTo>
                <a:lnTo>
                  <a:pt x="2039" y="718"/>
                </a:lnTo>
                <a:lnTo>
                  <a:pt x="2078" y="692"/>
                </a:lnTo>
                <a:lnTo>
                  <a:pt x="2117" y="666"/>
                </a:lnTo>
                <a:lnTo>
                  <a:pt x="2157" y="641"/>
                </a:lnTo>
                <a:lnTo>
                  <a:pt x="2199" y="616"/>
                </a:lnTo>
                <a:lnTo>
                  <a:pt x="2240" y="592"/>
                </a:lnTo>
                <a:lnTo>
                  <a:pt x="2281" y="567"/>
                </a:lnTo>
                <a:lnTo>
                  <a:pt x="2323" y="544"/>
                </a:lnTo>
                <a:lnTo>
                  <a:pt x="2367" y="522"/>
                </a:lnTo>
                <a:lnTo>
                  <a:pt x="2409" y="500"/>
                </a:lnTo>
                <a:lnTo>
                  <a:pt x="2452" y="479"/>
                </a:lnTo>
                <a:lnTo>
                  <a:pt x="2495" y="458"/>
                </a:lnTo>
                <a:lnTo>
                  <a:pt x="2584" y="418"/>
                </a:lnTo>
                <a:lnTo>
                  <a:pt x="2672" y="379"/>
                </a:lnTo>
                <a:lnTo>
                  <a:pt x="2763" y="342"/>
                </a:lnTo>
                <a:lnTo>
                  <a:pt x="2853" y="308"/>
                </a:lnTo>
                <a:lnTo>
                  <a:pt x="2945" y="276"/>
                </a:lnTo>
                <a:lnTo>
                  <a:pt x="3036" y="245"/>
                </a:lnTo>
                <a:lnTo>
                  <a:pt x="3128" y="215"/>
                </a:lnTo>
                <a:lnTo>
                  <a:pt x="3219" y="188"/>
                </a:lnTo>
                <a:lnTo>
                  <a:pt x="3312" y="163"/>
                </a:lnTo>
                <a:lnTo>
                  <a:pt x="3404" y="139"/>
                </a:lnTo>
                <a:lnTo>
                  <a:pt x="3500" y="116"/>
                </a:lnTo>
                <a:lnTo>
                  <a:pt x="3597" y="95"/>
                </a:lnTo>
                <a:lnTo>
                  <a:pt x="3694" y="76"/>
                </a:lnTo>
                <a:lnTo>
                  <a:pt x="3792" y="59"/>
                </a:lnTo>
                <a:lnTo>
                  <a:pt x="3889" y="43"/>
                </a:lnTo>
                <a:lnTo>
                  <a:pt x="3987" y="31"/>
                </a:lnTo>
                <a:lnTo>
                  <a:pt x="4085" y="20"/>
                </a:lnTo>
                <a:lnTo>
                  <a:pt x="4184" y="12"/>
                </a:lnTo>
                <a:lnTo>
                  <a:pt x="4283" y="5"/>
                </a:lnTo>
                <a:lnTo>
                  <a:pt x="4381" y="1"/>
                </a:lnTo>
                <a:lnTo>
                  <a:pt x="4480" y="0"/>
                </a:lnTo>
                <a:lnTo>
                  <a:pt x="4578" y="0"/>
                </a:lnTo>
                <a:lnTo>
                  <a:pt x="4677" y="3"/>
                </a:lnTo>
                <a:lnTo>
                  <a:pt x="4774" y="7"/>
                </a:lnTo>
                <a:lnTo>
                  <a:pt x="4873" y="15"/>
                </a:lnTo>
                <a:lnTo>
                  <a:pt x="4970" y="24"/>
                </a:lnTo>
                <a:lnTo>
                  <a:pt x="5068" y="36"/>
                </a:lnTo>
                <a:lnTo>
                  <a:pt x="5166" y="50"/>
                </a:lnTo>
                <a:lnTo>
                  <a:pt x="5262" y="67"/>
                </a:lnTo>
                <a:lnTo>
                  <a:pt x="5359" y="85"/>
                </a:lnTo>
                <a:lnTo>
                  <a:pt x="5454" y="106"/>
                </a:lnTo>
                <a:lnTo>
                  <a:pt x="5502" y="118"/>
                </a:lnTo>
                <a:lnTo>
                  <a:pt x="5550" y="129"/>
                </a:lnTo>
                <a:lnTo>
                  <a:pt x="5597" y="142"/>
                </a:lnTo>
                <a:lnTo>
                  <a:pt x="5644" y="155"/>
                </a:lnTo>
                <a:lnTo>
                  <a:pt x="5692" y="169"/>
                </a:lnTo>
                <a:lnTo>
                  <a:pt x="5739" y="183"/>
                </a:lnTo>
                <a:lnTo>
                  <a:pt x="5786" y="198"/>
                </a:lnTo>
                <a:lnTo>
                  <a:pt x="5832" y="213"/>
                </a:lnTo>
                <a:lnTo>
                  <a:pt x="5879" y="231"/>
                </a:lnTo>
                <a:lnTo>
                  <a:pt x="5926" y="247"/>
                </a:lnTo>
                <a:lnTo>
                  <a:pt x="5971" y="265"/>
                </a:lnTo>
                <a:lnTo>
                  <a:pt x="6017" y="282"/>
                </a:lnTo>
                <a:lnTo>
                  <a:pt x="6064" y="301"/>
                </a:lnTo>
                <a:lnTo>
                  <a:pt x="6109" y="320"/>
                </a:lnTo>
                <a:lnTo>
                  <a:pt x="6154" y="340"/>
                </a:lnTo>
                <a:lnTo>
                  <a:pt x="6199" y="360"/>
                </a:lnTo>
                <a:lnTo>
                  <a:pt x="6245" y="381"/>
                </a:lnTo>
                <a:lnTo>
                  <a:pt x="6289" y="403"/>
                </a:lnTo>
                <a:lnTo>
                  <a:pt x="6333" y="426"/>
                </a:lnTo>
                <a:lnTo>
                  <a:pt x="6377" y="449"/>
                </a:lnTo>
                <a:lnTo>
                  <a:pt x="6422" y="472"/>
                </a:lnTo>
                <a:lnTo>
                  <a:pt x="6466" y="496"/>
                </a:lnTo>
                <a:lnTo>
                  <a:pt x="6664" y="609"/>
                </a:lnTo>
                <a:lnTo>
                  <a:pt x="6861" y="721"/>
                </a:lnTo>
                <a:lnTo>
                  <a:pt x="7059" y="834"/>
                </a:lnTo>
                <a:lnTo>
                  <a:pt x="7256" y="945"/>
                </a:lnTo>
                <a:lnTo>
                  <a:pt x="7455" y="1056"/>
                </a:lnTo>
                <a:lnTo>
                  <a:pt x="7554" y="1110"/>
                </a:lnTo>
                <a:lnTo>
                  <a:pt x="7654" y="1164"/>
                </a:lnTo>
                <a:lnTo>
                  <a:pt x="7753" y="1216"/>
                </a:lnTo>
                <a:lnTo>
                  <a:pt x="7854" y="1268"/>
                </a:lnTo>
                <a:lnTo>
                  <a:pt x="7954" y="1320"/>
                </a:lnTo>
                <a:lnTo>
                  <a:pt x="8055" y="1370"/>
                </a:lnTo>
                <a:lnTo>
                  <a:pt x="8157" y="1419"/>
                </a:lnTo>
                <a:lnTo>
                  <a:pt x="8258" y="1466"/>
                </a:lnTo>
                <a:lnTo>
                  <a:pt x="8360" y="1513"/>
                </a:lnTo>
                <a:lnTo>
                  <a:pt x="8462" y="1558"/>
                </a:lnTo>
                <a:lnTo>
                  <a:pt x="8565" y="1602"/>
                </a:lnTo>
                <a:lnTo>
                  <a:pt x="8668" y="1644"/>
                </a:lnTo>
                <a:lnTo>
                  <a:pt x="8773" y="1685"/>
                </a:lnTo>
                <a:lnTo>
                  <a:pt x="8878" y="1723"/>
                </a:lnTo>
                <a:lnTo>
                  <a:pt x="8983" y="1760"/>
                </a:lnTo>
                <a:lnTo>
                  <a:pt x="9090" y="1795"/>
                </a:lnTo>
                <a:lnTo>
                  <a:pt x="9196" y="1827"/>
                </a:lnTo>
                <a:lnTo>
                  <a:pt x="9305" y="1859"/>
                </a:lnTo>
                <a:lnTo>
                  <a:pt x="9414" y="1888"/>
                </a:lnTo>
                <a:lnTo>
                  <a:pt x="9468" y="1901"/>
                </a:lnTo>
                <a:lnTo>
                  <a:pt x="9523" y="1914"/>
                </a:lnTo>
                <a:lnTo>
                  <a:pt x="9578" y="1926"/>
                </a:lnTo>
                <a:lnTo>
                  <a:pt x="9633" y="1938"/>
                </a:lnTo>
                <a:lnTo>
                  <a:pt x="9689" y="1949"/>
                </a:lnTo>
                <a:lnTo>
                  <a:pt x="9745" y="1959"/>
                </a:lnTo>
                <a:lnTo>
                  <a:pt x="9801" y="1969"/>
                </a:lnTo>
                <a:lnTo>
                  <a:pt x="9857" y="1978"/>
                </a:lnTo>
                <a:lnTo>
                  <a:pt x="9914" y="1987"/>
                </a:lnTo>
                <a:lnTo>
                  <a:pt x="9970" y="1994"/>
                </a:lnTo>
                <a:lnTo>
                  <a:pt x="10027" y="2001"/>
                </a:lnTo>
                <a:lnTo>
                  <a:pt x="10084" y="2008"/>
                </a:lnTo>
                <a:lnTo>
                  <a:pt x="10142" y="2014"/>
                </a:lnTo>
                <a:lnTo>
                  <a:pt x="10200" y="2019"/>
                </a:lnTo>
                <a:lnTo>
                  <a:pt x="10258" y="2023"/>
                </a:lnTo>
                <a:lnTo>
                  <a:pt x="10317" y="2026"/>
                </a:lnTo>
                <a:lnTo>
                  <a:pt x="10375" y="2030"/>
                </a:lnTo>
                <a:lnTo>
                  <a:pt x="10434" y="2032"/>
                </a:lnTo>
                <a:lnTo>
                  <a:pt x="10494" y="2034"/>
                </a:lnTo>
                <a:lnTo>
                  <a:pt x="10553" y="2034"/>
                </a:lnTo>
                <a:lnTo>
                  <a:pt x="10612" y="2034"/>
                </a:lnTo>
                <a:lnTo>
                  <a:pt x="10673" y="2033"/>
                </a:lnTo>
                <a:lnTo>
                  <a:pt x="10733" y="2031"/>
                </a:lnTo>
                <a:lnTo>
                  <a:pt x="10795" y="2028"/>
                </a:lnTo>
                <a:lnTo>
                  <a:pt x="10856" y="2024"/>
                </a:lnTo>
                <a:lnTo>
                  <a:pt x="10917" y="2019"/>
                </a:lnTo>
                <a:lnTo>
                  <a:pt x="10979" y="2014"/>
                </a:lnTo>
                <a:lnTo>
                  <a:pt x="11041" y="2008"/>
                </a:lnTo>
                <a:lnTo>
                  <a:pt x="11103" y="2001"/>
                </a:lnTo>
                <a:lnTo>
                  <a:pt x="11167" y="1993"/>
                </a:lnTo>
                <a:lnTo>
                  <a:pt x="11229" y="1984"/>
                </a:lnTo>
                <a:lnTo>
                  <a:pt x="11293" y="1975"/>
                </a:lnTo>
                <a:lnTo>
                  <a:pt x="11357" y="1964"/>
                </a:lnTo>
                <a:lnTo>
                  <a:pt x="11421" y="1952"/>
                </a:lnTo>
                <a:lnTo>
                  <a:pt x="11485" y="1940"/>
                </a:lnTo>
                <a:lnTo>
                  <a:pt x="11551" y="1926"/>
                </a:lnTo>
                <a:lnTo>
                  <a:pt x="11616" y="1912"/>
                </a:lnTo>
                <a:lnTo>
                  <a:pt x="11682" y="1897"/>
                </a:lnTo>
                <a:lnTo>
                  <a:pt x="11748" y="1880"/>
                </a:lnTo>
                <a:lnTo>
                  <a:pt x="11814" y="1863"/>
                </a:lnTo>
                <a:lnTo>
                  <a:pt x="11882" y="1843"/>
                </a:lnTo>
                <a:lnTo>
                  <a:pt x="11948" y="1824"/>
                </a:lnTo>
                <a:lnTo>
                  <a:pt x="12016" y="1803"/>
                </a:lnTo>
                <a:lnTo>
                  <a:pt x="12085" y="1782"/>
                </a:lnTo>
                <a:lnTo>
                  <a:pt x="12153" y="1759"/>
                </a:lnTo>
                <a:lnTo>
                  <a:pt x="12222" y="1736"/>
                </a:lnTo>
                <a:lnTo>
                  <a:pt x="12291" y="1711"/>
                </a:lnTo>
                <a:lnTo>
                  <a:pt x="12361" y="1685"/>
                </a:lnTo>
                <a:lnTo>
                  <a:pt x="12431" y="1657"/>
                </a:lnTo>
                <a:lnTo>
                  <a:pt x="12502" y="1629"/>
                </a:lnTo>
                <a:lnTo>
                  <a:pt x="12573" y="1600"/>
                </a:lnTo>
                <a:lnTo>
                  <a:pt x="12645" y="1569"/>
                </a:lnTo>
                <a:lnTo>
                  <a:pt x="12716" y="1538"/>
                </a:lnTo>
                <a:lnTo>
                  <a:pt x="12789" y="1505"/>
                </a:lnTo>
                <a:lnTo>
                  <a:pt x="12862" y="1471"/>
                </a:lnTo>
                <a:lnTo>
                  <a:pt x="12936" y="1436"/>
                </a:lnTo>
                <a:lnTo>
                  <a:pt x="13009" y="1399"/>
                </a:lnTo>
                <a:lnTo>
                  <a:pt x="13084" y="1362"/>
                </a:lnTo>
                <a:lnTo>
                  <a:pt x="13158" y="1323"/>
                </a:lnTo>
                <a:lnTo>
                  <a:pt x="13233" y="1283"/>
                </a:lnTo>
                <a:lnTo>
                  <a:pt x="13309" y="1242"/>
                </a:lnTo>
                <a:lnTo>
                  <a:pt x="13385" y="1199"/>
                </a:lnTo>
                <a:lnTo>
                  <a:pt x="13462" y="1156"/>
                </a:lnTo>
                <a:lnTo>
                  <a:pt x="13539" y="1110"/>
                </a:lnTo>
                <a:lnTo>
                  <a:pt x="13617" y="1064"/>
                </a:lnTo>
                <a:lnTo>
                  <a:pt x="13695" y="1016"/>
                </a:lnTo>
                <a:lnTo>
                  <a:pt x="13774" y="968"/>
                </a:lnTo>
                <a:lnTo>
                  <a:pt x="13853" y="917"/>
                </a:lnTo>
                <a:lnTo>
                  <a:pt x="13933" y="865"/>
                </a:lnTo>
                <a:lnTo>
                  <a:pt x="14013" y="813"/>
                </a:lnTo>
                <a:lnTo>
                  <a:pt x="14002" y="821"/>
                </a:lnTo>
                <a:lnTo>
                  <a:pt x="13991" y="830"/>
                </a:lnTo>
                <a:lnTo>
                  <a:pt x="13980" y="841"/>
                </a:lnTo>
                <a:lnTo>
                  <a:pt x="13969" y="852"/>
                </a:lnTo>
                <a:lnTo>
                  <a:pt x="13959" y="865"/>
                </a:lnTo>
                <a:lnTo>
                  <a:pt x="13947" y="878"/>
                </a:lnTo>
                <a:lnTo>
                  <a:pt x="13925" y="908"/>
                </a:lnTo>
                <a:lnTo>
                  <a:pt x="13904" y="941"/>
                </a:lnTo>
                <a:lnTo>
                  <a:pt x="13883" y="977"/>
                </a:lnTo>
                <a:lnTo>
                  <a:pt x="13863" y="1014"/>
                </a:lnTo>
                <a:lnTo>
                  <a:pt x="13843" y="1052"/>
                </a:lnTo>
                <a:lnTo>
                  <a:pt x="13804" y="1129"/>
                </a:lnTo>
                <a:lnTo>
                  <a:pt x="13766" y="1202"/>
                </a:lnTo>
                <a:lnTo>
                  <a:pt x="13749" y="1236"/>
                </a:lnTo>
                <a:lnTo>
                  <a:pt x="13732" y="1268"/>
                </a:lnTo>
                <a:lnTo>
                  <a:pt x="13716" y="1296"/>
                </a:lnTo>
                <a:lnTo>
                  <a:pt x="13701" y="1321"/>
                </a:lnTo>
                <a:lnTo>
                  <a:pt x="13643" y="1406"/>
                </a:lnTo>
                <a:lnTo>
                  <a:pt x="13582" y="1492"/>
                </a:lnTo>
                <a:lnTo>
                  <a:pt x="13522" y="1575"/>
                </a:lnTo>
                <a:lnTo>
                  <a:pt x="13461" y="1658"/>
                </a:lnTo>
                <a:lnTo>
                  <a:pt x="13398" y="1742"/>
                </a:lnTo>
                <a:lnTo>
                  <a:pt x="13335" y="1823"/>
                </a:lnTo>
                <a:lnTo>
                  <a:pt x="13271" y="1905"/>
                </a:lnTo>
                <a:lnTo>
                  <a:pt x="13205" y="1985"/>
                </a:lnTo>
                <a:lnTo>
                  <a:pt x="13139" y="2066"/>
                </a:lnTo>
                <a:lnTo>
                  <a:pt x="13071" y="2145"/>
                </a:lnTo>
                <a:lnTo>
                  <a:pt x="13004" y="2224"/>
                </a:lnTo>
                <a:lnTo>
                  <a:pt x="12936" y="2302"/>
                </a:lnTo>
                <a:lnTo>
                  <a:pt x="12866" y="2378"/>
                </a:lnTo>
                <a:lnTo>
                  <a:pt x="12797" y="2455"/>
                </a:lnTo>
                <a:lnTo>
                  <a:pt x="12726" y="2531"/>
                </a:lnTo>
                <a:lnTo>
                  <a:pt x="12654" y="2607"/>
                </a:lnTo>
                <a:lnTo>
                  <a:pt x="12562" y="2702"/>
                </a:lnTo>
                <a:lnTo>
                  <a:pt x="12467" y="2797"/>
                </a:lnTo>
                <a:lnTo>
                  <a:pt x="12370" y="2890"/>
                </a:lnTo>
                <a:lnTo>
                  <a:pt x="12274" y="2984"/>
                </a:lnTo>
                <a:lnTo>
                  <a:pt x="12175" y="3075"/>
                </a:lnTo>
                <a:lnTo>
                  <a:pt x="12075" y="3166"/>
                </a:lnTo>
                <a:lnTo>
                  <a:pt x="11974" y="3255"/>
                </a:lnTo>
                <a:lnTo>
                  <a:pt x="11872" y="3344"/>
                </a:lnTo>
                <a:lnTo>
                  <a:pt x="11768" y="3430"/>
                </a:lnTo>
                <a:lnTo>
                  <a:pt x="11662" y="3517"/>
                </a:lnTo>
                <a:lnTo>
                  <a:pt x="11557" y="3602"/>
                </a:lnTo>
                <a:lnTo>
                  <a:pt x="11449" y="3686"/>
                </a:lnTo>
                <a:lnTo>
                  <a:pt x="11341" y="3768"/>
                </a:lnTo>
                <a:lnTo>
                  <a:pt x="11231" y="3850"/>
                </a:lnTo>
                <a:lnTo>
                  <a:pt x="11120" y="3929"/>
                </a:lnTo>
                <a:lnTo>
                  <a:pt x="11009" y="4009"/>
                </a:lnTo>
                <a:lnTo>
                  <a:pt x="10896" y="4086"/>
                </a:lnTo>
                <a:lnTo>
                  <a:pt x="10781" y="4161"/>
                </a:lnTo>
                <a:lnTo>
                  <a:pt x="10667" y="4237"/>
                </a:lnTo>
                <a:lnTo>
                  <a:pt x="10551" y="4310"/>
                </a:lnTo>
                <a:lnTo>
                  <a:pt x="10433" y="4382"/>
                </a:lnTo>
                <a:lnTo>
                  <a:pt x="10316" y="4452"/>
                </a:lnTo>
                <a:lnTo>
                  <a:pt x="10197" y="4521"/>
                </a:lnTo>
                <a:lnTo>
                  <a:pt x="10077" y="4590"/>
                </a:lnTo>
                <a:lnTo>
                  <a:pt x="9958" y="4656"/>
                </a:lnTo>
                <a:lnTo>
                  <a:pt x="9836" y="4720"/>
                </a:lnTo>
                <a:lnTo>
                  <a:pt x="9714" y="4784"/>
                </a:lnTo>
                <a:lnTo>
                  <a:pt x="9591" y="4845"/>
                </a:lnTo>
                <a:lnTo>
                  <a:pt x="9467" y="4905"/>
                </a:lnTo>
                <a:lnTo>
                  <a:pt x="9343" y="4965"/>
                </a:lnTo>
                <a:lnTo>
                  <a:pt x="9218" y="5022"/>
                </a:lnTo>
                <a:lnTo>
                  <a:pt x="9092" y="5077"/>
                </a:lnTo>
                <a:lnTo>
                  <a:pt x="8965" y="5131"/>
                </a:lnTo>
                <a:lnTo>
                  <a:pt x="8838" y="5183"/>
                </a:lnTo>
                <a:lnTo>
                  <a:pt x="8711" y="5234"/>
                </a:lnTo>
                <a:lnTo>
                  <a:pt x="8582" y="5283"/>
                </a:lnTo>
                <a:lnTo>
                  <a:pt x="8453" y="5330"/>
                </a:lnTo>
                <a:lnTo>
                  <a:pt x="8323" y="5375"/>
                </a:lnTo>
                <a:lnTo>
                  <a:pt x="8194" y="5419"/>
                </a:lnTo>
                <a:lnTo>
                  <a:pt x="8063" y="5461"/>
                </a:lnTo>
                <a:lnTo>
                  <a:pt x="7932" y="5501"/>
                </a:lnTo>
                <a:lnTo>
                  <a:pt x="7801" y="5539"/>
                </a:lnTo>
                <a:lnTo>
                  <a:pt x="7669" y="5576"/>
                </a:lnTo>
                <a:lnTo>
                  <a:pt x="7536" y="5610"/>
                </a:lnTo>
                <a:lnTo>
                  <a:pt x="7403" y="5644"/>
                </a:lnTo>
                <a:lnTo>
                  <a:pt x="7270" y="5674"/>
                </a:lnTo>
                <a:lnTo>
                  <a:pt x="7137" y="5703"/>
                </a:lnTo>
                <a:lnTo>
                  <a:pt x="7004" y="5730"/>
                </a:lnTo>
                <a:lnTo>
                  <a:pt x="6869" y="5755"/>
                </a:lnTo>
                <a:lnTo>
                  <a:pt x="6735" y="5778"/>
                </a:lnTo>
                <a:lnTo>
                  <a:pt x="6601" y="5799"/>
                </a:lnTo>
                <a:lnTo>
                  <a:pt x="6466" y="5819"/>
                </a:lnTo>
                <a:lnTo>
                  <a:pt x="6331" y="5836"/>
                </a:lnTo>
                <a:lnTo>
                  <a:pt x="6196" y="5851"/>
                </a:lnTo>
                <a:lnTo>
                  <a:pt x="6062" y="5864"/>
                </a:lnTo>
                <a:lnTo>
                  <a:pt x="5926" y="5875"/>
                </a:lnTo>
                <a:lnTo>
                  <a:pt x="5791" y="5884"/>
                </a:lnTo>
                <a:lnTo>
                  <a:pt x="5655" y="5890"/>
                </a:lnTo>
                <a:lnTo>
                  <a:pt x="5520" y="5895"/>
                </a:lnTo>
                <a:lnTo>
                  <a:pt x="5385" y="5897"/>
                </a:lnTo>
                <a:lnTo>
                  <a:pt x="5249" y="5897"/>
                </a:lnTo>
                <a:lnTo>
                  <a:pt x="5113" y="5895"/>
                </a:lnTo>
                <a:lnTo>
                  <a:pt x="4978" y="5891"/>
                </a:lnTo>
                <a:lnTo>
                  <a:pt x="4843" y="5884"/>
                </a:lnTo>
                <a:lnTo>
                  <a:pt x="4775" y="5880"/>
                </a:lnTo>
                <a:lnTo>
                  <a:pt x="4707" y="5875"/>
                </a:lnTo>
                <a:lnTo>
                  <a:pt x="4640" y="5869"/>
                </a:lnTo>
                <a:lnTo>
                  <a:pt x="4572" y="5863"/>
                </a:lnTo>
                <a:lnTo>
                  <a:pt x="4505" y="5856"/>
                </a:lnTo>
                <a:lnTo>
                  <a:pt x="4437" y="5848"/>
                </a:lnTo>
                <a:lnTo>
                  <a:pt x="4371" y="5840"/>
                </a:lnTo>
                <a:lnTo>
                  <a:pt x="4304" y="5830"/>
                </a:lnTo>
                <a:lnTo>
                  <a:pt x="4237" y="5820"/>
                </a:lnTo>
                <a:lnTo>
                  <a:pt x="4171" y="5810"/>
                </a:lnTo>
                <a:lnTo>
                  <a:pt x="4105" y="5797"/>
                </a:lnTo>
                <a:lnTo>
                  <a:pt x="4038" y="5785"/>
                </a:lnTo>
                <a:lnTo>
                  <a:pt x="3972" y="5772"/>
                </a:lnTo>
                <a:lnTo>
                  <a:pt x="3906" y="5759"/>
                </a:lnTo>
                <a:lnTo>
                  <a:pt x="3840" y="5744"/>
                </a:lnTo>
                <a:lnTo>
                  <a:pt x="3775" y="5729"/>
                </a:lnTo>
                <a:lnTo>
                  <a:pt x="3710" y="5714"/>
                </a:lnTo>
                <a:lnTo>
                  <a:pt x="3645" y="5697"/>
                </a:lnTo>
                <a:lnTo>
                  <a:pt x="3581" y="5680"/>
                </a:lnTo>
                <a:lnTo>
                  <a:pt x="3516" y="5662"/>
                </a:lnTo>
                <a:lnTo>
                  <a:pt x="3452" y="5643"/>
                </a:lnTo>
                <a:lnTo>
                  <a:pt x="3388" y="5622"/>
                </a:lnTo>
                <a:lnTo>
                  <a:pt x="3324" y="5602"/>
                </a:lnTo>
                <a:lnTo>
                  <a:pt x="3262" y="5581"/>
                </a:lnTo>
                <a:lnTo>
                  <a:pt x="3198" y="5559"/>
                </a:lnTo>
                <a:lnTo>
                  <a:pt x="3136" y="5537"/>
                </a:lnTo>
                <a:lnTo>
                  <a:pt x="3074" y="5513"/>
                </a:lnTo>
                <a:lnTo>
                  <a:pt x="3011" y="5489"/>
                </a:lnTo>
                <a:lnTo>
                  <a:pt x="2950" y="5465"/>
                </a:lnTo>
                <a:lnTo>
                  <a:pt x="2889" y="5438"/>
                </a:lnTo>
                <a:lnTo>
                  <a:pt x="2827" y="5412"/>
                </a:lnTo>
                <a:lnTo>
                  <a:pt x="2767" y="5384"/>
                </a:lnTo>
                <a:lnTo>
                  <a:pt x="2707" y="5356"/>
                </a:lnTo>
                <a:lnTo>
                  <a:pt x="2647" y="5328"/>
                </a:lnTo>
                <a:lnTo>
                  <a:pt x="2588" y="5298"/>
                </a:lnTo>
                <a:lnTo>
                  <a:pt x="2529" y="5268"/>
                </a:lnTo>
                <a:lnTo>
                  <a:pt x="2470" y="5236"/>
                </a:lnTo>
                <a:lnTo>
                  <a:pt x="2413" y="5204"/>
                </a:lnTo>
                <a:lnTo>
                  <a:pt x="2355" y="5172"/>
                </a:lnTo>
                <a:lnTo>
                  <a:pt x="2297" y="5138"/>
                </a:lnTo>
                <a:lnTo>
                  <a:pt x="2241" y="5104"/>
                </a:lnTo>
                <a:lnTo>
                  <a:pt x="2185" y="5068"/>
                </a:lnTo>
                <a:lnTo>
                  <a:pt x="2128" y="5032"/>
                </a:lnTo>
                <a:lnTo>
                  <a:pt x="2073" y="4996"/>
                </a:lnTo>
                <a:lnTo>
                  <a:pt x="2019" y="4958"/>
                </a:lnTo>
                <a:lnTo>
                  <a:pt x="1964" y="4920"/>
                </a:lnTo>
                <a:lnTo>
                  <a:pt x="1910" y="4880"/>
                </a:lnTo>
                <a:lnTo>
                  <a:pt x="1857" y="4840"/>
                </a:lnTo>
                <a:lnTo>
                  <a:pt x="1804" y="4800"/>
                </a:lnTo>
                <a:lnTo>
                  <a:pt x="1752" y="4758"/>
                </a:lnTo>
                <a:lnTo>
                  <a:pt x="1700" y="4715"/>
                </a:lnTo>
                <a:lnTo>
                  <a:pt x="1650" y="4672"/>
                </a:lnTo>
                <a:lnTo>
                  <a:pt x="1598" y="4628"/>
                </a:lnTo>
                <a:lnTo>
                  <a:pt x="1549" y="4584"/>
                </a:lnTo>
                <a:lnTo>
                  <a:pt x="1499" y="4537"/>
                </a:lnTo>
                <a:lnTo>
                  <a:pt x="1450" y="4491"/>
                </a:lnTo>
                <a:lnTo>
                  <a:pt x="1402" y="4444"/>
                </a:lnTo>
                <a:lnTo>
                  <a:pt x="1355" y="4396"/>
                </a:lnTo>
                <a:lnTo>
                  <a:pt x="1308" y="4346"/>
                </a:lnTo>
                <a:lnTo>
                  <a:pt x="1261" y="4296"/>
                </a:lnTo>
                <a:lnTo>
                  <a:pt x="1215" y="4246"/>
                </a:lnTo>
                <a:lnTo>
                  <a:pt x="1171" y="4195"/>
                </a:lnTo>
                <a:lnTo>
                  <a:pt x="1126" y="4142"/>
                </a:lnTo>
                <a:lnTo>
                  <a:pt x="1082" y="4089"/>
                </a:lnTo>
                <a:lnTo>
                  <a:pt x="1051" y="4049"/>
                </a:lnTo>
                <a:lnTo>
                  <a:pt x="1020" y="4010"/>
                </a:lnTo>
                <a:lnTo>
                  <a:pt x="990" y="3969"/>
                </a:lnTo>
                <a:lnTo>
                  <a:pt x="960" y="3929"/>
                </a:lnTo>
                <a:lnTo>
                  <a:pt x="930" y="3888"/>
                </a:lnTo>
                <a:lnTo>
                  <a:pt x="902" y="3848"/>
                </a:lnTo>
                <a:lnTo>
                  <a:pt x="874" y="3806"/>
                </a:lnTo>
                <a:lnTo>
                  <a:pt x="846" y="3764"/>
                </a:lnTo>
                <a:lnTo>
                  <a:pt x="793" y="3681"/>
                </a:lnTo>
                <a:lnTo>
                  <a:pt x="741" y="3596"/>
                </a:lnTo>
                <a:lnTo>
                  <a:pt x="692" y="3510"/>
                </a:lnTo>
                <a:lnTo>
                  <a:pt x="645" y="3423"/>
                </a:lnTo>
                <a:lnTo>
                  <a:pt x="600" y="3336"/>
                </a:lnTo>
                <a:lnTo>
                  <a:pt x="556" y="3247"/>
                </a:lnTo>
                <a:lnTo>
                  <a:pt x="515" y="3158"/>
                </a:lnTo>
                <a:lnTo>
                  <a:pt x="475" y="3067"/>
                </a:lnTo>
                <a:lnTo>
                  <a:pt x="438" y="2976"/>
                </a:lnTo>
                <a:lnTo>
                  <a:pt x="401" y="2884"/>
                </a:lnTo>
                <a:lnTo>
                  <a:pt x="367" y="2792"/>
                </a:lnTo>
                <a:lnTo>
                  <a:pt x="334" y="2699"/>
                </a:lnTo>
                <a:lnTo>
                  <a:pt x="304" y="2605"/>
                </a:lnTo>
                <a:lnTo>
                  <a:pt x="274" y="2510"/>
                </a:lnTo>
                <a:lnTo>
                  <a:pt x="247" y="2416"/>
                </a:lnTo>
                <a:lnTo>
                  <a:pt x="219" y="2320"/>
                </a:lnTo>
                <a:lnTo>
                  <a:pt x="194" y="2225"/>
                </a:lnTo>
                <a:lnTo>
                  <a:pt x="171" y="2128"/>
                </a:lnTo>
                <a:lnTo>
                  <a:pt x="149" y="2032"/>
                </a:lnTo>
                <a:lnTo>
                  <a:pt x="128" y="1934"/>
                </a:lnTo>
                <a:lnTo>
                  <a:pt x="108" y="1836"/>
                </a:lnTo>
                <a:lnTo>
                  <a:pt x="90" y="1739"/>
                </a:lnTo>
                <a:lnTo>
                  <a:pt x="72" y="1640"/>
                </a:lnTo>
                <a:lnTo>
                  <a:pt x="55" y="1542"/>
                </a:lnTo>
                <a:lnTo>
                  <a:pt x="40" y="1443"/>
                </a:lnTo>
                <a:lnTo>
                  <a:pt x="26" y="1345"/>
                </a:lnTo>
                <a:lnTo>
                  <a:pt x="13" y="1246"/>
                </a:lnTo>
                <a:lnTo>
                  <a:pt x="0" y="1148"/>
                </a:lnTo>
                <a:close/>
              </a:path>
            </a:pathLst>
          </a:custGeom>
          <a:solidFill>
            <a:srgbClr val="3185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5376334" y="7641167"/>
            <a:ext cx="759884" cy="0"/>
          </a:xfrm>
          <a:prstGeom prst="line">
            <a:avLst/>
          </a:prstGeom>
          <a:ln w="38100">
            <a:solidFill>
              <a:srgbClr val="53B958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5422901" y="13214351"/>
            <a:ext cx="759884" cy="0"/>
          </a:xfrm>
          <a:prstGeom prst="line">
            <a:avLst/>
          </a:prstGeom>
          <a:ln w="38100">
            <a:solidFill>
              <a:srgbClr val="53B958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5422901" y="10049933"/>
            <a:ext cx="759884" cy="0"/>
          </a:xfrm>
          <a:prstGeom prst="line">
            <a:avLst/>
          </a:prstGeom>
          <a:ln w="38100">
            <a:solidFill>
              <a:srgbClr val="53B958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flipV="1">
            <a:off x="2501901" y="1316567"/>
            <a:ext cx="0" cy="4267200"/>
          </a:xfrm>
          <a:prstGeom prst="line">
            <a:avLst/>
          </a:prstGeom>
          <a:ln w="38100">
            <a:solidFill>
              <a:srgbClr val="53B9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2482064" y="5581850"/>
            <a:ext cx="461433" cy="0"/>
          </a:xfrm>
          <a:prstGeom prst="line">
            <a:avLst/>
          </a:prstGeom>
          <a:ln w="38100">
            <a:solidFill>
              <a:srgbClr val="53B95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2501901" y="4574118"/>
            <a:ext cx="461433" cy="0"/>
          </a:xfrm>
          <a:prstGeom prst="line">
            <a:avLst/>
          </a:prstGeom>
          <a:ln w="38100">
            <a:solidFill>
              <a:srgbClr val="53B95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2468034" y="3062817"/>
            <a:ext cx="461433" cy="0"/>
          </a:xfrm>
          <a:prstGeom prst="line">
            <a:avLst/>
          </a:prstGeom>
          <a:ln w="38100">
            <a:solidFill>
              <a:srgbClr val="53B95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2482064" y="1331679"/>
            <a:ext cx="461433" cy="0"/>
          </a:xfrm>
          <a:prstGeom prst="line">
            <a:avLst/>
          </a:prstGeom>
          <a:ln w="38100">
            <a:solidFill>
              <a:srgbClr val="53B95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07" name="Прямоугольник 82"/>
          <p:cNvSpPr>
            <a:spLocks noChangeArrowheads="1"/>
          </p:cNvSpPr>
          <p:nvPr/>
        </p:nvSpPr>
        <p:spPr bwMode="auto">
          <a:xfrm>
            <a:off x="8421430" y="3135431"/>
            <a:ext cx="1502833" cy="1295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uk-UA" altLang="ru-RU" sz="1467" b="1" dirty="0">
                <a:latin typeface="Calibri" panose="020F0502020204030204" pitchFamily="34" charset="0"/>
                <a:cs typeface="Times New Roman" panose="02020603050405020304" pitchFamily="18" charset="0"/>
              </a:rPr>
              <a:t>Органи-мішені </a:t>
            </a:r>
          </a:p>
          <a:p>
            <a:pPr algn="ctr">
              <a:spcAft>
                <a:spcPts val="600"/>
              </a:spcAft>
            </a:pPr>
            <a:r>
              <a:rPr lang="uk-UA" altLang="ru-RU" sz="1467" b="1" dirty="0">
                <a:latin typeface="Calibri" panose="020F0502020204030204" pitchFamily="34" charset="0"/>
                <a:cs typeface="Times New Roman" panose="02020603050405020304" pitchFamily="18" charset="0"/>
              </a:rPr>
              <a:t>(найбільш сприятливі до впливу хімічних речовин)</a:t>
            </a:r>
            <a:endParaRPr lang="ru-RU" altLang="ru-RU" sz="1467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5308" name="Рисунок 8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2010834"/>
            <a:ext cx="567267" cy="63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9" name="Рисунок 8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367" y="3754967"/>
            <a:ext cx="687917" cy="64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0" name="Рисунок 8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585" y="2010834"/>
            <a:ext cx="654049" cy="48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1" name="Рисунок 8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047" y="3361382"/>
            <a:ext cx="571500" cy="75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2" name="Рисунок 8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451" y="4808009"/>
            <a:ext cx="393700" cy="67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3" name="TextBox 89"/>
          <p:cNvSpPr txBox="1">
            <a:spLocks noChangeArrowheads="1"/>
          </p:cNvSpPr>
          <p:nvPr/>
        </p:nvSpPr>
        <p:spPr bwMode="auto">
          <a:xfrm>
            <a:off x="9877987" y="2499785"/>
            <a:ext cx="564029" cy="22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ru-RU" sz="1067" dirty="0">
                <a:solidFill>
                  <a:schemeClr val="bg1"/>
                </a:solidFill>
                <a:latin typeface="Calibri" panose="020F0502020204030204" pitchFamily="34" charset="0"/>
              </a:rPr>
              <a:t>Печінка</a:t>
            </a:r>
            <a:endParaRPr lang="ru-RU" altLang="ru-RU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25314" name="TextBox 90"/>
          <p:cNvSpPr txBox="1">
            <a:spLocks noChangeArrowheads="1"/>
          </p:cNvSpPr>
          <p:nvPr/>
        </p:nvSpPr>
        <p:spPr bwMode="auto">
          <a:xfrm>
            <a:off x="10160001" y="4136514"/>
            <a:ext cx="855774" cy="54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ru-RU" sz="1067" dirty="0">
                <a:solidFill>
                  <a:schemeClr val="bg1"/>
                </a:solidFill>
                <a:latin typeface="Calibri" panose="020F0502020204030204" pitchFamily="34" charset="0"/>
              </a:rPr>
              <a:t>Імунна та </a:t>
            </a:r>
          </a:p>
          <a:p>
            <a:pPr algn="ctr"/>
            <a:r>
              <a:rPr lang="uk-UA" altLang="ru-RU" sz="1067" dirty="0">
                <a:solidFill>
                  <a:schemeClr val="bg1"/>
                </a:solidFill>
                <a:latin typeface="Calibri" panose="020F0502020204030204" pitchFamily="34" charset="0"/>
              </a:rPr>
              <a:t>ендокринна </a:t>
            </a:r>
          </a:p>
          <a:p>
            <a:pPr algn="ctr"/>
            <a:r>
              <a:rPr lang="uk-UA" altLang="ru-RU" sz="1067" dirty="0">
                <a:solidFill>
                  <a:schemeClr val="bg1"/>
                </a:solidFill>
                <a:latin typeface="Calibri" panose="020F0502020204030204" pitchFamily="34" charset="0"/>
              </a:rPr>
              <a:t>системи</a:t>
            </a:r>
            <a:endParaRPr lang="ru-RU" altLang="ru-RU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25315" name="Прямоугольник 91"/>
          <p:cNvSpPr>
            <a:spLocks noChangeArrowheads="1"/>
          </p:cNvSpPr>
          <p:nvPr/>
        </p:nvSpPr>
        <p:spPr bwMode="auto">
          <a:xfrm>
            <a:off x="7457017" y="4447117"/>
            <a:ext cx="480672" cy="22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1067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Нирки</a:t>
            </a:r>
            <a:endParaRPr lang="ru-RU" altLang="ru-RU" sz="1067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25316" name="Прямоугольник 92"/>
          <p:cNvSpPr>
            <a:spLocks noChangeArrowheads="1"/>
          </p:cNvSpPr>
          <p:nvPr/>
        </p:nvSpPr>
        <p:spPr bwMode="auto">
          <a:xfrm>
            <a:off x="9172846" y="5005955"/>
            <a:ext cx="1325455" cy="46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uk-UA" altLang="ru-RU" sz="1067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Кишкове-шлунковий</a:t>
            </a:r>
          </a:p>
          <a:p>
            <a:pPr>
              <a:spcAft>
                <a:spcPts val="600"/>
              </a:spcAft>
            </a:pPr>
            <a:r>
              <a:rPr lang="uk-UA" altLang="ru-RU" sz="1067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тракт</a:t>
            </a:r>
            <a:endParaRPr lang="ru-RU" altLang="ru-RU" sz="1067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408" y="5308874"/>
            <a:ext cx="1144625" cy="98288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1159" y="5538369"/>
            <a:ext cx="961492" cy="82562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9590" y="5712885"/>
            <a:ext cx="1178319" cy="520957"/>
          </a:xfrm>
          <a:prstGeom prst="rect">
            <a:avLst/>
          </a:prstGeom>
        </p:spPr>
      </p:pic>
      <p:pic>
        <p:nvPicPr>
          <p:cNvPr id="38" name="Рисунок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3" y="5284608"/>
            <a:ext cx="1354667" cy="135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Прямоугольник 40"/>
          <p:cNvSpPr>
            <a:spLocks noChangeArrowheads="1"/>
          </p:cNvSpPr>
          <p:nvPr/>
        </p:nvSpPr>
        <p:spPr bwMode="auto">
          <a:xfrm>
            <a:off x="3111168" y="5465840"/>
            <a:ext cx="2108532" cy="281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Руйнує озоновий шар</a:t>
            </a:r>
            <a:endParaRPr lang="ru-RU" altLang="ru-RU" sz="1400" dirty="0">
              <a:latin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04793" y="3412074"/>
            <a:ext cx="27097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uk-UA" altLang="ru-RU" sz="1400" dirty="0">
                <a:latin typeface="+mn-lt"/>
                <a:cs typeface="Times New Roman" panose="02020603050405020304" pitchFamily="18" charset="0"/>
              </a:rPr>
              <a:t>репродуктивної системи людини</a:t>
            </a:r>
            <a:endParaRPr lang="uk-UA" altLang="ru-RU" sz="1400" dirty="0">
              <a:latin typeface="+mn-lt"/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2501901" y="3881967"/>
            <a:ext cx="461433" cy="0"/>
          </a:xfrm>
          <a:prstGeom prst="line">
            <a:avLst/>
          </a:prstGeom>
          <a:ln w="38100">
            <a:solidFill>
              <a:srgbClr val="53B95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156"/>
          <p:cNvSpPr>
            <a:spLocks noChangeArrowheads="1"/>
          </p:cNvSpPr>
          <p:nvPr/>
        </p:nvSpPr>
        <p:spPr bwMode="auto">
          <a:xfrm>
            <a:off x="3004793" y="5987466"/>
            <a:ext cx="3371247" cy="78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Globally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Harmonized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System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Classification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Labeling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Chemicals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(GHS)</a:t>
            </a:r>
            <a:endParaRPr lang="ru-RU" altLang="ru-RU" sz="1600" dirty="0">
              <a:latin typeface="Calibri" panose="020F0502020204030204" pitchFamily="34" charset="0"/>
            </a:endParaRPr>
          </a:p>
        </p:txBody>
      </p:sp>
      <p:sp>
        <p:nvSpPr>
          <p:cNvPr id="44" name="Прямоугольник 162"/>
          <p:cNvSpPr>
            <a:spLocks noChangeArrowheads="1"/>
          </p:cNvSpPr>
          <p:nvPr/>
        </p:nvSpPr>
        <p:spPr bwMode="auto">
          <a:xfrm>
            <a:off x="6840725" y="6215220"/>
            <a:ext cx="3072048" cy="32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1587" tIns="20793" rIns="41587" bIns="20793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450"/>
              </a:spcAft>
            </a:pP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Regulation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(EC)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No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1272/2008 (CLP)</a:t>
            </a:r>
            <a:endParaRPr lang="ru-RU" altLang="ru-RU" sz="1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48191" y="5987466"/>
            <a:ext cx="333375" cy="65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26301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, room&#10;&#10;Description automatically generated">
            <a:extLst>
              <a:ext uri="{FF2B5EF4-FFF2-40B4-BE49-F238E27FC236}">
                <a16:creationId xmlns:a16="http://schemas.microsoft.com/office/drawing/2014/main" id="{BF06DBB1-B34F-4E79-B0A5-190DEFD037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0483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69F3AC5-32AD-4524-975C-DD21E8D66490}"/>
              </a:ext>
            </a:extLst>
          </p:cNvPr>
          <p:cNvGrpSpPr/>
          <p:nvPr/>
        </p:nvGrpSpPr>
        <p:grpSpPr>
          <a:xfrm>
            <a:off x="312770" y="264609"/>
            <a:ext cx="2494852" cy="2494850"/>
            <a:chOff x="10085420" y="-2307744"/>
            <a:chExt cx="2494852" cy="2494850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DA7EF2A9-6077-40E1-AED2-C76076007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085420" y="-2307744"/>
              <a:ext cx="2494852" cy="249485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F7A3012-CDCF-40FF-93C9-EF03B577F26D}"/>
                </a:ext>
              </a:extLst>
            </p:cNvPr>
            <p:cNvSpPr/>
            <p:nvPr/>
          </p:nvSpPr>
          <p:spPr>
            <a:xfrm>
              <a:off x="10337656" y="-1380610"/>
              <a:ext cx="203228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uk-UA" sz="3200" dirty="0">
                  <a:solidFill>
                    <a:srgbClr val="333333"/>
                  </a:solidFill>
                  <a:latin typeface="Calibri" panose="020F0502020204030204" pitchFamily="34" charset="0"/>
                </a:rPr>
                <a:t>Косметика</a:t>
              </a:r>
              <a:endParaRPr lang="uk-UA" sz="3200" dirty="0">
                <a:solidFill>
                  <a:srgbClr val="222222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E04FD7A-F128-403F-8CA3-F356D88F3524}"/>
              </a:ext>
            </a:extLst>
          </p:cNvPr>
          <p:cNvGrpSpPr/>
          <p:nvPr/>
        </p:nvGrpSpPr>
        <p:grpSpPr>
          <a:xfrm>
            <a:off x="7235286" y="513623"/>
            <a:ext cx="2842504" cy="2842504"/>
            <a:chOff x="7566317" y="206251"/>
            <a:chExt cx="2842504" cy="2842504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1E1A925B-C83C-4845-A722-18A23ECD0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566317" y="206251"/>
              <a:ext cx="2842504" cy="2842504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174F154-7046-4165-8981-A5B054912269}"/>
                </a:ext>
              </a:extLst>
            </p:cNvPr>
            <p:cNvSpPr/>
            <p:nvPr/>
          </p:nvSpPr>
          <p:spPr>
            <a:xfrm>
              <a:off x="7713650" y="894986"/>
              <a:ext cx="2550535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Не містить токсичних речовин що накопичуються в організмі і здатні викликати хронічні захворювання</a:t>
              </a:r>
              <a:endParaRPr lang="uk-UA" sz="1600" dirty="0">
                <a:solidFill>
                  <a:srgbClr val="222222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F103698-6F87-4D5F-A635-C73BE5E77E6E}"/>
              </a:ext>
            </a:extLst>
          </p:cNvPr>
          <p:cNvGrpSpPr/>
          <p:nvPr/>
        </p:nvGrpSpPr>
        <p:grpSpPr>
          <a:xfrm>
            <a:off x="4358396" y="201439"/>
            <a:ext cx="2767322" cy="2767322"/>
            <a:chOff x="17416235" y="867038"/>
            <a:chExt cx="2767322" cy="2767322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579EF69C-6EA4-4987-BC11-88A9EA40D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16235" y="867038"/>
              <a:ext cx="2767322" cy="2767322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456416E-88D9-4759-9F22-B2FE490E8AE1}"/>
                </a:ext>
              </a:extLst>
            </p:cNvPr>
            <p:cNvSpPr/>
            <p:nvPr/>
          </p:nvSpPr>
          <p:spPr>
            <a:xfrm>
              <a:off x="17694995" y="1512034"/>
              <a:ext cx="2209800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Не містить речовин що можуть спричини подразнення або інші прояви алергії</a:t>
              </a:r>
              <a:endParaRPr lang="uk-UA" sz="1600" dirty="0">
                <a:solidFill>
                  <a:srgbClr val="222222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57E6DFB-3E83-450D-B95B-81DA40BC1673}"/>
              </a:ext>
            </a:extLst>
          </p:cNvPr>
          <p:cNvGrpSpPr/>
          <p:nvPr/>
        </p:nvGrpSpPr>
        <p:grpSpPr>
          <a:xfrm>
            <a:off x="720472" y="3949836"/>
            <a:ext cx="2372050" cy="2372048"/>
            <a:chOff x="720472" y="3949836"/>
            <a:chExt cx="2372050" cy="2372048"/>
          </a:xfrm>
        </p:grpSpPr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2B98FD88-3453-41D0-A265-6582CD888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0472" y="3949836"/>
              <a:ext cx="2372050" cy="2372048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DC22E93-AC56-402D-B091-4A65C2CDA3F1}"/>
                </a:ext>
              </a:extLst>
            </p:cNvPr>
            <p:cNvSpPr/>
            <p:nvPr/>
          </p:nvSpPr>
          <p:spPr>
            <a:xfrm>
              <a:off x="949125" y="4289066"/>
              <a:ext cx="1993900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Не шкодить мешканцям водойм при потраплянні у водойми через каналізацію</a:t>
              </a:r>
              <a:endParaRPr lang="uk-UA" sz="1600" dirty="0">
                <a:solidFill>
                  <a:srgbClr val="222222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34E1C2F-96B3-4865-AEDE-A60A0B70D1A4}"/>
              </a:ext>
            </a:extLst>
          </p:cNvPr>
          <p:cNvGrpSpPr/>
          <p:nvPr/>
        </p:nvGrpSpPr>
        <p:grpSpPr>
          <a:xfrm>
            <a:off x="3632107" y="3976233"/>
            <a:ext cx="2319254" cy="2319254"/>
            <a:chOff x="17325140" y="-1631608"/>
            <a:chExt cx="2319254" cy="2319254"/>
          </a:xfrm>
        </p:grpSpPr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3991EA76-7614-4733-953D-40AC17369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325140" y="-1631608"/>
              <a:ext cx="2319254" cy="2319254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EDE58CC-8541-40AC-BCDA-A591B0AC8684}"/>
                </a:ext>
              </a:extLst>
            </p:cNvPr>
            <p:cNvSpPr/>
            <p:nvPr/>
          </p:nvSpPr>
          <p:spPr>
            <a:xfrm>
              <a:off x="17768740" y="-1380610"/>
              <a:ext cx="1422401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Контроль безпеки та якості складників на виробництві</a:t>
              </a:r>
              <a:endParaRPr lang="uk-UA" sz="1600" dirty="0">
                <a:solidFill>
                  <a:srgbClr val="222222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74EDF04-C9E9-4309-ADBB-281B1F81B7A3}"/>
              </a:ext>
            </a:extLst>
          </p:cNvPr>
          <p:cNvGrpSpPr/>
          <p:nvPr/>
        </p:nvGrpSpPr>
        <p:grpSpPr>
          <a:xfrm>
            <a:off x="6336539" y="3501873"/>
            <a:ext cx="2910304" cy="2910304"/>
            <a:chOff x="6336539" y="3501873"/>
            <a:chExt cx="2910304" cy="2910304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A35E1733-3666-4F90-AE9F-7F5D46CA5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36539" y="3501873"/>
              <a:ext cx="2910304" cy="2910304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80298A6-7268-4FD7-9FF7-1A97A349FF2B}"/>
                </a:ext>
              </a:extLst>
            </p:cNvPr>
            <p:cNvSpPr/>
            <p:nvPr/>
          </p:nvSpPr>
          <p:spPr>
            <a:xfrm>
              <a:off x="6686791" y="4019904"/>
              <a:ext cx="2209800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Пакування та ящики, для транспортування не містять небезпечних речовин та придатні для переробки</a:t>
              </a:r>
              <a:endParaRPr lang="uk-UA" sz="1600" dirty="0">
                <a:solidFill>
                  <a:srgbClr val="222222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7" name="Picture 6" descr="A picture containing sitting, bottle, table, lotion&#10;&#10;Description automatically generated">
            <a:extLst>
              <a:ext uri="{FF2B5EF4-FFF2-40B4-BE49-F238E27FC236}">
                <a16:creationId xmlns:a16="http://schemas.microsoft.com/office/drawing/2014/main" id="{A0559E93-E18B-4484-BE8A-3467D714384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3929" y="2859770"/>
            <a:ext cx="1003388" cy="3183622"/>
          </a:xfrm>
          <a:prstGeom prst="rect">
            <a:avLst/>
          </a:prstGeom>
        </p:spPr>
      </p:pic>
      <p:pic>
        <p:nvPicPr>
          <p:cNvPr id="46" name="Content Placeholder 55">
            <a:extLst>
              <a:ext uri="{FF2B5EF4-FFF2-40B4-BE49-F238E27FC236}">
                <a16:creationId xmlns:a16="http://schemas.microsoft.com/office/drawing/2014/main" id="{71C2EAA5-7B76-4C5A-AE84-0E5FE8212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7007" y="299214"/>
            <a:ext cx="1877233" cy="2187613"/>
          </a:xfrm>
        </p:spPr>
      </p:pic>
    </p:spTree>
    <p:extLst>
      <p:ext uri="{BB962C8B-B14F-4D97-AF65-F5344CB8AC3E}">
        <p14:creationId xmlns:p14="http://schemas.microsoft.com/office/powerpoint/2010/main" val="147602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toy, table, computer, display&#10;&#10;Description automatically generated">
            <a:extLst>
              <a:ext uri="{FF2B5EF4-FFF2-40B4-BE49-F238E27FC236}">
                <a16:creationId xmlns:a16="http://schemas.microsoft.com/office/drawing/2014/main" id="{97556D5B-C13F-4510-A975-C80ABAD9D5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91" y="0"/>
            <a:ext cx="12181648" cy="6852177"/>
          </a:xfr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B018B16-DF06-405B-A589-5BE34525DA6F}"/>
              </a:ext>
            </a:extLst>
          </p:cNvPr>
          <p:cNvGrpSpPr/>
          <p:nvPr/>
        </p:nvGrpSpPr>
        <p:grpSpPr>
          <a:xfrm>
            <a:off x="3329017" y="3905931"/>
            <a:ext cx="2014224" cy="2014224"/>
            <a:chOff x="3742986" y="3905931"/>
            <a:chExt cx="2014224" cy="2014224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590E5246-62CD-4D16-BCBA-EFC78FF14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42986" y="3905931"/>
              <a:ext cx="2014224" cy="201422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0EF1BC6-4B9D-4C5D-8F7D-19E9A4D3CDB1}"/>
                </a:ext>
              </a:extLst>
            </p:cNvPr>
            <p:cNvSpPr/>
            <p:nvPr/>
          </p:nvSpPr>
          <p:spPr>
            <a:xfrm>
              <a:off x="4024082" y="4166912"/>
              <a:ext cx="1459656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Без вмісту особливо небезпечних хімічних речовин</a:t>
              </a:r>
              <a:endParaRPr lang="uk-UA" sz="1600" dirty="0">
                <a:solidFill>
                  <a:srgbClr val="222222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E8D56FA-B3D4-4CD7-9436-A5E6D46ADD8A}"/>
              </a:ext>
            </a:extLst>
          </p:cNvPr>
          <p:cNvGrpSpPr/>
          <p:nvPr/>
        </p:nvGrpSpPr>
        <p:grpSpPr>
          <a:xfrm>
            <a:off x="8615167" y="730160"/>
            <a:ext cx="1492800" cy="1492800"/>
            <a:chOff x="8615167" y="730160"/>
            <a:chExt cx="1492800" cy="1492800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7AD7D260-5E16-457F-810B-7B458E8C0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15167" y="730160"/>
              <a:ext cx="1492800" cy="149280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791C14E-DE07-4370-8F78-CC80D2DFACDD}"/>
                </a:ext>
              </a:extLst>
            </p:cNvPr>
            <p:cNvSpPr/>
            <p:nvPr/>
          </p:nvSpPr>
          <p:spPr>
            <a:xfrm>
              <a:off x="8790067" y="1014895"/>
              <a:ext cx="11430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b="1" dirty="0">
                  <a:solidFill>
                    <a:srgbClr val="333333"/>
                  </a:solidFill>
                  <a:latin typeface="Calibri" panose="020F0502020204030204" pitchFamily="34" charset="0"/>
                </a:rPr>
                <a:t> </a:t>
              </a:r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Висока якість покриття</a:t>
              </a:r>
              <a:endParaRPr lang="uk-UA" sz="16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B12AD4-EE94-413F-BD73-09B31FC1EDE8}"/>
              </a:ext>
            </a:extLst>
          </p:cNvPr>
          <p:cNvGrpSpPr/>
          <p:nvPr/>
        </p:nvGrpSpPr>
        <p:grpSpPr>
          <a:xfrm>
            <a:off x="7183422" y="4040864"/>
            <a:ext cx="1988289" cy="1988289"/>
            <a:chOff x="7183422" y="4040864"/>
            <a:chExt cx="1988289" cy="198828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81E3A6AD-1068-4E14-84FE-5CCE4E528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183422" y="4040864"/>
              <a:ext cx="1988289" cy="1988289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1938D3E-BBDD-4750-AF12-6FEEE422542D}"/>
                </a:ext>
              </a:extLst>
            </p:cNvPr>
            <p:cNvSpPr/>
            <p:nvPr/>
          </p:nvSpPr>
          <p:spPr>
            <a:xfrm>
              <a:off x="7244157" y="4577426"/>
              <a:ext cx="186681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Збереження енергії на виробництві</a:t>
              </a:r>
              <a:endParaRPr lang="uk-UA" sz="1600" dirty="0">
                <a:solidFill>
                  <a:srgbClr val="222222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17A775C-6824-48FB-A85B-46DAC5FC10C8}"/>
              </a:ext>
            </a:extLst>
          </p:cNvPr>
          <p:cNvGrpSpPr/>
          <p:nvPr/>
        </p:nvGrpSpPr>
        <p:grpSpPr>
          <a:xfrm>
            <a:off x="1293423" y="84456"/>
            <a:ext cx="1860877" cy="1860877"/>
            <a:chOff x="6139467" y="2045054"/>
            <a:chExt cx="1860877" cy="1860877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F932624B-6A53-4BC6-A5DD-96D4B76B8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39467" y="2045054"/>
              <a:ext cx="1860877" cy="1860877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893BA8D-F097-4480-A831-006EA905E422}"/>
                </a:ext>
              </a:extLst>
            </p:cNvPr>
            <p:cNvSpPr/>
            <p:nvPr/>
          </p:nvSpPr>
          <p:spPr>
            <a:xfrm>
              <a:off x="6202209" y="2538105"/>
              <a:ext cx="173539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Більш чисті і маловідходні технології</a:t>
              </a:r>
              <a:endParaRPr lang="uk-UA" sz="1600" dirty="0">
                <a:solidFill>
                  <a:srgbClr val="222222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7B8C984-9CF8-42F1-A888-6FEB25D58198}"/>
              </a:ext>
            </a:extLst>
          </p:cNvPr>
          <p:cNvGrpSpPr/>
          <p:nvPr/>
        </p:nvGrpSpPr>
        <p:grpSpPr>
          <a:xfrm>
            <a:off x="3215341" y="351885"/>
            <a:ext cx="2812548" cy="2812548"/>
            <a:chOff x="3215341" y="351885"/>
            <a:chExt cx="2812548" cy="2812548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F667388A-EF9D-4D9B-A157-1241E21E0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15341" y="351885"/>
              <a:ext cx="2812548" cy="2812548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CF2AC60-FB8F-4A1E-B8B7-BE1DC5FF0ABE}"/>
                </a:ext>
              </a:extLst>
            </p:cNvPr>
            <p:cNvSpPr/>
            <p:nvPr/>
          </p:nvSpPr>
          <p:spPr>
            <a:xfrm>
              <a:off x="3387847" y="1268105"/>
              <a:ext cx="2429448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sz="3200" dirty="0">
                  <a:latin typeface="Calibri" panose="020F0502020204030204" pitchFamily="34" charset="0"/>
                </a:rPr>
                <a:t>Лакофарбові</a:t>
              </a:r>
            </a:p>
            <a:p>
              <a:pPr algn="ctr">
                <a:spcAft>
                  <a:spcPts val="0"/>
                </a:spcAft>
              </a:pPr>
              <a:r>
                <a:rPr lang="uk-UA" sz="3200" dirty="0">
                  <a:latin typeface="Calibri" panose="020F0502020204030204" pitchFamily="34" charset="0"/>
                </a:rPr>
                <a:t>матеріали</a:t>
              </a:r>
            </a:p>
          </p:txBody>
        </p:sp>
      </p:grpSp>
      <p:pic>
        <p:nvPicPr>
          <p:cNvPr id="27" name="Picture 26" descr="A close up of a sign&#10;&#10;Description automatically generated">
            <a:extLst>
              <a:ext uri="{FF2B5EF4-FFF2-40B4-BE49-F238E27FC236}">
                <a16:creationId xmlns:a16="http://schemas.microsoft.com/office/drawing/2014/main" id="{0E178008-8B89-4DC0-9244-01434962188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760" y="1938225"/>
            <a:ext cx="1870297" cy="2187613"/>
          </a:xfrm>
          <a:prstGeom prst="rect">
            <a:avLst/>
          </a:prstGeom>
        </p:spPr>
      </p:pic>
      <p:grpSp>
        <p:nvGrpSpPr>
          <p:cNvPr id="28" name="Group 24">
            <a:extLst>
              <a:ext uri="{FF2B5EF4-FFF2-40B4-BE49-F238E27FC236}">
                <a16:creationId xmlns:a16="http://schemas.microsoft.com/office/drawing/2014/main" id="{6CB12AD4-EE94-413F-BD73-09B31FC1EDE8}"/>
              </a:ext>
            </a:extLst>
          </p:cNvPr>
          <p:cNvGrpSpPr/>
          <p:nvPr/>
        </p:nvGrpSpPr>
        <p:grpSpPr>
          <a:xfrm>
            <a:off x="6375039" y="1934248"/>
            <a:ext cx="1806886" cy="1748604"/>
            <a:chOff x="459829" y="2070560"/>
            <a:chExt cx="1988289" cy="1988289"/>
          </a:xfrm>
        </p:grpSpPr>
        <p:pic>
          <p:nvPicPr>
            <p:cNvPr id="29" name="Graphic 12">
              <a:extLst>
                <a:ext uri="{FF2B5EF4-FFF2-40B4-BE49-F238E27FC236}">
                  <a16:creationId xmlns:a16="http://schemas.microsoft.com/office/drawing/2014/main" id="{81E3A6AD-1068-4E14-84FE-5CCE4E528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9829" y="2070560"/>
              <a:ext cx="1988289" cy="1988289"/>
            </a:xfrm>
            <a:prstGeom prst="rect">
              <a:avLst/>
            </a:prstGeom>
          </p:spPr>
        </p:pic>
        <p:sp>
          <p:nvSpPr>
            <p:cNvPr id="30" name="Rectangle 16">
              <a:extLst>
                <a:ext uri="{FF2B5EF4-FFF2-40B4-BE49-F238E27FC236}">
                  <a16:creationId xmlns:a16="http://schemas.microsoft.com/office/drawing/2014/main" id="{D1938D3E-BBDD-4750-AF12-6FEEE422542D}"/>
                </a:ext>
              </a:extLst>
            </p:cNvPr>
            <p:cNvSpPr/>
            <p:nvPr/>
          </p:nvSpPr>
          <p:spPr>
            <a:xfrm>
              <a:off x="691982" y="2479928"/>
              <a:ext cx="1499142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Якість повітря в приміщенні</a:t>
              </a:r>
            </a:p>
            <a:p>
              <a:pPr algn="ctr">
                <a:spcAft>
                  <a:spcPts val="0"/>
                </a:spcAft>
              </a:pPr>
              <a:endParaRPr lang="uk-UA" sz="1600" dirty="0">
                <a:solidFill>
                  <a:srgbClr val="222222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301106" y="31644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225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A picture containing toy, room, table, bed&#10;&#10;Description automatically generated">
            <a:extLst>
              <a:ext uri="{FF2B5EF4-FFF2-40B4-BE49-F238E27FC236}">
                <a16:creationId xmlns:a16="http://schemas.microsoft.com/office/drawing/2014/main" id="{5A55687F-A938-44CA-9D93-E8B72435EC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7" y="-1"/>
            <a:ext cx="12173813" cy="69342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08758E-CD2F-4881-9B0B-0BFAC0CD27EA}"/>
              </a:ext>
            </a:extLst>
          </p:cNvPr>
          <p:cNvSpPr/>
          <p:nvPr/>
        </p:nvSpPr>
        <p:spPr>
          <a:xfrm>
            <a:off x="3048000" y="130534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b="1" dirty="0">
                <a:solidFill>
                  <a:srgbClr val="333333"/>
                </a:solidFill>
                <a:latin typeface="Calibri" panose="020F0502020204030204" pitchFamily="34" charset="0"/>
              </a:rPr>
              <a:t> </a:t>
            </a:r>
            <a:endParaRPr lang="uk-UA" sz="1600" dirty="0">
              <a:solidFill>
                <a:srgbClr val="222222"/>
              </a:solidFill>
              <a:latin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uk-UA" dirty="0">
                <a:solidFill>
                  <a:srgbClr val="333333"/>
                </a:solidFill>
                <a:latin typeface="Calibri" panose="020F0502020204030204" pitchFamily="34" charset="0"/>
              </a:rPr>
              <a:t> </a:t>
            </a:r>
            <a:endParaRPr lang="uk-UA" sz="1600" dirty="0">
              <a:solidFill>
                <a:srgbClr val="222222"/>
              </a:solidFill>
              <a:latin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uk-UA" dirty="0">
                <a:solidFill>
                  <a:srgbClr val="333333"/>
                </a:solidFill>
                <a:latin typeface="Calibri" panose="020F0502020204030204" pitchFamily="34" charset="0"/>
              </a:rPr>
              <a:t> </a:t>
            </a:r>
            <a:endParaRPr lang="uk-UA" sz="1600" dirty="0">
              <a:solidFill>
                <a:srgbClr val="222222"/>
              </a:solidFill>
              <a:latin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uk-UA" dirty="0">
                <a:solidFill>
                  <a:srgbClr val="333333"/>
                </a:solidFill>
                <a:latin typeface="Calibri" panose="020F0502020204030204" pitchFamily="34" charset="0"/>
              </a:rPr>
              <a:t> </a:t>
            </a:r>
            <a:endParaRPr lang="uk-UA" sz="1600" dirty="0">
              <a:solidFill>
                <a:srgbClr val="222222"/>
              </a:solidFill>
              <a:latin typeface="Calibri" panose="020F050202020403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E5D1ED1-F840-41BA-AEC8-D4F233F98928}"/>
              </a:ext>
            </a:extLst>
          </p:cNvPr>
          <p:cNvGrpSpPr/>
          <p:nvPr/>
        </p:nvGrpSpPr>
        <p:grpSpPr>
          <a:xfrm>
            <a:off x="6973778" y="799206"/>
            <a:ext cx="1618380" cy="1608704"/>
            <a:chOff x="6973778" y="799206"/>
            <a:chExt cx="1618380" cy="1608704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1D06AFB8-F183-4890-B798-D01FBE529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73778" y="799206"/>
              <a:ext cx="1608704" cy="1608704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E067159-0569-4891-A52B-B4F526A7835C}"/>
                </a:ext>
              </a:extLst>
            </p:cNvPr>
            <p:cNvSpPr/>
            <p:nvPr/>
          </p:nvSpPr>
          <p:spPr>
            <a:xfrm>
              <a:off x="6986084" y="974701"/>
              <a:ext cx="160607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uk-UA" altLang="en-US" dirty="0">
                  <a:solidFill>
                    <a:srgbClr val="333333"/>
                  </a:solidFill>
                  <a:latin typeface="+mn-lt"/>
                  <a:cs typeface="Calibri" panose="020F0502020204030204" pitchFamily="34" charset="0"/>
                </a:rPr>
                <a:t>Більш безпечні для здоров'я людини</a:t>
              </a:r>
              <a:endParaRPr lang="uk-UA" altLang="en-US" dirty="0">
                <a:latin typeface="+mn-lt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11B7272-A6C6-4E13-8588-A113A114235A}"/>
              </a:ext>
            </a:extLst>
          </p:cNvPr>
          <p:cNvGrpSpPr/>
          <p:nvPr/>
        </p:nvGrpSpPr>
        <p:grpSpPr>
          <a:xfrm>
            <a:off x="5348551" y="5119148"/>
            <a:ext cx="1659558" cy="1327560"/>
            <a:chOff x="5348551" y="5119148"/>
            <a:chExt cx="1659558" cy="132756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3DB813B5-7411-45F1-873A-1A0840E63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41260" y="5119148"/>
              <a:ext cx="1327560" cy="1327560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DAC46A6-E30F-4A50-9D5D-6FC063E92E68}"/>
                </a:ext>
              </a:extLst>
            </p:cNvPr>
            <p:cNvSpPr/>
            <p:nvPr/>
          </p:nvSpPr>
          <p:spPr>
            <a:xfrm>
              <a:off x="5348551" y="5437122"/>
              <a:ext cx="165955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uk-UA" altLang="en-US" dirty="0">
                  <a:solidFill>
                    <a:srgbClr val="333333"/>
                  </a:solidFill>
                  <a:latin typeface="+mn-lt"/>
                  <a:cs typeface="Calibri" panose="020F0502020204030204" pitchFamily="34" charset="0"/>
                </a:rPr>
                <a:t>Не містять фосфатів</a:t>
              </a:r>
              <a:endParaRPr lang="uk-UA" altLang="en-US" dirty="0">
                <a:latin typeface="+mn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3944977-A5BE-4382-99BB-0337054BCA0B}"/>
              </a:ext>
            </a:extLst>
          </p:cNvPr>
          <p:cNvGrpSpPr/>
          <p:nvPr/>
        </p:nvGrpSpPr>
        <p:grpSpPr>
          <a:xfrm>
            <a:off x="7492461" y="3910138"/>
            <a:ext cx="2199393" cy="2199393"/>
            <a:chOff x="7492461" y="3910138"/>
            <a:chExt cx="2199393" cy="2199393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A9E0765D-E9D0-4E95-BF22-5FFCE1717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92461" y="3910138"/>
              <a:ext cx="2199393" cy="2199393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68E5C6A-1171-4AC6-B10F-4C78A7854A7C}"/>
                </a:ext>
              </a:extLst>
            </p:cNvPr>
            <p:cNvSpPr/>
            <p:nvPr/>
          </p:nvSpPr>
          <p:spPr>
            <a:xfrm>
              <a:off x="7658015" y="4271170"/>
              <a:ext cx="1890713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altLang="en-US" dirty="0">
                  <a:solidFill>
                    <a:srgbClr val="333333"/>
                  </a:solidFill>
                  <a:latin typeface="+mn-lt"/>
                  <a:cs typeface="Calibri" panose="020F0502020204030204" pitchFamily="34" charset="0"/>
                </a:rPr>
                <a:t>Не шкодять водоймам при потраплянні в них через каналізацію</a:t>
              </a:r>
              <a:endParaRPr lang="en-US" dirty="0">
                <a:latin typeface="+mn-lt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70CF92-4A49-4CDF-9A98-D2358BFD437C}"/>
              </a:ext>
            </a:extLst>
          </p:cNvPr>
          <p:cNvGrpSpPr/>
          <p:nvPr/>
        </p:nvGrpSpPr>
        <p:grpSpPr>
          <a:xfrm>
            <a:off x="3814858" y="1825625"/>
            <a:ext cx="1816534" cy="1816532"/>
            <a:chOff x="3814858" y="1825625"/>
            <a:chExt cx="1816534" cy="1816532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EB24992F-2938-4A10-BEC0-C9005421F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14858" y="1825625"/>
              <a:ext cx="1816534" cy="1816532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480B0C7-DF1D-42D6-8ED4-EF1238FDDFF6}"/>
                </a:ext>
              </a:extLst>
            </p:cNvPr>
            <p:cNvSpPr/>
            <p:nvPr/>
          </p:nvSpPr>
          <p:spPr>
            <a:xfrm>
              <a:off x="4000748" y="2175030"/>
              <a:ext cx="144475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altLang="en-US" dirty="0">
                  <a:solidFill>
                    <a:srgbClr val="333333"/>
                  </a:solidFill>
                  <a:latin typeface="+mn-lt"/>
                  <a:cs typeface="Calibri" panose="020F0502020204030204" pitchFamily="34" charset="0"/>
                </a:rPr>
                <a:t>Не здатні знищувати живі організми</a:t>
              </a:r>
              <a:endParaRPr lang="en-US" dirty="0">
                <a:latin typeface="+mn-lt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17D7B44-E2B2-4382-95F8-E491267506CA}"/>
              </a:ext>
            </a:extLst>
          </p:cNvPr>
          <p:cNvGrpSpPr/>
          <p:nvPr/>
        </p:nvGrpSpPr>
        <p:grpSpPr>
          <a:xfrm>
            <a:off x="1606277" y="4547107"/>
            <a:ext cx="1890713" cy="1890713"/>
            <a:chOff x="1606277" y="4547107"/>
            <a:chExt cx="1890713" cy="1890713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E8C50E82-3AAE-4E7F-B1A8-8E435E662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06277" y="4547107"/>
              <a:ext cx="1890713" cy="1890713"/>
            </a:xfrm>
            <a:prstGeom prst="rect">
              <a:avLst/>
            </a:prstGeom>
          </p:spPr>
        </p:pic>
        <p:sp>
          <p:nvSpPr>
            <p:cNvPr id="45" name="Rectangle 1">
              <a:extLst>
                <a:ext uri="{FF2B5EF4-FFF2-40B4-BE49-F238E27FC236}">
                  <a16:creationId xmlns:a16="http://schemas.microsoft.com/office/drawing/2014/main" id="{C7EF6639-2EA4-450E-9EBC-79EB719E01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6433" y="4875399"/>
              <a:ext cx="1813631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en-US" b="0" i="0" u="none" strike="noStrike" cap="none" normalizeH="0" baseline="0" dirty="0">
                  <a:ln>
                    <a:noFill/>
                  </a:ln>
                  <a:solidFill>
                    <a:srgbClr val="333333"/>
                  </a:solidFill>
                  <a:effectLst/>
                  <a:latin typeface="+mn-lt"/>
                  <a:cs typeface="Calibri" panose="020F0502020204030204" pitchFamily="34" charset="0"/>
                </a:rPr>
                <a:t> Тара чи упаковка придатні для переробки</a:t>
              </a:r>
              <a:endParaRPr kumimoji="0" lang="uk-UA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F9FB9B3-0C8E-44CB-BC96-62DB26290DFF}"/>
              </a:ext>
            </a:extLst>
          </p:cNvPr>
          <p:cNvGrpSpPr/>
          <p:nvPr/>
        </p:nvGrpSpPr>
        <p:grpSpPr>
          <a:xfrm>
            <a:off x="308327" y="174475"/>
            <a:ext cx="3151811" cy="3045624"/>
            <a:chOff x="308327" y="174475"/>
            <a:chExt cx="3151811" cy="3045624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C1BCAEBC-BA18-43D8-9025-8469003B3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2565" y="174475"/>
              <a:ext cx="3045624" cy="3045624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CE58486-6A7D-4C73-BC40-7845087C4924}"/>
                </a:ext>
              </a:extLst>
            </p:cNvPr>
            <p:cNvSpPr/>
            <p:nvPr/>
          </p:nvSpPr>
          <p:spPr>
            <a:xfrm>
              <a:off x="308327" y="1112702"/>
              <a:ext cx="3151811" cy="1692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uk-UA" altLang="en-US" sz="3200" dirty="0">
                  <a:solidFill>
                    <a:srgbClr val="333333"/>
                  </a:solidFill>
                  <a:latin typeface="+mn-lt"/>
                  <a:cs typeface="Calibri" panose="020F0502020204030204" pitchFamily="34" charset="0"/>
                </a:rPr>
                <a:t>Мийні засоби</a:t>
              </a:r>
            </a:p>
            <a:p>
              <a:pPr lvl="0" algn="ctr"/>
              <a:r>
                <a:rPr lang="uk-UA" altLang="en-US" sz="2400" dirty="0">
                  <a:solidFill>
                    <a:srgbClr val="333333"/>
                  </a:solidFill>
                  <a:latin typeface="+mn-lt"/>
                  <a:cs typeface="Calibri" panose="020F0502020204030204" pitchFamily="34" charset="0"/>
                </a:rPr>
                <a:t>(засоби</a:t>
              </a:r>
            </a:p>
            <a:p>
              <a:pPr lvl="0" algn="ctr"/>
              <a:r>
                <a:rPr lang="uk-UA" altLang="en-US" sz="2400" dirty="0">
                  <a:solidFill>
                    <a:srgbClr val="333333"/>
                  </a:solidFill>
                  <a:latin typeface="+mn-lt"/>
                  <a:cs typeface="Calibri" panose="020F0502020204030204" pitchFamily="34" charset="0"/>
                </a:rPr>
                <a:t>для прання</a:t>
              </a:r>
            </a:p>
            <a:p>
              <a:pPr lvl="0" algn="ctr"/>
              <a:r>
                <a:rPr lang="uk-UA" altLang="en-US" sz="2400" dirty="0">
                  <a:solidFill>
                    <a:srgbClr val="333333"/>
                  </a:solidFill>
                  <a:latin typeface="+mn-lt"/>
                  <a:cs typeface="Calibri" panose="020F0502020204030204" pitchFamily="34" charset="0"/>
                </a:rPr>
                <a:t>і миття)</a:t>
              </a:r>
              <a:endParaRPr lang="uk-UA" altLang="en-US" sz="2400" dirty="0">
                <a:latin typeface="+mn-lt"/>
              </a:endParaRPr>
            </a:p>
          </p:txBody>
        </p:sp>
      </p:grpSp>
      <p:pic>
        <p:nvPicPr>
          <p:cNvPr id="64" name="Picture 63" descr="A picture containing toiletry, bottle, lotion&#10;&#10;Description automatically generated">
            <a:extLst>
              <a:ext uri="{FF2B5EF4-FFF2-40B4-BE49-F238E27FC236}">
                <a16:creationId xmlns:a16="http://schemas.microsoft.com/office/drawing/2014/main" id="{33FF6964-50AC-4366-A6D4-83E3254E85D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8268" y="2946477"/>
            <a:ext cx="2154188" cy="3708268"/>
          </a:xfrm>
          <a:prstGeom prst="rect">
            <a:avLst/>
          </a:prstGeom>
        </p:spPr>
      </p:pic>
      <p:pic>
        <p:nvPicPr>
          <p:cNvPr id="65" name="Picture 64" descr="A close up of a sign&#10;&#10;Description automatically generated">
            <a:extLst>
              <a:ext uri="{FF2B5EF4-FFF2-40B4-BE49-F238E27FC236}">
                <a16:creationId xmlns:a16="http://schemas.microsoft.com/office/drawing/2014/main" id="{0AF9F1F3-FCCA-4193-8D53-1C285B0FF66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8682" y="974701"/>
            <a:ext cx="1878817" cy="218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4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Нет описания фото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8" y="1643743"/>
            <a:ext cx="3557756" cy="47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028" y="1640669"/>
            <a:ext cx="4392285" cy="4746749"/>
          </a:xfrm>
          <a:prstGeom prst="rect">
            <a:avLst/>
          </a:prstGeom>
        </p:spPr>
      </p:pic>
      <p:pic>
        <p:nvPicPr>
          <p:cNvPr id="8" name="Picture 4" descr="https://scontent-frt3-2.xx.fbcdn.net/v/t1.0-9/95242245_3158598987524141_8052566885427838976_n.jpg?_nc_cat=101&amp;_nc_sid=730e14&amp;_nc_ohc=iwHNRv6byrsAX_z1oJu&amp;_nc_ht=scontent-frt3-2.xx&amp;oh=0014c11970b2fad04a8ec17516c91df8&amp;oe=5FAA47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662" y="1640668"/>
            <a:ext cx="3560061" cy="474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68277" y="702434"/>
            <a:ext cx="9049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Екологічно сертифіковані ЛФМ згідно з ДСТУ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ISO14024 | ISO 14024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98347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02876" y="1045879"/>
            <a:ext cx="8001000" cy="4430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Обираючи екологічно сертифіковану  продукцію ми обираємо здоров’я, чисте довкілля і стале майбутнє.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Використання екологічно сертифікованих будматеріалів для відбудови Україні дозволило би  </a:t>
            </a:r>
            <a:r>
              <a:rPr lang="uk-UA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скоротити </a:t>
            </a:r>
            <a:r>
              <a:rPr lang="uk-UA" sz="2000" b="1" dirty="0">
                <a:solidFill>
                  <a:srgbClr val="040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 ~10% </a:t>
            </a:r>
            <a:r>
              <a:rPr lang="uk-UA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щорічній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обсяг викидів ~ </a:t>
            </a:r>
            <a:r>
              <a:rPr lang="uk-UA" sz="2000" b="1" i="0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340 млн.</a:t>
            </a:r>
            <a:r>
              <a:rPr lang="uk-UA" sz="20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uk-UA" sz="2000" b="1" i="0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 СО</a:t>
            </a:r>
            <a:r>
              <a:rPr lang="uk-UA" sz="2000" b="1" i="0" baseline="-25000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k-UA" sz="2000" b="1" i="0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-еквіваленту парникових газів</a:t>
            </a:r>
            <a:r>
              <a:rPr lang="uk-UA" sz="2000" b="0" i="0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(2021)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Застосування 500 000 л фарби запобігатиме потраплянню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</a:t>
            </a:r>
            <a:r>
              <a:rPr lang="uk-UA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тон небезпечних хімічних речовин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uk-UA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атмосферне  повітря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До  що такі фарби більш безпечні, надійні і економічні у використанні.</a:t>
            </a: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82" y="1248182"/>
            <a:ext cx="3329668" cy="10310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54" y="2634344"/>
            <a:ext cx="2928256" cy="29282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21B27E-C006-4877-92B8-E41DD8A73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3287" y="5949498"/>
            <a:ext cx="1509856" cy="83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874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2EA1EAA7-21D3-4B75-B014-1F0F5ECC1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979" y="820669"/>
            <a:ext cx="3810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A21E9DA2-00B0-42DB-B000-11A57FC3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838" y="1526939"/>
            <a:ext cx="3810000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80B2EDA-426D-471D-AEF1-9BA240F858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562" y="327193"/>
            <a:ext cx="9338552" cy="622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4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Олія соняшникова Олейна Традиційна рафінована 3л х6 Олейна 4820001113945:  купить в интернет магазинах Киева | Отзывы и цены в Listex™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066" y="695393"/>
            <a:ext cx="6087238" cy="608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314" y="2725511"/>
            <a:ext cx="8115242" cy="295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8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table, small, green&#10;&#10;Description automatically generated">
            <a:extLst>
              <a:ext uri="{FF2B5EF4-FFF2-40B4-BE49-F238E27FC236}">
                <a16:creationId xmlns:a16="http://schemas.microsoft.com/office/drawing/2014/main" id="{C472DE22-5987-48FF-A0F3-00B5A3798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9" y="-460054"/>
            <a:ext cx="15056309" cy="726725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ECA8BA53-B133-4DE4-B919-0E50745A98B6}"/>
              </a:ext>
            </a:extLst>
          </p:cNvPr>
          <p:cNvGrpSpPr/>
          <p:nvPr/>
        </p:nvGrpSpPr>
        <p:grpSpPr>
          <a:xfrm>
            <a:off x="8642635" y="116982"/>
            <a:ext cx="1972556" cy="1972556"/>
            <a:chOff x="8642635" y="116982"/>
            <a:chExt cx="1972556" cy="1972556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ED52DEE6-4321-4682-A73C-68867FD13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42635" y="116982"/>
              <a:ext cx="1972556" cy="197255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8F3E2B5-FE3F-49C4-9CF4-32847CF7DF53}"/>
                </a:ext>
              </a:extLst>
            </p:cNvPr>
            <p:cNvSpPr/>
            <p:nvPr/>
          </p:nvSpPr>
          <p:spPr>
            <a:xfrm>
              <a:off x="8872217" y="330916"/>
              <a:ext cx="156827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Суворий контроль виробництва і показників безпеки</a:t>
              </a:r>
              <a:endParaRPr lang="en-US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C08BB95-C78D-4112-AE64-055D3AB71987}"/>
              </a:ext>
            </a:extLst>
          </p:cNvPr>
          <p:cNvGrpSpPr/>
          <p:nvPr/>
        </p:nvGrpSpPr>
        <p:grpSpPr>
          <a:xfrm>
            <a:off x="4134081" y="2176369"/>
            <a:ext cx="1866596" cy="1525571"/>
            <a:chOff x="4134081" y="2176369"/>
            <a:chExt cx="1866596" cy="1525571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FFC11435-E6A1-4C9C-B289-0E0F05061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85987" y="2176369"/>
              <a:ext cx="1525571" cy="1525571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49016EA-78EB-4597-B6AF-F91026B0FB66}"/>
                </a:ext>
              </a:extLst>
            </p:cNvPr>
            <p:cNvSpPr/>
            <p:nvPr/>
          </p:nvSpPr>
          <p:spPr>
            <a:xfrm>
              <a:off x="4134081" y="2482370"/>
              <a:ext cx="186659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Пакування підлягає переробці</a:t>
              </a:r>
              <a:endParaRPr lang="uk-UA" sz="16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7EBA354-7D7A-4A0E-B8AF-93B503E8BC64}"/>
              </a:ext>
            </a:extLst>
          </p:cNvPr>
          <p:cNvGrpSpPr/>
          <p:nvPr/>
        </p:nvGrpSpPr>
        <p:grpSpPr>
          <a:xfrm>
            <a:off x="4582122" y="4376076"/>
            <a:ext cx="1994740" cy="1994740"/>
            <a:chOff x="4582122" y="4376076"/>
            <a:chExt cx="1994740" cy="1994740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717EEA68-B7CE-4717-AAC0-3056D3F43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82122" y="4376076"/>
              <a:ext cx="1994740" cy="199474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2B8B9FB-02A6-4E74-A52C-89D8B4AA8B59}"/>
                </a:ext>
              </a:extLst>
            </p:cNvPr>
            <p:cNvSpPr/>
            <p:nvPr/>
          </p:nvSpPr>
          <p:spPr>
            <a:xfrm>
              <a:off x="4767878" y="4810512"/>
              <a:ext cx="162888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Виготовлено з натуральної сировини високої якості</a:t>
              </a:r>
              <a:endParaRPr lang="uk-UA" sz="1600" dirty="0">
                <a:solidFill>
                  <a:srgbClr val="222222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A191068-855F-4942-B1DF-9AD75C914FE6}"/>
              </a:ext>
            </a:extLst>
          </p:cNvPr>
          <p:cNvGrpSpPr/>
          <p:nvPr/>
        </p:nvGrpSpPr>
        <p:grpSpPr>
          <a:xfrm>
            <a:off x="5724908" y="396146"/>
            <a:ext cx="1749156" cy="1749156"/>
            <a:chOff x="5724908" y="396146"/>
            <a:chExt cx="1749156" cy="1749156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E6F253DF-D7E9-420B-BCCD-7C5DBF5BC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24908" y="396146"/>
              <a:ext cx="1749156" cy="1749156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1411932-E4FD-46D6-96A2-DAF9783015E7}"/>
                </a:ext>
              </a:extLst>
            </p:cNvPr>
            <p:cNvSpPr/>
            <p:nvPr/>
          </p:nvSpPr>
          <p:spPr>
            <a:xfrm>
              <a:off x="5789459" y="670559"/>
              <a:ext cx="161350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Не містить небезпечних харчових добавок</a:t>
              </a:r>
              <a:endParaRPr lang="uk-UA" sz="1600" dirty="0">
                <a:solidFill>
                  <a:srgbClr val="222222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93AF325-76E4-4CAE-8036-7FBF76C64082}"/>
              </a:ext>
            </a:extLst>
          </p:cNvPr>
          <p:cNvGrpSpPr/>
          <p:nvPr/>
        </p:nvGrpSpPr>
        <p:grpSpPr>
          <a:xfrm>
            <a:off x="1251724" y="3619499"/>
            <a:ext cx="2352750" cy="2352750"/>
            <a:chOff x="1251724" y="3619499"/>
            <a:chExt cx="2352750" cy="2352750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96ABD67E-91FC-44B2-9DE4-7E7E984A3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51724" y="3619499"/>
              <a:ext cx="2352750" cy="235275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A61A416-54D9-4E23-BAA9-067001FDD81E}"/>
                </a:ext>
              </a:extLst>
            </p:cNvPr>
            <p:cNvSpPr/>
            <p:nvPr/>
          </p:nvSpPr>
          <p:spPr>
            <a:xfrm>
              <a:off x="1494801" y="3918711"/>
              <a:ext cx="1866596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Сучасні технології, що зберігають природну користь складників</a:t>
              </a:r>
              <a:endParaRPr lang="uk-UA" sz="1600" dirty="0">
                <a:solidFill>
                  <a:srgbClr val="222222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2DD8B2F-4518-4055-8698-3E7E62D2918B}"/>
              </a:ext>
            </a:extLst>
          </p:cNvPr>
          <p:cNvGrpSpPr/>
          <p:nvPr/>
        </p:nvGrpSpPr>
        <p:grpSpPr>
          <a:xfrm>
            <a:off x="7683644" y="4262312"/>
            <a:ext cx="2108504" cy="2108504"/>
            <a:chOff x="7683644" y="4262312"/>
            <a:chExt cx="2108504" cy="2108504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2C49CB53-0FDF-40B3-A777-A213FD064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3644" y="4262312"/>
              <a:ext cx="2108504" cy="2108504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90C1AC8-C533-4914-B7BB-2102AE7D19F7}"/>
                </a:ext>
              </a:extLst>
            </p:cNvPr>
            <p:cNvSpPr/>
            <p:nvPr/>
          </p:nvSpPr>
          <p:spPr>
            <a:xfrm>
              <a:off x="7839349" y="4696565"/>
              <a:ext cx="178956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Не містить ГМО (генетично модифікованих організмів)</a:t>
              </a:r>
              <a:endParaRPr lang="uk-UA" sz="1600" dirty="0">
                <a:solidFill>
                  <a:srgbClr val="222222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317594C-77F8-4019-BBB3-C17FAE7E4ADC}"/>
              </a:ext>
            </a:extLst>
          </p:cNvPr>
          <p:cNvGrpSpPr/>
          <p:nvPr/>
        </p:nvGrpSpPr>
        <p:grpSpPr>
          <a:xfrm>
            <a:off x="1064883" y="384274"/>
            <a:ext cx="2296514" cy="2296514"/>
            <a:chOff x="1064883" y="384274"/>
            <a:chExt cx="2296514" cy="2296514"/>
          </a:xfrm>
        </p:grpSpPr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390C0230-D551-4D8F-A5A9-4F3CE79FE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4883" y="384274"/>
              <a:ext cx="2296514" cy="2296514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C629E03-D59D-4D24-AFC2-D91565AC0218}"/>
                </a:ext>
              </a:extLst>
            </p:cNvPr>
            <p:cNvSpPr/>
            <p:nvPr/>
          </p:nvSpPr>
          <p:spPr>
            <a:xfrm>
              <a:off x="1312284" y="993922"/>
              <a:ext cx="1801711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sz="3200" dirty="0">
                  <a:solidFill>
                    <a:srgbClr val="333333"/>
                  </a:solidFill>
                  <a:latin typeface="Calibri" panose="020F0502020204030204" pitchFamily="34" charset="0"/>
                </a:rPr>
                <a:t>Харчові</a:t>
              </a:r>
            </a:p>
            <a:p>
              <a:pPr algn="ctr">
                <a:spcAft>
                  <a:spcPts val="0"/>
                </a:spcAft>
              </a:pPr>
              <a:r>
                <a:rPr lang="uk-UA" sz="3200" dirty="0">
                  <a:solidFill>
                    <a:srgbClr val="333333"/>
                  </a:solidFill>
                  <a:latin typeface="Calibri" panose="020F0502020204030204" pitchFamily="34" charset="0"/>
                </a:rPr>
                <a:t>продукти</a:t>
              </a:r>
              <a:endParaRPr lang="uk-UA" sz="3200" dirty="0">
                <a:solidFill>
                  <a:srgbClr val="222222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27" name="Picture 26" descr="A close up of a sign&#10;&#10;Description automatically generated">
            <a:extLst>
              <a:ext uri="{FF2B5EF4-FFF2-40B4-BE49-F238E27FC236}">
                <a16:creationId xmlns:a16="http://schemas.microsoft.com/office/drawing/2014/main" id="{AB66C52A-7B47-4677-9859-9B512C3C765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8500" y="1588317"/>
            <a:ext cx="1877233" cy="21882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83E6DE-6156-4709-9C6E-CFB1763443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806" y="3776548"/>
            <a:ext cx="1053312" cy="259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0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Возможно, это изображение карта и текст">
            <a:extLst>
              <a:ext uri="{FF2B5EF4-FFF2-40B4-BE49-F238E27FC236}">
                <a16:creationId xmlns:a16="http://schemas.microsoft.com/office/drawing/2014/main" id="{10A46E2E-57CB-45A7-9204-24B4084F3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123"/>
            <a:ext cx="6789751" cy="678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5">
            <a:extLst>
              <a:ext uri="{FF2B5EF4-FFF2-40B4-BE49-F238E27FC236}">
                <a16:creationId xmlns:a16="http://schemas.microsoft.com/office/drawing/2014/main" id="{56415CFC-8A81-4967-AEF7-9949A5E28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039" y="630799"/>
            <a:ext cx="452628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Станом на 01.01.2024 у світі діє </a:t>
            </a:r>
            <a:r>
              <a:rPr kumimoji="0" lang="uk-UA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39 програм екологічного маркування</a:t>
            </a:r>
            <a:r>
              <a:rPr kumimoji="0" lang="uk-UA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згідно з ISO 14024,   які мають міжнародне визнання, у тому числі в </a:t>
            </a:r>
            <a:endParaRPr kumimoji="0" lang="uk-UA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EE0E9AD5-D123-4818-B338-19D7F693B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038" y="2754194"/>
            <a:ext cx="4587241" cy="338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uk-UA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Попит на екологічні товари зростає в усьому світі.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alt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72 українських компаній </a:t>
            </a:r>
            <a:r>
              <a:rPr kumimoji="0" lang="uk-UA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та підприємств успішно надають свої товари </a:t>
            </a:r>
            <a:r>
              <a:rPr kumimoji="0" lang="uk-UA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сертифіковані в Україні</a:t>
            </a:r>
            <a:r>
              <a:rPr kumimoji="0" lang="uk-UA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згідно з ISO 14024 на зелені ринки </a:t>
            </a:r>
            <a:r>
              <a:rPr kumimoji="0" lang="uk-UA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25 країн</a:t>
            </a:r>
            <a:r>
              <a:rPr kumimoji="0" lang="uk-UA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uk-UA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8210" name="Picture 18" descr="Флаг Украины купить в Киеве, Запорожье, Днепре, Одессе, Харькове |  Интернет-магазин ProStil">
            <a:extLst>
              <a:ext uri="{FF2B5EF4-FFF2-40B4-BE49-F238E27FC236}">
                <a16:creationId xmlns:a16="http://schemas.microsoft.com/office/drawing/2014/main" id="{A6A9980E-339D-4308-B4B5-27298EA59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786" y="2203792"/>
            <a:ext cx="559926" cy="36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DA7E242-511A-4C0C-9515-B7D4436A0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6809" y="2205842"/>
            <a:ext cx="556789" cy="36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A00C0040-8407-4BD3-97BC-22A8752ED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61" y="380116"/>
            <a:ext cx="10937986" cy="4660900"/>
          </a:xfrm>
        </p:spPr>
        <p:txBody>
          <a:bodyPr/>
          <a:lstStyle/>
          <a:p>
            <a:pPr algn="just"/>
            <a:r>
              <a:rPr lang="uk-UA" sz="2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Конкурсне завдання</a:t>
            </a:r>
          </a:p>
          <a:p>
            <a:pPr algn="just"/>
            <a:endParaRPr lang="uk-UA" sz="8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 учасників Конкурсу очікується активне залучення учнів до теми екологічного маркування.</a:t>
            </a:r>
          </a:p>
          <a:p>
            <a:pPr algn="just"/>
            <a:endParaRPr lang="uk-UA" sz="8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Конкурсе завдання виконується і оцінюється по одній з восьми запропонованих номінацій:</a:t>
            </a:r>
          </a:p>
          <a:p>
            <a:pPr algn="just"/>
            <a:endParaRPr lang="uk-UA" sz="8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uk-UA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Перспективний урок з екологічного маркування для молодших школярів</a:t>
            </a:r>
          </a:p>
          <a:p>
            <a:pPr algn="l">
              <a:buFont typeface="+mj-lt"/>
              <a:buAutoNum type="arabicPeriod"/>
            </a:pPr>
            <a:r>
              <a:rPr lang="uk-UA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Новаторський урок з екологічного маркування для старших учнів</a:t>
            </a:r>
          </a:p>
          <a:p>
            <a:pPr algn="l">
              <a:buFont typeface="+mj-lt"/>
              <a:buAutoNum type="arabicPeriod"/>
            </a:pPr>
            <a:r>
              <a:rPr lang="uk-UA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Кращі завдання про екологічне маркування в предметній галузі</a:t>
            </a:r>
          </a:p>
          <a:p>
            <a:pPr algn="l">
              <a:buFont typeface="+mj-lt"/>
              <a:buAutoNum type="arabicPeriod"/>
            </a:pPr>
            <a:r>
              <a:rPr lang="uk-UA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Супер-квест з екологічного маркування</a:t>
            </a:r>
          </a:p>
          <a:p>
            <a:pPr algn="l">
              <a:buFont typeface="+mj-lt"/>
              <a:buAutoNum type="arabicPeriod"/>
            </a:pPr>
            <a:r>
              <a:rPr lang="uk-UA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Креативна виховна година з екологічного маркування</a:t>
            </a:r>
          </a:p>
          <a:p>
            <a:pPr algn="l">
              <a:buFont typeface="+mj-lt"/>
              <a:buAutoNum type="arabicPeriod"/>
            </a:pPr>
            <a:r>
              <a:rPr lang="uk-UA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Дослідження року з екологічного маркування</a:t>
            </a:r>
          </a:p>
          <a:p>
            <a:pPr algn="l">
              <a:buFont typeface="+mj-lt"/>
              <a:buAutoNum type="arabicPeriod"/>
            </a:pPr>
            <a:r>
              <a:rPr lang="uk-UA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Краща освітня гра про екологічне маркування</a:t>
            </a:r>
          </a:p>
          <a:p>
            <a:pPr algn="l">
              <a:buFont typeface="+mj-lt"/>
              <a:buAutoNum type="arabicPeriod"/>
            </a:pPr>
            <a:r>
              <a:rPr lang="uk-UA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Майстер екологічного </a:t>
            </a:r>
            <a:r>
              <a:rPr lang="uk-UA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сторітелінгу</a:t>
            </a:r>
            <a:endParaRPr lang="uk-UA" sz="24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1000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Возможно, это изображение (цветок)">
            <a:extLst>
              <a:ext uri="{FF2B5EF4-FFF2-40B4-BE49-F238E27FC236}">
                <a16:creationId xmlns:a16="http://schemas.microsoft.com/office/drawing/2014/main" id="{F8D1E3C0-A0AF-4BC4-BDE1-16F80D3EB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742" y="1034142"/>
            <a:ext cx="4482874" cy="449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elegram — Википедия">
            <a:extLst>
              <a:ext uri="{FF2B5EF4-FFF2-40B4-BE49-F238E27FC236}">
                <a16:creationId xmlns:a16="http://schemas.microsoft.com/office/drawing/2014/main" id="{8FCE33B3-C3D9-4318-B0E0-03C246CD9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210" y="802984"/>
            <a:ext cx="1556325" cy="155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iber: Звонки и Сообщения скачать на Android бесплатно">
            <a:extLst>
              <a:ext uri="{FF2B5EF4-FFF2-40B4-BE49-F238E27FC236}">
                <a16:creationId xmlns:a16="http://schemas.microsoft.com/office/drawing/2014/main" id="{73F57E5F-FDB9-4FCA-8962-8FE7E3627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306" y="670211"/>
            <a:ext cx="1821873" cy="182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5B101E-1E64-4107-801A-A77F07C77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741" y="2824293"/>
            <a:ext cx="2118029" cy="19332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2D8307-5896-4544-8221-3FE8E13F45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9306" y="2824293"/>
            <a:ext cx="1711495" cy="168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958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1E7847-9D73-40C7-9F48-E0E6966C1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25" y="280849"/>
            <a:ext cx="1672238" cy="16722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73CC4B-046F-4C13-940F-CC499434B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174" y="901083"/>
            <a:ext cx="9700501" cy="521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637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ru-RU" smtClean="0"/>
              <a:pPr/>
              <a:t>42</a:t>
            </a:fld>
            <a:endParaRPr lang="ru-RU" dirty="0"/>
          </a:p>
        </p:txBody>
      </p:sp>
      <p:pic>
        <p:nvPicPr>
          <p:cNvPr id="22529" name="Picture 1" descr="Instagr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031" y="3184527"/>
            <a:ext cx="772265" cy="77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1009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uk-UA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785" y="360145"/>
            <a:ext cx="7555188" cy="368489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5436509-479A-4CC2-BD10-24B84406D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803" y="267704"/>
            <a:ext cx="2000982" cy="2045449"/>
          </a:xfrm>
          <a:prstGeom prst="rect">
            <a:avLst/>
          </a:prstGeom>
        </p:spPr>
      </p:pic>
      <p:pic>
        <p:nvPicPr>
          <p:cNvPr id="15" name="Рисунок 11" descr="Файл:Facebook Logo (2019).png — Викиновости">
            <a:extLst>
              <a:ext uri="{FF2B5EF4-FFF2-40B4-BE49-F238E27FC236}">
                <a16:creationId xmlns:a16="http://schemas.microsoft.com/office/drawing/2014/main" id="{1409D8BF-F725-4480-80F4-281C785E3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69" y="2313153"/>
            <a:ext cx="818491" cy="77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E8E338-09AF-485F-834B-D641B85101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150" y="4137478"/>
            <a:ext cx="2119583" cy="20987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A52883-613F-474E-A10D-E6AF15B4F0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8128" y="3956792"/>
            <a:ext cx="5702428" cy="267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233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6F819F97-6E96-4355-82CB-9876848B6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309BB76-9B94-4B50-8D95-443BFE00E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75C81D6-3AA0-4DB7-B2A4-6E5FF5627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003B798-7924-4FD9-9EEB-14C2F7EF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altLang="x-none"/>
              <a:t>Page </a:t>
            </a:r>
            <a:fld id="{075605AD-FB08-41D5-B6B6-BDC51532A32E}" type="slidenum">
              <a:rPr lang="en-GB" altLang="x-none" smtClean="0"/>
              <a:pPr>
                <a:defRPr/>
              </a:pPr>
              <a:t>43</a:t>
            </a:fld>
            <a:endParaRPr lang="en-GB" altLang="x-none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D1B5B1-E43D-4529-8C4B-961EBCC08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901"/>
            <a:ext cx="12192000" cy="61451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5CB548-D00A-4F3D-9456-7EEB153E1492}"/>
              </a:ext>
            </a:extLst>
          </p:cNvPr>
          <p:cNvSpPr txBox="1"/>
          <p:nvPr/>
        </p:nvSpPr>
        <p:spPr>
          <a:xfrm>
            <a:off x="488815" y="176319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https://livingplanet.org.ua/novuny</a:t>
            </a:r>
          </a:p>
        </p:txBody>
      </p:sp>
    </p:spTree>
    <p:extLst>
      <p:ext uri="{BB962C8B-B14F-4D97-AF65-F5344CB8AC3E}">
        <p14:creationId xmlns:p14="http://schemas.microsoft.com/office/powerpoint/2010/main" val="2374867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E37301B3-9E9E-4E62-979C-2D9440D11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476" y="514712"/>
            <a:ext cx="9565216" cy="4660900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  <a:tabLst>
                <a:tab pos="810260" algn="l"/>
              </a:tabLst>
            </a:pP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Структура та рекомендації до опису виконаного конкурсного завдання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uk-UA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uk-UA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uk-UA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Назва заходу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uk-UA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План проведення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uk-UA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Цільова аудиторія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uk-UA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Кількість учасників та їх роль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uk-UA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Стислий опис виконаного завдання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(у тому числі мета, завдання, методологія, сценарій тощо)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uk-UA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Приклади виконаних учнівських робіт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(у разі якщо передбачено планом заходу)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uk-UA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(вплив на свідомість та метод оцінювання)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677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E37301B3-9E9E-4E62-979C-2D9440D11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925" y="446619"/>
            <a:ext cx="10432149" cy="4660900"/>
          </a:xfrm>
        </p:spPr>
        <p:txBody>
          <a:bodyPr/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uk-UA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 опису заходу рекомендовано додати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(якщо передбачено планом проведення заходу):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відгуки учнів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текстові файли, відео з відгуками учнів про заняття або їхнє ставлення до теми екологічного маркування;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роботи учнів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у тому числі скановані або сфотографовані творчі роботи учнів, наприклад, малюнки,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постери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інфографіки на тему екологічного маркування (формат .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jpg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.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png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.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pdf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);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результати дослідницької роботи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  звіт у текстовому форматі (.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doc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.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pdf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з викладенням мети, гіпотез, методів і висновків дослідження щодо екологічного маркування;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сценарій заходу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авторський сценарій присвячений Всесвітньому Дню екологічного маркування, у текстовому форматі (.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doc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.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pdf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);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інтерв'ю чи опитування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відео або текстові файли із записами інтерв'ю чи опитування учасників (учнів, батьків, інших вчителів) про екологічне маркування та значення заняття;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методичні рекомендації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текстовий файл (.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doc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.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pdf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з порадами для інших вчителів щодо проведення уроку на тему екологічного маркування, прикладами завдань і цікавих форм роботи для школярів.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12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дидактичні матеріали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ігри, картки із завданнями або інфографіки,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пазли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чи кросворди, які допомагають закріпити матеріал  (.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pdf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.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jpg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084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E37301B3-9E9E-4E62-979C-2D9440D11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476" y="514712"/>
            <a:ext cx="9565216" cy="466090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Всі фото, відео та скановані матеріали мають бути зазначеного формату і гарної якості.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Фото розміщуються по тексту з підписом/коментарями зображення.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Всі посилання на матеріали до опису надаються по тексту – окремо і повинні знаходяться у відкритому доступі (сайт, соцмережі, гугл-диск або інший ресурс де вони розміщені).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Наприклад: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Інформаційні матеріали та рекомендації для учасників Конкурсу: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b="1" u="sng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https://www.e-comon.org.ua/tsil-12/urok-z-ekologichnogo-markuvannya/rekomendatsii-ta-materialy-dlia-uchasnykiv-konkursu</a:t>
            </a:r>
            <a:endParaRPr lang="en-US" sz="1800" b="1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Прохання не застосовувати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файлообміники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обмеженим строком зберігання файлів.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895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E37301B3-9E9E-4E62-979C-2D9440D11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475" y="514712"/>
            <a:ext cx="10159775" cy="4660900"/>
          </a:xfrm>
        </p:spPr>
        <p:txBody>
          <a:bodyPr/>
          <a:lstStyle/>
          <a:p>
            <a:pPr algn="just"/>
            <a:r>
              <a:rPr lang="uk-UA" sz="2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Відзнаки та нагородження</a:t>
            </a:r>
          </a:p>
          <a:p>
            <a:pPr algn="just"/>
            <a:endParaRPr lang="uk-UA" sz="20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учасника Конкурсу – отримають всі учасники які вчасно надали конкурсне завдання виконане у повному обсязі.</a:t>
            </a:r>
          </a:p>
          <a:p>
            <a:pPr algn="just"/>
            <a:endParaRPr lang="uk-UA" sz="20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фіналіста Конкурсу та подарунки від Партнерів – отримають фіналісти Конкурсу, які не будуть визначені переможцями.</a:t>
            </a:r>
          </a:p>
          <a:p>
            <a:pPr algn="just"/>
            <a:endParaRPr lang="uk-UA" sz="20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переможця Конкурсу, подарунки від Партнерів та грошову винагороду в розмірі 10 000 грн. – отримають переможці Конкурсу у восьми номінаціях.</a:t>
            </a:r>
          </a:p>
          <a:p>
            <a:pPr algn="just"/>
            <a:endParaRPr lang="uk-UA" sz="20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Урочиста церемонія нагородження переможців Конкурсу відбудеться у м. Києві. Оргкомітет забезпечує компенсацію іногороднім переможцям Конкурсу витрати на міжміський транспорт.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167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8409E3-76BE-4027-8542-DD15222F5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966" y="468373"/>
            <a:ext cx="9320068" cy="59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109082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English">
  <a:themeElements>
    <a:clrScheme name="Benutzerdefiniert 47">
      <a:dk1>
        <a:sysClr val="windowText" lastClr="000000"/>
      </a:dk1>
      <a:lt1>
        <a:sysClr val="window" lastClr="FFFFFF"/>
      </a:lt1>
      <a:dk2>
        <a:srgbClr val="6F6F6F"/>
      </a:dk2>
      <a:lt2>
        <a:srgbClr val="E6E6E6"/>
      </a:lt2>
      <a:accent1>
        <a:srgbClr val="C80F0F"/>
      </a:accent1>
      <a:accent2>
        <a:srgbClr val="89AE10"/>
      </a:accent2>
      <a:accent3>
        <a:srgbClr val="FDC400"/>
      </a:accent3>
      <a:accent4>
        <a:srgbClr val="F8E946"/>
      </a:accent4>
      <a:accent5>
        <a:srgbClr val="0077B2"/>
      </a:accent5>
      <a:accent6>
        <a:srgbClr val="AAAAAA"/>
      </a:accent6>
      <a:hlink>
        <a:srgbClr val="C80F0F"/>
      </a:hlink>
      <a:folHlink>
        <a:srgbClr val="C80F0F"/>
      </a:folHlink>
    </a:clrScheme>
    <a:fontScheme name="Benutzerdefinier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aster English">
  <a:themeElements>
    <a:clrScheme name="Benutzerdefiniert 47">
      <a:dk1>
        <a:sysClr val="windowText" lastClr="000000"/>
      </a:dk1>
      <a:lt1>
        <a:sysClr val="window" lastClr="FFFFFF"/>
      </a:lt1>
      <a:dk2>
        <a:srgbClr val="6F6F6F"/>
      </a:dk2>
      <a:lt2>
        <a:srgbClr val="E6E6E6"/>
      </a:lt2>
      <a:accent1>
        <a:srgbClr val="C80F0F"/>
      </a:accent1>
      <a:accent2>
        <a:srgbClr val="89AE10"/>
      </a:accent2>
      <a:accent3>
        <a:srgbClr val="FDC400"/>
      </a:accent3>
      <a:accent4>
        <a:srgbClr val="F8E946"/>
      </a:accent4>
      <a:accent5>
        <a:srgbClr val="0077B2"/>
      </a:accent5>
      <a:accent6>
        <a:srgbClr val="AAAAAA"/>
      </a:accent6>
      <a:hlink>
        <a:srgbClr val="C80F0F"/>
      </a:hlink>
      <a:folHlink>
        <a:srgbClr val="C80F0F"/>
      </a:folHlink>
    </a:clrScheme>
    <a:fontScheme name="Benutzerdefinier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4397</TotalTime>
  <Words>1428</Words>
  <Application>Microsoft Office PowerPoint</Application>
  <PresentationFormat>Широкоэкранный</PresentationFormat>
  <Paragraphs>194</Paragraphs>
  <Slides>43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43</vt:i4>
      </vt:variant>
    </vt:vector>
  </HeadingPairs>
  <TitlesOfParts>
    <vt:vector size="52" baseType="lpstr">
      <vt:lpstr>Arial</vt:lpstr>
      <vt:lpstr>Calibri</vt:lpstr>
      <vt:lpstr>Helvetica</vt:lpstr>
      <vt:lpstr>Symbol</vt:lpstr>
      <vt:lpstr>Times New Roman</vt:lpstr>
      <vt:lpstr>Ubuntu</vt:lpstr>
      <vt:lpstr>Wingdings</vt:lpstr>
      <vt:lpstr>Master English</vt:lpstr>
      <vt:lpstr>1_Master English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Стандарти екологічного маркування на продукцію в Україні –  38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Екологічно сертифікована продукція згідно з ISO 14024 не може бути класифікована як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Максим Сільвестров</dc:creator>
  <cp:lastModifiedBy>svitlana.berzina@gmail.com</cp:lastModifiedBy>
  <cp:revision>214</cp:revision>
  <dcterms:created xsi:type="dcterms:W3CDTF">2021-09-13T23:22:57Z</dcterms:created>
  <dcterms:modified xsi:type="dcterms:W3CDTF">2024-10-20T14:37:29Z</dcterms:modified>
</cp:coreProperties>
</file>